
<file path=[Content_Types].xml><?xml version="1.0" encoding="utf-8"?>
<Types xmlns="http://schemas.openxmlformats.org/package/2006/content-types">
  <Default Extension="fntdata" ContentType="application/x-fontdata"/>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Lst>
  <p:notesMasterIdLst>
    <p:notesMasterId r:id="rId52"/>
  </p:notesMasterIdLst>
  <p:sldIdLst>
    <p:sldId id="259" r:id="rId2"/>
    <p:sldId id="366" r:id="rId3"/>
    <p:sldId id="367" r:id="rId4"/>
    <p:sldId id="309" r:id="rId5"/>
    <p:sldId id="311" r:id="rId6"/>
    <p:sldId id="258" r:id="rId7"/>
    <p:sldId id="257" r:id="rId8"/>
    <p:sldId id="262" r:id="rId9"/>
    <p:sldId id="312" r:id="rId10"/>
    <p:sldId id="313" r:id="rId11"/>
    <p:sldId id="314" r:id="rId12"/>
    <p:sldId id="315" r:id="rId13"/>
    <p:sldId id="353" r:id="rId14"/>
    <p:sldId id="316" r:id="rId15"/>
    <p:sldId id="354" r:id="rId16"/>
    <p:sldId id="317" r:id="rId17"/>
    <p:sldId id="318" r:id="rId18"/>
    <p:sldId id="319" r:id="rId19"/>
    <p:sldId id="320" r:id="rId20"/>
    <p:sldId id="321" r:id="rId21"/>
    <p:sldId id="355" r:id="rId22"/>
    <p:sldId id="322" r:id="rId23"/>
    <p:sldId id="323" r:id="rId24"/>
    <p:sldId id="325" r:id="rId25"/>
    <p:sldId id="326" r:id="rId26"/>
    <p:sldId id="328" r:id="rId27"/>
    <p:sldId id="329" r:id="rId28"/>
    <p:sldId id="330" r:id="rId29"/>
    <p:sldId id="331" r:id="rId30"/>
    <p:sldId id="356" r:id="rId31"/>
    <p:sldId id="368" r:id="rId32"/>
    <p:sldId id="332" r:id="rId33"/>
    <p:sldId id="333" r:id="rId34"/>
    <p:sldId id="334" r:id="rId35"/>
    <p:sldId id="336" r:id="rId36"/>
    <p:sldId id="337" r:id="rId37"/>
    <p:sldId id="338" r:id="rId38"/>
    <p:sldId id="357" r:id="rId39"/>
    <p:sldId id="344" r:id="rId40"/>
    <p:sldId id="339" r:id="rId41"/>
    <p:sldId id="358" r:id="rId42"/>
    <p:sldId id="340" r:id="rId43"/>
    <p:sldId id="341" r:id="rId44"/>
    <p:sldId id="352" r:id="rId45"/>
    <p:sldId id="349" r:id="rId46"/>
    <p:sldId id="360" r:id="rId47"/>
    <p:sldId id="365" r:id="rId48"/>
    <p:sldId id="350" r:id="rId49"/>
    <p:sldId id="361" r:id="rId50"/>
    <p:sldId id="362" r:id="rId51"/>
  </p:sldIdLst>
  <p:sldSz cx="9144000" cy="5143500" type="screen16x9"/>
  <p:notesSz cx="6735763" cy="9866313"/>
  <p:embeddedFontLst>
    <p:embeddedFont>
      <p:font typeface="Jua" panose="020B0604020202020204" charset="-127"/>
      <p:regular r:id="rId53"/>
    </p:embeddedFont>
    <p:embeddedFont>
      <p:font typeface="Calibri" panose="020F0502020204030204" pitchFamily="34" charset="0"/>
      <p:regular r:id="rId54"/>
      <p:bold r:id="rId55"/>
      <p:italic r:id="rId56"/>
      <p:boldItalic r:id="rId57"/>
    </p:embeddedFont>
    <p:embeddedFont>
      <p:font typeface="Playfair Display ExtraBold" panose="020B0604020202020204" charset="0"/>
      <p:bold r:id="rId58"/>
      <p:boldItalic r:id="rId59"/>
    </p:embeddedFont>
    <p:embeddedFont>
      <p:font typeface="Quicksand Medium" panose="020B0604020202020204" charset="-93"/>
      <p:regular r:id="rId60"/>
      <p:bold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CC00FF"/>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A434ED0-BA14-42CF-BEAB-C03E9EAD6AD8}">
  <a:tblStyle styleId="{FA434ED0-BA14-42CF-BEAB-C03E9EAD6AD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996" autoAdjust="0"/>
    <p:restoredTop sz="84899" autoAdjust="0"/>
  </p:normalViewPr>
  <p:slideViewPr>
    <p:cSldViewPr>
      <p:cViewPr varScale="1">
        <p:scale>
          <a:sx n="81" d="100"/>
          <a:sy n="81" d="100"/>
        </p:scale>
        <p:origin x="456" y="8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3.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2.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1.fntdata"/><Relationship Id="rId58"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5.fntdata"/><Relationship Id="rId61"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schemas.openxmlformats.org/officeDocument/2006/relationships/font" Target="fonts/font8.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4.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7.fntdata"/></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49FC51-8218-440B-8690-FB86105B06BB}" type="doc">
      <dgm:prSet loTypeId="urn:microsoft.com/office/officeart/2005/8/layout/equation2" loCatId="relationship" qsTypeId="urn:microsoft.com/office/officeart/2005/8/quickstyle/simple1" qsCatId="simple" csTypeId="urn:microsoft.com/office/officeart/2005/8/colors/colorful1" csCatId="colorful" phldr="1"/>
      <dgm:spPr/>
      <dgm:t>
        <a:bodyPr/>
        <a:lstStyle/>
        <a:p>
          <a:endParaRPr lang="en-US"/>
        </a:p>
      </dgm:t>
    </dgm:pt>
    <dgm:pt modelId="{AFA742C2-FA2E-4A42-8D16-0CEF44E49431}">
      <dgm:prSet phldrT="[Text]" custT="1"/>
      <dgm:spPr/>
      <dgm:t>
        <a:bodyPr/>
        <a:lstStyle/>
        <a:p>
          <a:r>
            <a:rPr lang="en-US" sz="1800" b="1" dirty="0" err="1">
              <a:solidFill>
                <a:schemeClr val="tx1"/>
              </a:solidFill>
              <a:latin typeface="+mn-lt"/>
              <a:cs typeface="Times New Roman" pitchFamily="18" charset="0"/>
            </a:rPr>
            <a:t>Mục</a:t>
          </a:r>
          <a:r>
            <a:rPr lang="en-US" sz="1800" b="1" dirty="0">
              <a:solidFill>
                <a:schemeClr val="tx1"/>
              </a:solidFill>
              <a:latin typeface="+mn-lt"/>
              <a:cs typeface="Times New Roman" pitchFamily="18" charset="0"/>
            </a:rPr>
            <a:t> </a:t>
          </a:r>
          <a:r>
            <a:rPr lang="en-US" sz="1800" b="1" dirty="0" err="1">
              <a:solidFill>
                <a:schemeClr val="tx1"/>
              </a:solidFill>
              <a:latin typeface="+mn-lt"/>
              <a:cs typeface="Times New Roman" pitchFamily="18" charset="0"/>
            </a:rPr>
            <a:t>tiêu</a:t>
          </a:r>
          <a:r>
            <a:rPr lang="en-US" sz="1800" b="1" dirty="0">
              <a:solidFill>
                <a:schemeClr val="tx1"/>
              </a:solidFill>
              <a:latin typeface="+mn-lt"/>
              <a:cs typeface="Times New Roman" pitchFamily="18" charset="0"/>
            </a:rPr>
            <a:t> GD </a:t>
          </a:r>
          <a:r>
            <a:rPr lang="en-US" sz="1800" b="1" dirty="0" err="1">
              <a:solidFill>
                <a:schemeClr val="tx1"/>
              </a:solidFill>
              <a:latin typeface="+mn-lt"/>
              <a:cs typeface="Times New Roman" pitchFamily="18" charset="0"/>
            </a:rPr>
            <a:t>năm</a:t>
          </a:r>
          <a:r>
            <a:rPr lang="en-US" sz="1800" b="1" dirty="0">
              <a:solidFill>
                <a:schemeClr val="tx1"/>
              </a:solidFill>
              <a:latin typeface="+mn-lt"/>
              <a:cs typeface="Times New Roman" pitchFamily="18" charset="0"/>
            </a:rPr>
            <a:t> </a:t>
          </a:r>
          <a:r>
            <a:rPr lang="en-US" sz="1800" b="1" dirty="0" err="1">
              <a:solidFill>
                <a:schemeClr val="tx1"/>
              </a:solidFill>
              <a:latin typeface="+mn-lt"/>
              <a:cs typeface="Times New Roman" pitchFamily="18" charset="0"/>
            </a:rPr>
            <a:t>học</a:t>
          </a:r>
          <a:r>
            <a:rPr lang="en-US" sz="1800" b="1" dirty="0">
              <a:solidFill>
                <a:schemeClr val="tx1"/>
              </a:solidFill>
              <a:latin typeface="+mn-lt"/>
              <a:cs typeface="Times New Roman" pitchFamily="18" charset="0"/>
            </a:rPr>
            <a:t> (</a:t>
          </a:r>
          <a:r>
            <a:rPr lang="en-US" sz="1800" b="1" dirty="0" err="1">
              <a:solidFill>
                <a:schemeClr val="tx1"/>
              </a:solidFill>
              <a:latin typeface="+mn-lt"/>
              <a:cs typeface="Times New Roman" pitchFamily="18" charset="0"/>
            </a:rPr>
            <a:t>theo</a:t>
          </a:r>
          <a:r>
            <a:rPr lang="en-US" sz="1800" b="1" dirty="0">
              <a:solidFill>
                <a:schemeClr val="tx1"/>
              </a:solidFill>
              <a:latin typeface="+mn-lt"/>
              <a:cs typeface="Times New Roman" pitchFamily="18" charset="0"/>
            </a:rPr>
            <a:t> </a:t>
          </a:r>
          <a:r>
            <a:rPr lang="en-US" sz="1800" b="1" dirty="0" err="1">
              <a:solidFill>
                <a:schemeClr val="tx1"/>
              </a:solidFill>
              <a:latin typeface="+mn-lt"/>
              <a:cs typeface="Times New Roman" pitchFamily="18" charset="0"/>
            </a:rPr>
            <a:t>độ</a:t>
          </a:r>
          <a:r>
            <a:rPr lang="en-US" sz="1800" b="1" dirty="0">
              <a:solidFill>
                <a:schemeClr val="tx1"/>
              </a:solidFill>
              <a:latin typeface="+mn-lt"/>
              <a:cs typeface="Times New Roman" pitchFamily="18" charset="0"/>
            </a:rPr>
            <a:t> </a:t>
          </a:r>
          <a:r>
            <a:rPr lang="en-US" sz="1800" b="1" dirty="0" err="1">
              <a:solidFill>
                <a:schemeClr val="tx1"/>
              </a:solidFill>
              <a:latin typeface="+mn-lt"/>
              <a:cs typeface="Times New Roman" pitchFamily="18" charset="0"/>
            </a:rPr>
            <a:t>tuổi</a:t>
          </a:r>
          <a:r>
            <a:rPr lang="en-US" sz="1800" b="1" dirty="0">
              <a:solidFill>
                <a:schemeClr val="tx1"/>
              </a:solidFill>
              <a:latin typeface="+mn-lt"/>
              <a:cs typeface="Times New Roman" pitchFamily="18" charset="0"/>
            </a:rPr>
            <a:t>)</a:t>
          </a:r>
        </a:p>
      </dgm:t>
    </dgm:pt>
    <dgm:pt modelId="{4C8570D5-62F2-4CB7-B99A-FAB7A7D6D919}" type="parTrans" cxnId="{01EB96F2-F8BE-4494-B7EE-BD569877F385}">
      <dgm:prSet/>
      <dgm:spPr/>
      <dgm:t>
        <a:bodyPr/>
        <a:lstStyle/>
        <a:p>
          <a:endParaRPr lang="en-US" sz="1900">
            <a:latin typeface="+mn-lt"/>
            <a:cs typeface="Times New Roman" pitchFamily="18" charset="0"/>
          </a:endParaRPr>
        </a:p>
      </dgm:t>
    </dgm:pt>
    <dgm:pt modelId="{4E21C50B-873F-461D-BBE1-5EDB2C153BC8}" type="sibTrans" cxnId="{01EB96F2-F8BE-4494-B7EE-BD569877F385}">
      <dgm:prSet/>
      <dgm:spPr/>
      <dgm:t>
        <a:bodyPr/>
        <a:lstStyle/>
        <a:p>
          <a:endParaRPr lang="en-US" sz="1900">
            <a:latin typeface="+mn-lt"/>
            <a:cs typeface="Times New Roman" pitchFamily="18" charset="0"/>
          </a:endParaRPr>
        </a:p>
      </dgm:t>
    </dgm:pt>
    <dgm:pt modelId="{47FA8DD7-7877-4A38-8BE8-9C1FF26B6A19}">
      <dgm:prSet custT="1"/>
      <dgm:spPr/>
      <dgm:t>
        <a:bodyPr/>
        <a:lstStyle/>
        <a:p>
          <a:r>
            <a:rPr lang="en-US" sz="1900" dirty="0">
              <a:solidFill>
                <a:schemeClr val="tx1"/>
              </a:solidFill>
              <a:latin typeface="+mn-lt"/>
              <a:cs typeface="Times New Roman" pitchFamily="18" charset="0"/>
            </a:rPr>
            <a:t>- </a:t>
          </a:r>
          <a:r>
            <a:rPr lang="vi-VN" sz="1900" dirty="0">
              <a:solidFill>
                <a:schemeClr val="tx1"/>
              </a:solidFill>
              <a:latin typeface="+mn-lt"/>
              <a:cs typeface="Times New Roman" pitchFamily="18" charset="0"/>
            </a:rPr>
            <a:t>Mục tiêu</a:t>
          </a:r>
          <a:r>
            <a:rPr lang="en-US" sz="1900" dirty="0">
              <a:solidFill>
                <a:schemeClr val="tx1"/>
              </a:solidFill>
              <a:latin typeface="+mn-lt"/>
              <a:cs typeface="Times New Roman" pitchFamily="18" charset="0"/>
            </a:rPr>
            <a:t> </a:t>
          </a:r>
          <a:r>
            <a:rPr lang="en-US" sz="1900" dirty="0" err="1">
              <a:solidFill>
                <a:schemeClr val="tx1"/>
              </a:solidFill>
              <a:latin typeface="+mn-lt"/>
              <a:cs typeface="Times New Roman" pitchFamily="18" charset="0"/>
            </a:rPr>
            <a:t>chung</a:t>
          </a:r>
          <a:r>
            <a:rPr lang="en-US" sz="1900" dirty="0">
              <a:solidFill>
                <a:schemeClr val="tx1"/>
              </a:solidFill>
              <a:latin typeface="+mn-lt"/>
              <a:cs typeface="Times New Roman" pitchFamily="18" charset="0"/>
            </a:rPr>
            <a:t> </a:t>
          </a:r>
          <a:r>
            <a:rPr lang="en-US" sz="1900" dirty="0" err="1">
              <a:solidFill>
                <a:schemeClr val="tx1"/>
              </a:solidFill>
              <a:latin typeface="+mn-lt"/>
              <a:cs typeface="Times New Roman" pitchFamily="18" charset="0"/>
            </a:rPr>
            <a:t>độ</a:t>
          </a:r>
          <a:r>
            <a:rPr lang="en-US" sz="1900" dirty="0">
              <a:solidFill>
                <a:schemeClr val="tx1"/>
              </a:solidFill>
              <a:latin typeface="+mn-lt"/>
              <a:cs typeface="Times New Roman" pitchFamily="18" charset="0"/>
            </a:rPr>
            <a:t> </a:t>
          </a:r>
          <a:r>
            <a:rPr lang="en-US" sz="1900" dirty="0" err="1">
              <a:solidFill>
                <a:schemeClr val="tx1"/>
              </a:solidFill>
              <a:latin typeface="+mn-lt"/>
              <a:cs typeface="Times New Roman" pitchFamily="18" charset="0"/>
            </a:rPr>
            <a:t>tuổi</a:t>
          </a:r>
          <a:endParaRPr lang="en-US" sz="1900" dirty="0">
            <a:solidFill>
              <a:schemeClr val="tx1"/>
            </a:solidFill>
            <a:latin typeface="+mn-lt"/>
            <a:cs typeface="Times New Roman" pitchFamily="18" charset="0"/>
          </a:endParaRPr>
        </a:p>
      </dgm:t>
    </dgm:pt>
    <dgm:pt modelId="{568429BA-A1F0-44D0-9093-88C130461034}" type="parTrans" cxnId="{6C20FC52-7566-4FB7-A016-BCFBF16E900F}">
      <dgm:prSet/>
      <dgm:spPr/>
      <dgm:t>
        <a:bodyPr/>
        <a:lstStyle/>
        <a:p>
          <a:endParaRPr lang="en-US" sz="1900">
            <a:latin typeface="+mn-lt"/>
            <a:cs typeface="Times New Roman" pitchFamily="18" charset="0"/>
          </a:endParaRPr>
        </a:p>
      </dgm:t>
    </dgm:pt>
    <dgm:pt modelId="{C911B12A-FB11-45DE-88E9-330E88C6430E}" type="sibTrans" cxnId="{6C20FC52-7566-4FB7-A016-BCFBF16E900F}">
      <dgm:prSet custT="1"/>
      <dgm:spPr/>
      <dgm:t>
        <a:bodyPr/>
        <a:lstStyle/>
        <a:p>
          <a:endParaRPr lang="en-US" sz="1900">
            <a:latin typeface="+mn-lt"/>
            <a:cs typeface="Times New Roman" pitchFamily="18" charset="0"/>
          </a:endParaRPr>
        </a:p>
      </dgm:t>
    </dgm:pt>
    <dgm:pt modelId="{E4165FF9-EAE9-4918-906F-1CD487600E46}">
      <dgm:prSet custT="1"/>
      <dgm:spPr/>
      <dgm:t>
        <a:bodyPr/>
        <a:lstStyle/>
        <a:p>
          <a:pPr algn="ctr"/>
          <a:r>
            <a:rPr lang="en-US" sz="1900" dirty="0">
              <a:solidFill>
                <a:schemeClr val="tx1"/>
              </a:solidFill>
              <a:latin typeface="+mn-lt"/>
              <a:cs typeface="Times New Roman" pitchFamily="18" charset="0"/>
            </a:rPr>
            <a:t>- </a:t>
          </a:r>
          <a:r>
            <a:rPr lang="en-US" sz="1900" dirty="0" err="1">
              <a:solidFill>
                <a:schemeClr val="tx1"/>
              </a:solidFill>
              <a:latin typeface="+mn-lt"/>
              <a:cs typeface="Times New Roman" pitchFamily="18" charset="0"/>
            </a:rPr>
            <a:t>Mục</a:t>
          </a:r>
          <a:r>
            <a:rPr lang="en-US" sz="1900" dirty="0">
              <a:solidFill>
                <a:schemeClr val="tx1"/>
              </a:solidFill>
              <a:latin typeface="+mn-lt"/>
              <a:cs typeface="Times New Roman" pitchFamily="18" charset="0"/>
            </a:rPr>
            <a:t> </a:t>
          </a:r>
          <a:r>
            <a:rPr lang="en-US" sz="1900" dirty="0" err="1">
              <a:solidFill>
                <a:schemeClr val="tx1"/>
              </a:solidFill>
              <a:latin typeface="+mn-lt"/>
              <a:cs typeface="Times New Roman" pitchFamily="18" charset="0"/>
            </a:rPr>
            <a:t>tiêu</a:t>
          </a:r>
          <a:r>
            <a:rPr lang="en-US" sz="1900" dirty="0">
              <a:solidFill>
                <a:schemeClr val="tx1"/>
              </a:solidFill>
              <a:latin typeface="+mn-lt"/>
              <a:cs typeface="Times New Roman" pitchFamily="18" charset="0"/>
            </a:rPr>
            <a:t> </a:t>
          </a:r>
          <a:r>
            <a:rPr lang="vi-VN" sz="1900" dirty="0">
              <a:solidFill>
                <a:schemeClr val="tx1"/>
              </a:solidFill>
              <a:latin typeface="+mn-lt"/>
              <a:cs typeface="Times New Roman" pitchFamily="18" charset="0"/>
            </a:rPr>
            <a:t>kết quả mong đợi của từng lĩnh vực giáo dục trong chương trình </a:t>
          </a:r>
          <a:r>
            <a:rPr lang="en-US" sz="1900" dirty="0">
              <a:solidFill>
                <a:schemeClr val="tx1"/>
              </a:solidFill>
              <a:latin typeface="+mn-lt"/>
              <a:cs typeface="Times New Roman" pitchFamily="18" charset="0"/>
            </a:rPr>
            <a:t>GDMN</a:t>
          </a:r>
        </a:p>
      </dgm:t>
    </dgm:pt>
    <dgm:pt modelId="{44A1BC53-C689-4DB9-B730-2F1904CD1245}" type="parTrans" cxnId="{0ADBADF2-81C9-4A50-8FFD-7C6D00925B95}">
      <dgm:prSet/>
      <dgm:spPr/>
      <dgm:t>
        <a:bodyPr/>
        <a:lstStyle/>
        <a:p>
          <a:endParaRPr lang="en-US" sz="1900">
            <a:latin typeface="+mn-lt"/>
            <a:cs typeface="Times New Roman" pitchFamily="18" charset="0"/>
          </a:endParaRPr>
        </a:p>
      </dgm:t>
    </dgm:pt>
    <dgm:pt modelId="{D6D4D55F-A99E-4A08-82CA-4A19AC15E5E2}" type="sibTrans" cxnId="{0ADBADF2-81C9-4A50-8FFD-7C6D00925B95}">
      <dgm:prSet custT="1"/>
      <dgm:spPr/>
      <dgm:t>
        <a:bodyPr/>
        <a:lstStyle/>
        <a:p>
          <a:endParaRPr lang="en-US" sz="1900">
            <a:latin typeface="+mn-lt"/>
            <a:cs typeface="Times New Roman" pitchFamily="18" charset="0"/>
          </a:endParaRPr>
        </a:p>
      </dgm:t>
    </dgm:pt>
    <dgm:pt modelId="{F7AF81F5-22CD-4FFB-89F7-9A6E028BB82C}">
      <dgm:prSet custT="1"/>
      <dgm:spPr/>
      <dgm:t>
        <a:bodyPr/>
        <a:lstStyle/>
        <a:p>
          <a:r>
            <a:rPr lang="en-US" sz="1900" dirty="0">
              <a:solidFill>
                <a:schemeClr val="tx1"/>
              </a:solidFill>
              <a:latin typeface="+mn-lt"/>
              <a:cs typeface="Times New Roman" pitchFamily="18" charset="0"/>
            </a:rPr>
            <a:t>- </a:t>
          </a:r>
          <a:r>
            <a:rPr lang="vi-VN" sz="1900" dirty="0">
              <a:solidFill>
                <a:schemeClr val="tx1"/>
              </a:solidFill>
              <a:latin typeface="+mn-lt"/>
              <a:cs typeface="Times New Roman" pitchFamily="18" charset="0"/>
            </a:rPr>
            <a:t>Khả năng của trẻ và điều kiện thực tiễn của trường/lớp. </a:t>
          </a:r>
          <a:endParaRPr lang="en-US" sz="1900" dirty="0">
            <a:solidFill>
              <a:schemeClr val="tx1"/>
            </a:solidFill>
            <a:latin typeface="+mn-lt"/>
            <a:cs typeface="Times New Roman" pitchFamily="18" charset="0"/>
          </a:endParaRPr>
        </a:p>
      </dgm:t>
    </dgm:pt>
    <dgm:pt modelId="{97DBC40A-77CF-4E5B-BE57-8EC5E4A8058F}" type="parTrans" cxnId="{52D9AFF4-CC62-41AF-BDCE-156F0B020045}">
      <dgm:prSet/>
      <dgm:spPr/>
      <dgm:t>
        <a:bodyPr/>
        <a:lstStyle/>
        <a:p>
          <a:endParaRPr lang="en-US" sz="1900">
            <a:latin typeface="+mn-lt"/>
            <a:cs typeface="Times New Roman" pitchFamily="18" charset="0"/>
          </a:endParaRPr>
        </a:p>
      </dgm:t>
    </dgm:pt>
    <dgm:pt modelId="{F1896F92-3B79-442A-ADE1-897DDF515616}" type="sibTrans" cxnId="{52D9AFF4-CC62-41AF-BDCE-156F0B020045}">
      <dgm:prSet custT="1"/>
      <dgm:spPr/>
      <dgm:t>
        <a:bodyPr/>
        <a:lstStyle/>
        <a:p>
          <a:endParaRPr lang="en-US" sz="1900">
            <a:latin typeface="+mn-lt"/>
            <a:cs typeface="Times New Roman" pitchFamily="18" charset="0"/>
          </a:endParaRPr>
        </a:p>
      </dgm:t>
    </dgm:pt>
    <dgm:pt modelId="{A0DF1AAA-6AFB-4E3C-BDE2-7559EB168EE0}">
      <dgm:prSet custT="1"/>
      <dgm:spPr/>
      <dgm:t>
        <a:bodyPr/>
        <a:lstStyle/>
        <a:p>
          <a:r>
            <a:rPr lang="en-US" sz="1900" dirty="0">
              <a:solidFill>
                <a:schemeClr val="tx1"/>
              </a:solidFill>
              <a:latin typeface="+mn-lt"/>
              <a:cs typeface="Times New Roman" pitchFamily="18" charset="0"/>
            </a:rPr>
            <a:t>- </a:t>
          </a:r>
          <a:r>
            <a:rPr lang="vi-VN" sz="1900" dirty="0">
              <a:solidFill>
                <a:schemeClr val="tx1"/>
              </a:solidFill>
              <a:latin typeface="+mn-lt"/>
              <a:cs typeface="Times New Roman" pitchFamily="18" charset="0"/>
            </a:rPr>
            <a:t>Mục tiêu phát triển chất lượng giáo dục của địa phương (nếu có).</a:t>
          </a:r>
          <a:endParaRPr lang="en-US" sz="1900" dirty="0">
            <a:solidFill>
              <a:schemeClr val="tx1"/>
            </a:solidFill>
            <a:latin typeface="+mn-lt"/>
            <a:cs typeface="Times New Roman" pitchFamily="18" charset="0"/>
          </a:endParaRPr>
        </a:p>
      </dgm:t>
    </dgm:pt>
    <dgm:pt modelId="{DC9845FE-AEA5-483D-8838-6FF4D8305C55}" type="parTrans" cxnId="{4BEB7C70-17CD-493F-9619-524B9A50699D}">
      <dgm:prSet/>
      <dgm:spPr/>
      <dgm:t>
        <a:bodyPr/>
        <a:lstStyle/>
        <a:p>
          <a:endParaRPr lang="en-US" sz="1900">
            <a:latin typeface="+mn-lt"/>
            <a:cs typeface="Times New Roman" pitchFamily="18" charset="0"/>
          </a:endParaRPr>
        </a:p>
      </dgm:t>
    </dgm:pt>
    <dgm:pt modelId="{C1336E0D-6608-48AB-BA76-2DDF7EF4D18E}" type="sibTrans" cxnId="{4BEB7C70-17CD-493F-9619-524B9A50699D}">
      <dgm:prSet custT="1"/>
      <dgm:spPr/>
      <dgm:t>
        <a:bodyPr/>
        <a:lstStyle/>
        <a:p>
          <a:endParaRPr lang="en-US" sz="1900">
            <a:latin typeface="+mn-lt"/>
            <a:cs typeface="Times New Roman" pitchFamily="18" charset="0"/>
          </a:endParaRPr>
        </a:p>
      </dgm:t>
    </dgm:pt>
    <dgm:pt modelId="{BCD9D345-723C-4FFE-9A9F-18B913CBC97C}" type="pres">
      <dgm:prSet presAssocID="{CA49FC51-8218-440B-8690-FB86105B06BB}" presName="Name0" presStyleCnt="0">
        <dgm:presLayoutVars>
          <dgm:dir/>
          <dgm:resizeHandles val="exact"/>
        </dgm:presLayoutVars>
      </dgm:prSet>
      <dgm:spPr/>
    </dgm:pt>
    <dgm:pt modelId="{6F905A69-0B7C-46CE-9A52-C515380F6C19}" type="pres">
      <dgm:prSet presAssocID="{CA49FC51-8218-440B-8690-FB86105B06BB}" presName="vNodes" presStyleCnt="0"/>
      <dgm:spPr/>
    </dgm:pt>
    <dgm:pt modelId="{7F90F464-947C-4705-B1EC-BA829B7B16C4}" type="pres">
      <dgm:prSet presAssocID="{47FA8DD7-7877-4A38-8BE8-9C1FF26B6A19}" presName="node" presStyleLbl="node1" presStyleIdx="0" presStyleCnt="5" custScaleX="1243359" custScaleY="251261" custLinFactY="-53743" custLinFactNeighborX="-5843" custLinFactNeighborY="-100000">
        <dgm:presLayoutVars>
          <dgm:bulletEnabled val="1"/>
        </dgm:presLayoutVars>
      </dgm:prSet>
      <dgm:spPr/>
    </dgm:pt>
    <dgm:pt modelId="{4586F7F5-6B79-403B-BD92-47F9227CB481}" type="pres">
      <dgm:prSet presAssocID="{C911B12A-FB11-45DE-88E9-330E88C6430E}" presName="spacerT" presStyleCnt="0"/>
      <dgm:spPr/>
    </dgm:pt>
    <dgm:pt modelId="{8EE5E881-2A16-4FD8-BE89-5335477A458D}" type="pres">
      <dgm:prSet presAssocID="{C911B12A-FB11-45DE-88E9-330E88C6430E}" presName="sibTrans" presStyleLbl="sibTrans2D1" presStyleIdx="0" presStyleCnt="4" custScaleX="74174" custScaleY="80374" custLinFactY="-58420" custLinFactNeighborX="-41828" custLinFactNeighborY="-100000"/>
      <dgm:spPr/>
    </dgm:pt>
    <dgm:pt modelId="{06F5253E-FAF6-4C1E-B692-AE7BCED55803}" type="pres">
      <dgm:prSet presAssocID="{C911B12A-FB11-45DE-88E9-330E88C6430E}" presName="spacerB" presStyleCnt="0"/>
      <dgm:spPr/>
    </dgm:pt>
    <dgm:pt modelId="{1B908272-ADEF-4DA4-AF43-08753C36A9C2}" type="pres">
      <dgm:prSet presAssocID="{E4165FF9-EAE9-4918-906F-1CD487600E46}" presName="node" presStyleLbl="node1" presStyleIdx="1" presStyleCnt="5" custScaleX="1441018" custScaleY="280711" custLinFactY="-18810" custLinFactNeighborX="-94" custLinFactNeighborY="-100000">
        <dgm:presLayoutVars>
          <dgm:bulletEnabled val="1"/>
        </dgm:presLayoutVars>
      </dgm:prSet>
      <dgm:spPr/>
    </dgm:pt>
    <dgm:pt modelId="{FC71D5AA-40A6-43AC-98BD-82E007EB1D52}" type="pres">
      <dgm:prSet presAssocID="{D6D4D55F-A99E-4A08-82CA-4A19AC15E5E2}" presName="spacerT" presStyleCnt="0"/>
      <dgm:spPr/>
    </dgm:pt>
    <dgm:pt modelId="{9482AD1A-4978-4E18-A219-1723242A3BD7}" type="pres">
      <dgm:prSet presAssocID="{D6D4D55F-A99E-4A08-82CA-4A19AC15E5E2}" presName="sibTrans" presStyleLbl="sibTrans2D1" presStyleIdx="1" presStyleCnt="4" custLinFactY="-48965" custLinFactNeighborX="-28915" custLinFactNeighborY="-100000"/>
      <dgm:spPr/>
    </dgm:pt>
    <dgm:pt modelId="{8C51CD19-593E-4914-B1C8-4DE8F8EBF205}" type="pres">
      <dgm:prSet presAssocID="{D6D4D55F-A99E-4A08-82CA-4A19AC15E5E2}" presName="spacerB" presStyleCnt="0"/>
      <dgm:spPr/>
    </dgm:pt>
    <dgm:pt modelId="{6B9E7D85-5C6C-4C9A-87E8-F3973C058639}" type="pres">
      <dgm:prSet presAssocID="{F7AF81F5-22CD-4FFB-89F7-9A6E028BB82C}" presName="node" presStyleLbl="node1" presStyleIdx="2" presStyleCnt="5" custScaleX="1225834" custScaleY="284778" custLinFactY="-24710" custLinFactNeighborX="8664" custLinFactNeighborY="-100000">
        <dgm:presLayoutVars>
          <dgm:bulletEnabled val="1"/>
        </dgm:presLayoutVars>
      </dgm:prSet>
      <dgm:spPr/>
    </dgm:pt>
    <dgm:pt modelId="{92A1CEEB-8974-44C8-B426-99C7914526DF}" type="pres">
      <dgm:prSet presAssocID="{F1896F92-3B79-442A-ADE1-897DDF515616}" presName="spacerT" presStyleCnt="0"/>
      <dgm:spPr/>
    </dgm:pt>
    <dgm:pt modelId="{235D94AD-AD24-4AFE-9DE4-A8FE77C2448B}" type="pres">
      <dgm:prSet presAssocID="{F1896F92-3B79-442A-ADE1-897DDF515616}" presName="sibTrans" presStyleLbl="sibTrans2D1" presStyleIdx="2" presStyleCnt="4" custLinFactY="-26029" custLinFactNeighborX="11206" custLinFactNeighborY="-100000"/>
      <dgm:spPr/>
    </dgm:pt>
    <dgm:pt modelId="{7A5DB035-CAAD-436B-A247-E8400A9DF14E}" type="pres">
      <dgm:prSet presAssocID="{F1896F92-3B79-442A-ADE1-897DDF515616}" presName="spacerB" presStyleCnt="0"/>
      <dgm:spPr/>
    </dgm:pt>
    <dgm:pt modelId="{B3ADFD76-43FA-4DAE-A9B8-74294B7CE4DD}" type="pres">
      <dgm:prSet presAssocID="{A0DF1AAA-6AFB-4E3C-BDE2-7559EB168EE0}" presName="node" presStyleLbl="node1" presStyleIdx="3" presStyleCnt="5" custScaleX="1218167" custScaleY="267550" custLinFactY="-11406" custLinFactNeighborX="4831" custLinFactNeighborY="-100000">
        <dgm:presLayoutVars>
          <dgm:bulletEnabled val="1"/>
        </dgm:presLayoutVars>
      </dgm:prSet>
      <dgm:spPr/>
    </dgm:pt>
    <dgm:pt modelId="{742DD9C4-9E19-4C87-B211-CB30FD7F0587}" type="pres">
      <dgm:prSet presAssocID="{CA49FC51-8218-440B-8690-FB86105B06BB}" presName="sibTransLast" presStyleLbl="sibTrans2D1" presStyleIdx="3" presStyleCnt="4" custScaleX="522437" custScaleY="109149" custLinFactX="-100000" custLinFactNeighborX="-163346" custLinFactNeighborY="2"/>
      <dgm:spPr/>
    </dgm:pt>
    <dgm:pt modelId="{067631E0-40E9-4F3E-A406-28445ADEAD22}" type="pres">
      <dgm:prSet presAssocID="{CA49FC51-8218-440B-8690-FB86105B06BB}" presName="connectorText" presStyleLbl="sibTrans2D1" presStyleIdx="3" presStyleCnt="4"/>
      <dgm:spPr/>
    </dgm:pt>
    <dgm:pt modelId="{11A53999-D95F-4DD9-9E4F-F348DD49D336}" type="pres">
      <dgm:prSet presAssocID="{CA49FC51-8218-440B-8690-FB86105B06BB}" presName="lastNode" presStyleLbl="node1" presStyleIdx="4" presStyleCnt="5" custScaleX="459441" custScaleY="142110">
        <dgm:presLayoutVars>
          <dgm:bulletEnabled val="1"/>
        </dgm:presLayoutVars>
      </dgm:prSet>
      <dgm:spPr/>
    </dgm:pt>
  </dgm:ptLst>
  <dgm:cxnLst>
    <dgm:cxn modelId="{1E364003-4C29-4428-A9B4-C60423E2466F}" type="presOf" srcId="{F1896F92-3B79-442A-ADE1-897DDF515616}" destId="{235D94AD-AD24-4AFE-9DE4-A8FE77C2448B}" srcOrd="0" destOrd="0" presId="urn:microsoft.com/office/officeart/2005/8/layout/equation2"/>
    <dgm:cxn modelId="{C012AA04-091E-4781-BCE0-0B397CFFC21D}" type="presOf" srcId="{C911B12A-FB11-45DE-88E9-330E88C6430E}" destId="{8EE5E881-2A16-4FD8-BE89-5335477A458D}" srcOrd="0" destOrd="0" presId="urn:microsoft.com/office/officeart/2005/8/layout/equation2"/>
    <dgm:cxn modelId="{BD233222-4476-4200-8E15-1EF5EBADC01C}" type="presOf" srcId="{AFA742C2-FA2E-4A42-8D16-0CEF44E49431}" destId="{11A53999-D95F-4DD9-9E4F-F348DD49D336}" srcOrd="0" destOrd="0" presId="urn:microsoft.com/office/officeart/2005/8/layout/equation2"/>
    <dgm:cxn modelId="{57E5F23B-FACA-4884-AD63-E5CE1B22EFA8}" type="presOf" srcId="{C1336E0D-6608-48AB-BA76-2DDF7EF4D18E}" destId="{742DD9C4-9E19-4C87-B211-CB30FD7F0587}" srcOrd="0" destOrd="0" presId="urn:microsoft.com/office/officeart/2005/8/layout/equation2"/>
    <dgm:cxn modelId="{4AB3B63D-2A00-4AAC-A6BF-90CD8718B9F8}" type="presOf" srcId="{A0DF1AAA-6AFB-4E3C-BDE2-7559EB168EE0}" destId="{B3ADFD76-43FA-4DAE-A9B8-74294B7CE4DD}" srcOrd="0" destOrd="0" presId="urn:microsoft.com/office/officeart/2005/8/layout/equation2"/>
    <dgm:cxn modelId="{29CA2449-00EF-4539-9C54-3F6BC7D6B929}" type="presOf" srcId="{E4165FF9-EAE9-4918-906F-1CD487600E46}" destId="{1B908272-ADEF-4DA4-AF43-08753C36A9C2}" srcOrd="0" destOrd="0" presId="urn:microsoft.com/office/officeart/2005/8/layout/equation2"/>
    <dgm:cxn modelId="{BD07EA4F-0217-442E-B262-ED0B6F615324}" type="presOf" srcId="{D6D4D55F-A99E-4A08-82CA-4A19AC15E5E2}" destId="{9482AD1A-4978-4E18-A219-1723242A3BD7}" srcOrd="0" destOrd="0" presId="urn:microsoft.com/office/officeart/2005/8/layout/equation2"/>
    <dgm:cxn modelId="{4BEB7C70-17CD-493F-9619-524B9A50699D}" srcId="{CA49FC51-8218-440B-8690-FB86105B06BB}" destId="{A0DF1AAA-6AFB-4E3C-BDE2-7559EB168EE0}" srcOrd="3" destOrd="0" parTransId="{DC9845FE-AEA5-483D-8838-6FF4D8305C55}" sibTransId="{C1336E0D-6608-48AB-BA76-2DDF7EF4D18E}"/>
    <dgm:cxn modelId="{6C20FC52-7566-4FB7-A016-BCFBF16E900F}" srcId="{CA49FC51-8218-440B-8690-FB86105B06BB}" destId="{47FA8DD7-7877-4A38-8BE8-9C1FF26B6A19}" srcOrd="0" destOrd="0" parTransId="{568429BA-A1F0-44D0-9093-88C130461034}" sibTransId="{C911B12A-FB11-45DE-88E9-330E88C6430E}"/>
    <dgm:cxn modelId="{BA466F88-9C99-494F-B835-E89B8F38DEF3}" type="presOf" srcId="{C1336E0D-6608-48AB-BA76-2DDF7EF4D18E}" destId="{067631E0-40E9-4F3E-A406-28445ADEAD22}" srcOrd="1" destOrd="0" presId="urn:microsoft.com/office/officeart/2005/8/layout/equation2"/>
    <dgm:cxn modelId="{B3D7EDBE-4DEF-49D5-856C-2D562B74081F}" type="presOf" srcId="{47FA8DD7-7877-4A38-8BE8-9C1FF26B6A19}" destId="{7F90F464-947C-4705-B1EC-BA829B7B16C4}" srcOrd="0" destOrd="0" presId="urn:microsoft.com/office/officeart/2005/8/layout/equation2"/>
    <dgm:cxn modelId="{5F9B14C9-26C1-4DDF-BC27-97EA440F0EB0}" type="presOf" srcId="{CA49FC51-8218-440B-8690-FB86105B06BB}" destId="{BCD9D345-723C-4FFE-9A9F-18B913CBC97C}" srcOrd="0" destOrd="0" presId="urn:microsoft.com/office/officeart/2005/8/layout/equation2"/>
    <dgm:cxn modelId="{01EB96F2-F8BE-4494-B7EE-BD569877F385}" srcId="{CA49FC51-8218-440B-8690-FB86105B06BB}" destId="{AFA742C2-FA2E-4A42-8D16-0CEF44E49431}" srcOrd="4" destOrd="0" parTransId="{4C8570D5-62F2-4CB7-B99A-FAB7A7D6D919}" sibTransId="{4E21C50B-873F-461D-BBE1-5EDB2C153BC8}"/>
    <dgm:cxn modelId="{0ADBADF2-81C9-4A50-8FFD-7C6D00925B95}" srcId="{CA49FC51-8218-440B-8690-FB86105B06BB}" destId="{E4165FF9-EAE9-4918-906F-1CD487600E46}" srcOrd="1" destOrd="0" parTransId="{44A1BC53-C689-4DB9-B730-2F1904CD1245}" sibTransId="{D6D4D55F-A99E-4A08-82CA-4A19AC15E5E2}"/>
    <dgm:cxn modelId="{62B786F3-4498-4023-83AD-6F0175E8254A}" type="presOf" srcId="{F7AF81F5-22CD-4FFB-89F7-9A6E028BB82C}" destId="{6B9E7D85-5C6C-4C9A-87E8-F3973C058639}" srcOrd="0" destOrd="0" presId="urn:microsoft.com/office/officeart/2005/8/layout/equation2"/>
    <dgm:cxn modelId="{52D9AFF4-CC62-41AF-BDCE-156F0B020045}" srcId="{CA49FC51-8218-440B-8690-FB86105B06BB}" destId="{F7AF81F5-22CD-4FFB-89F7-9A6E028BB82C}" srcOrd="2" destOrd="0" parTransId="{97DBC40A-77CF-4E5B-BE57-8EC5E4A8058F}" sibTransId="{F1896F92-3B79-442A-ADE1-897DDF515616}"/>
    <dgm:cxn modelId="{074D58E4-36E0-460F-AD58-552ABAA8E7A0}" type="presParOf" srcId="{BCD9D345-723C-4FFE-9A9F-18B913CBC97C}" destId="{6F905A69-0B7C-46CE-9A52-C515380F6C19}" srcOrd="0" destOrd="0" presId="urn:microsoft.com/office/officeart/2005/8/layout/equation2"/>
    <dgm:cxn modelId="{0AAA6D40-E5A6-4293-9550-1FED1869BCFB}" type="presParOf" srcId="{6F905A69-0B7C-46CE-9A52-C515380F6C19}" destId="{7F90F464-947C-4705-B1EC-BA829B7B16C4}" srcOrd="0" destOrd="0" presId="urn:microsoft.com/office/officeart/2005/8/layout/equation2"/>
    <dgm:cxn modelId="{720F08C5-E588-4D95-8A65-7706A7E57444}" type="presParOf" srcId="{6F905A69-0B7C-46CE-9A52-C515380F6C19}" destId="{4586F7F5-6B79-403B-BD92-47F9227CB481}" srcOrd="1" destOrd="0" presId="urn:microsoft.com/office/officeart/2005/8/layout/equation2"/>
    <dgm:cxn modelId="{1F20B522-05F6-4790-8505-AB715EF4B1C8}" type="presParOf" srcId="{6F905A69-0B7C-46CE-9A52-C515380F6C19}" destId="{8EE5E881-2A16-4FD8-BE89-5335477A458D}" srcOrd="2" destOrd="0" presId="urn:microsoft.com/office/officeart/2005/8/layout/equation2"/>
    <dgm:cxn modelId="{DCF176A7-2E62-4D2F-8C39-C76051D08DA0}" type="presParOf" srcId="{6F905A69-0B7C-46CE-9A52-C515380F6C19}" destId="{06F5253E-FAF6-4C1E-B692-AE7BCED55803}" srcOrd="3" destOrd="0" presId="urn:microsoft.com/office/officeart/2005/8/layout/equation2"/>
    <dgm:cxn modelId="{15767FB5-A55C-494E-B43F-7DBDCB3A8187}" type="presParOf" srcId="{6F905A69-0B7C-46CE-9A52-C515380F6C19}" destId="{1B908272-ADEF-4DA4-AF43-08753C36A9C2}" srcOrd="4" destOrd="0" presId="urn:microsoft.com/office/officeart/2005/8/layout/equation2"/>
    <dgm:cxn modelId="{A46777E2-8F6E-4C40-ADC2-9F7528EC4C19}" type="presParOf" srcId="{6F905A69-0B7C-46CE-9A52-C515380F6C19}" destId="{FC71D5AA-40A6-43AC-98BD-82E007EB1D52}" srcOrd="5" destOrd="0" presId="urn:microsoft.com/office/officeart/2005/8/layout/equation2"/>
    <dgm:cxn modelId="{C6406078-0F1F-4163-86DA-898BBA58ABDB}" type="presParOf" srcId="{6F905A69-0B7C-46CE-9A52-C515380F6C19}" destId="{9482AD1A-4978-4E18-A219-1723242A3BD7}" srcOrd="6" destOrd="0" presId="urn:microsoft.com/office/officeart/2005/8/layout/equation2"/>
    <dgm:cxn modelId="{41321085-5406-471D-8CA1-8CF28151ABDC}" type="presParOf" srcId="{6F905A69-0B7C-46CE-9A52-C515380F6C19}" destId="{8C51CD19-593E-4914-B1C8-4DE8F8EBF205}" srcOrd="7" destOrd="0" presId="urn:microsoft.com/office/officeart/2005/8/layout/equation2"/>
    <dgm:cxn modelId="{EA5CA6A4-E74E-4797-B11B-09086AB1D3D7}" type="presParOf" srcId="{6F905A69-0B7C-46CE-9A52-C515380F6C19}" destId="{6B9E7D85-5C6C-4C9A-87E8-F3973C058639}" srcOrd="8" destOrd="0" presId="urn:microsoft.com/office/officeart/2005/8/layout/equation2"/>
    <dgm:cxn modelId="{93190F36-A0DE-421C-9B40-4F7C4CF6FE9A}" type="presParOf" srcId="{6F905A69-0B7C-46CE-9A52-C515380F6C19}" destId="{92A1CEEB-8974-44C8-B426-99C7914526DF}" srcOrd="9" destOrd="0" presId="urn:microsoft.com/office/officeart/2005/8/layout/equation2"/>
    <dgm:cxn modelId="{0097E5A7-21B7-4A2D-8BCA-1CC77EA2887F}" type="presParOf" srcId="{6F905A69-0B7C-46CE-9A52-C515380F6C19}" destId="{235D94AD-AD24-4AFE-9DE4-A8FE77C2448B}" srcOrd="10" destOrd="0" presId="urn:microsoft.com/office/officeart/2005/8/layout/equation2"/>
    <dgm:cxn modelId="{2D345DB9-2D57-4E16-9C90-D3EF0C220987}" type="presParOf" srcId="{6F905A69-0B7C-46CE-9A52-C515380F6C19}" destId="{7A5DB035-CAAD-436B-A247-E8400A9DF14E}" srcOrd="11" destOrd="0" presId="urn:microsoft.com/office/officeart/2005/8/layout/equation2"/>
    <dgm:cxn modelId="{66756416-5DC7-4F52-A601-3811B00F4E9B}" type="presParOf" srcId="{6F905A69-0B7C-46CE-9A52-C515380F6C19}" destId="{B3ADFD76-43FA-4DAE-A9B8-74294B7CE4DD}" srcOrd="12" destOrd="0" presId="urn:microsoft.com/office/officeart/2005/8/layout/equation2"/>
    <dgm:cxn modelId="{FB40C529-E976-4FEF-9D68-A6C77B4B1B5D}" type="presParOf" srcId="{BCD9D345-723C-4FFE-9A9F-18B913CBC97C}" destId="{742DD9C4-9E19-4C87-B211-CB30FD7F0587}" srcOrd="1" destOrd="0" presId="urn:microsoft.com/office/officeart/2005/8/layout/equation2"/>
    <dgm:cxn modelId="{EC9B2124-A1C3-4C34-AC14-5DEDA84085CD}" type="presParOf" srcId="{742DD9C4-9E19-4C87-B211-CB30FD7F0587}" destId="{067631E0-40E9-4F3E-A406-28445ADEAD22}" srcOrd="0" destOrd="0" presId="urn:microsoft.com/office/officeart/2005/8/layout/equation2"/>
    <dgm:cxn modelId="{09452D2B-E458-4A24-BB13-9888D6CAAB9F}" type="presParOf" srcId="{BCD9D345-723C-4FFE-9A9F-18B913CBC97C}" destId="{11A53999-D95F-4DD9-9E4F-F348DD49D336}"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49FC51-8218-440B-8690-FB86105B06BB}" type="doc">
      <dgm:prSet loTypeId="urn:microsoft.com/office/officeart/2005/8/layout/equation2" loCatId="relationship" qsTypeId="urn:microsoft.com/office/officeart/2005/8/quickstyle/simple3" qsCatId="simple" csTypeId="urn:microsoft.com/office/officeart/2005/8/colors/colorful5" csCatId="colorful" phldr="1"/>
      <dgm:spPr/>
      <dgm:t>
        <a:bodyPr/>
        <a:lstStyle/>
        <a:p>
          <a:endParaRPr lang="en-US"/>
        </a:p>
      </dgm:t>
    </dgm:pt>
    <dgm:pt modelId="{AFA742C2-FA2E-4A42-8D16-0CEF44E49431}">
      <dgm:prSet phldrT="[Text]" custT="1"/>
      <dgm:spPr>
        <a:xfrm>
          <a:off x="3885071" y="1377425"/>
          <a:ext cx="2061390" cy="1221064"/>
        </a:xfrm>
        <a:gradFill rotWithShape="0">
          <a:gsLst>
            <a:gs pos="0">
              <a:srgbClr val="4BACC6">
                <a:hueOff val="-9933876"/>
                <a:satOff val="39811"/>
                <a:lumOff val="8628"/>
                <a:alphaOff val="0"/>
                <a:tint val="50000"/>
                <a:satMod val="300000"/>
              </a:srgbClr>
            </a:gs>
            <a:gs pos="35000">
              <a:srgbClr val="4BACC6">
                <a:hueOff val="-9933876"/>
                <a:satOff val="39811"/>
                <a:lumOff val="8628"/>
                <a:alphaOff val="0"/>
                <a:tint val="37000"/>
                <a:satMod val="300000"/>
              </a:srgbClr>
            </a:gs>
            <a:gs pos="100000">
              <a:srgbClr val="4BACC6">
                <a:hueOff val="-9933876"/>
                <a:satOff val="39811"/>
                <a:lumOff val="8628"/>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lgn="ctr"/>
          <a:r>
            <a:rPr lang="en-US" sz="1800" b="1" dirty="0" err="1">
              <a:solidFill>
                <a:sysClr val="windowText" lastClr="000000"/>
              </a:solidFill>
              <a:latin typeface="+mn-lt"/>
              <a:ea typeface="+mn-ea"/>
              <a:cs typeface="Times New Roman" pitchFamily="18" charset="0"/>
            </a:rPr>
            <a:t>Mục</a:t>
          </a:r>
          <a:r>
            <a:rPr lang="en-US" sz="1800" b="1" dirty="0">
              <a:solidFill>
                <a:sysClr val="windowText" lastClr="000000"/>
              </a:solidFill>
              <a:latin typeface="+mn-lt"/>
              <a:ea typeface="+mn-ea"/>
              <a:cs typeface="Times New Roman" pitchFamily="18" charset="0"/>
            </a:rPr>
            <a:t> </a:t>
          </a:r>
          <a:r>
            <a:rPr lang="en-US" sz="1800" b="1" dirty="0" err="1">
              <a:solidFill>
                <a:sysClr val="windowText" lastClr="000000"/>
              </a:solidFill>
              <a:latin typeface="+mn-lt"/>
              <a:ea typeface="+mn-ea"/>
              <a:cs typeface="Times New Roman" pitchFamily="18" charset="0"/>
            </a:rPr>
            <a:t>tiêu</a:t>
          </a:r>
          <a:r>
            <a:rPr lang="en-US" sz="1800" b="1" dirty="0">
              <a:solidFill>
                <a:sysClr val="windowText" lastClr="000000"/>
              </a:solidFill>
              <a:latin typeface="+mn-lt"/>
              <a:ea typeface="+mn-ea"/>
              <a:cs typeface="Times New Roman" pitchFamily="18" charset="0"/>
            </a:rPr>
            <a:t> </a:t>
          </a:r>
          <a:r>
            <a:rPr lang="en-US" sz="1800" b="1">
              <a:solidFill>
                <a:sysClr val="windowText" lastClr="000000"/>
              </a:solidFill>
              <a:latin typeface="+mn-lt"/>
              <a:ea typeface="+mn-ea"/>
              <a:cs typeface="Times New Roman" pitchFamily="18" charset="0"/>
            </a:rPr>
            <a:t>GD </a:t>
          </a:r>
          <a:br>
            <a:rPr lang="en-US" sz="1800" b="1">
              <a:solidFill>
                <a:sysClr val="windowText" lastClr="000000"/>
              </a:solidFill>
              <a:latin typeface="+mn-lt"/>
              <a:ea typeface="+mn-ea"/>
              <a:cs typeface="Times New Roman" pitchFamily="18" charset="0"/>
            </a:rPr>
          </a:br>
          <a:r>
            <a:rPr lang="en-US" sz="1800" b="1">
              <a:solidFill>
                <a:sysClr val="windowText" lastClr="000000"/>
              </a:solidFill>
              <a:latin typeface="+mn-lt"/>
              <a:ea typeface="+mn-ea"/>
              <a:cs typeface="Times New Roman" pitchFamily="18" charset="0"/>
            </a:rPr>
            <a:t>năm </a:t>
          </a:r>
          <a:r>
            <a:rPr lang="en-US" sz="1800" b="1" dirty="0" err="1">
              <a:solidFill>
                <a:sysClr val="windowText" lastClr="000000"/>
              </a:solidFill>
              <a:latin typeface="+mn-lt"/>
              <a:ea typeface="+mn-ea"/>
              <a:cs typeface="Times New Roman" pitchFamily="18" charset="0"/>
            </a:rPr>
            <a:t>học</a:t>
          </a:r>
          <a:r>
            <a:rPr lang="en-US" sz="1800" b="1" dirty="0">
              <a:solidFill>
                <a:sysClr val="windowText" lastClr="000000"/>
              </a:solidFill>
              <a:latin typeface="+mn-lt"/>
              <a:ea typeface="+mn-ea"/>
              <a:cs typeface="Times New Roman" pitchFamily="18" charset="0"/>
            </a:rPr>
            <a:t> </a:t>
          </a:r>
        </a:p>
      </dgm:t>
    </dgm:pt>
    <dgm:pt modelId="{4C8570D5-62F2-4CB7-B99A-FAB7A7D6D919}" type="parTrans" cxnId="{01EB96F2-F8BE-4494-B7EE-BD569877F385}">
      <dgm:prSet/>
      <dgm:spPr/>
      <dgm:t>
        <a:bodyPr/>
        <a:lstStyle/>
        <a:p>
          <a:pPr algn="just"/>
          <a:endParaRPr lang="en-US" sz="1800">
            <a:latin typeface="+mn-lt"/>
            <a:cs typeface="Times New Roman" pitchFamily="18" charset="0"/>
          </a:endParaRPr>
        </a:p>
      </dgm:t>
    </dgm:pt>
    <dgm:pt modelId="{4E21C50B-873F-461D-BBE1-5EDB2C153BC8}" type="sibTrans" cxnId="{01EB96F2-F8BE-4494-B7EE-BD569877F385}">
      <dgm:prSet/>
      <dgm:spPr/>
      <dgm:t>
        <a:bodyPr/>
        <a:lstStyle/>
        <a:p>
          <a:pPr algn="just"/>
          <a:endParaRPr lang="en-US" sz="1800">
            <a:latin typeface="+mn-lt"/>
            <a:cs typeface="Times New Roman" pitchFamily="18" charset="0"/>
          </a:endParaRPr>
        </a:p>
      </dgm:t>
    </dgm:pt>
    <dgm:pt modelId="{47FA8DD7-7877-4A38-8BE8-9C1FF26B6A19}">
      <dgm:prSet custT="1"/>
      <dgm:spPr>
        <a:xfrm>
          <a:off x="228819" y="75782"/>
          <a:ext cx="3145816" cy="524833"/>
        </a:xfrm>
        <a:gradFill rotWithShape="0">
          <a:gsLst>
            <a:gs pos="0">
              <a:srgbClr val="4BACC6">
                <a:hueOff val="0"/>
                <a:satOff val="0"/>
                <a:lumOff val="0"/>
                <a:alphaOff val="0"/>
                <a:tint val="50000"/>
                <a:satMod val="300000"/>
              </a:srgbClr>
            </a:gs>
            <a:gs pos="35000">
              <a:srgbClr val="4BACC6">
                <a:hueOff val="0"/>
                <a:satOff val="0"/>
                <a:lumOff val="0"/>
                <a:alphaOff val="0"/>
                <a:tint val="37000"/>
                <a:satMod val="300000"/>
              </a:srgbClr>
            </a:gs>
            <a:gs pos="100000">
              <a:srgbClr val="4BACC6">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lgn="ctr"/>
          <a:r>
            <a:rPr lang="en-US" sz="1800" dirty="0">
              <a:solidFill>
                <a:sysClr val="windowText" lastClr="000000"/>
              </a:solidFill>
              <a:latin typeface="+mn-lt"/>
              <a:ea typeface="+mn-ea"/>
              <a:cs typeface="Times New Roman" pitchFamily="18" charset="0"/>
            </a:rPr>
            <a:t>- </a:t>
          </a:r>
          <a:r>
            <a:rPr lang="vi-VN" sz="1800" dirty="0">
              <a:solidFill>
                <a:sysClr val="windowText" lastClr="000000"/>
              </a:solidFill>
              <a:latin typeface="+mn-lt"/>
              <a:ea typeface="+mn-ea"/>
              <a:cs typeface="Times New Roman" pitchFamily="18" charset="0"/>
            </a:rPr>
            <a:t>Mục tiêu</a:t>
          </a:r>
          <a:r>
            <a:rPr lang="en-US" sz="1800" dirty="0">
              <a:solidFill>
                <a:sysClr val="windowText" lastClr="000000"/>
              </a:solidFill>
              <a:latin typeface="+mn-lt"/>
              <a:ea typeface="+mn-ea"/>
              <a:cs typeface="Times New Roman" pitchFamily="18" charset="0"/>
            </a:rPr>
            <a:t> </a:t>
          </a:r>
          <a:r>
            <a:rPr lang="en-US" sz="1800" err="1">
              <a:solidFill>
                <a:sysClr val="windowText" lastClr="000000"/>
              </a:solidFill>
              <a:latin typeface="+mn-lt"/>
              <a:ea typeface="+mn-ea"/>
              <a:cs typeface="Times New Roman" pitchFamily="18" charset="0"/>
            </a:rPr>
            <a:t>chung</a:t>
          </a:r>
          <a:r>
            <a:rPr lang="en-US" sz="1800">
              <a:solidFill>
                <a:sysClr val="windowText" lastClr="000000"/>
              </a:solidFill>
              <a:latin typeface="+mn-lt"/>
              <a:ea typeface="+mn-ea"/>
              <a:cs typeface="Times New Roman" pitchFamily="18" charset="0"/>
            </a:rPr>
            <a:t> </a:t>
          </a:r>
          <a:br>
            <a:rPr lang="en-US" sz="1800">
              <a:solidFill>
                <a:sysClr val="windowText" lastClr="000000"/>
              </a:solidFill>
              <a:latin typeface="+mn-lt"/>
              <a:ea typeface="+mn-ea"/>
              <a:cs typeface="Times New Roman" pitchFamily="18" charset="0"/>
            </a:rPr>
          </a:br>
          <a:r>
            <a:rPr lang="en-US" sz="1800">
              <a:solidFill>
                <a:sysClr val="windowText" lastClr="000000"/>
              </a:solidFill>
              <a:latin typeface="+mn-lt"/>
              <a:ea typeface="+mn-ea"/>
              <a:cs typeface="Times New Roman" pitchFamily="18" charset="0"/>
            </a:rPr>
            <a:t>độ </a:t>
          </a:r>
          <a:r>
            <a:rPr lang="en-US" sz="1800" dirty="0" err="1">
              <a:solidFill>
                <a:sysClr val="windowText" lastClr="000000"/>
              </a:solidFill>
              <a:latin typeface="+mn-lt"/>
              <a:ea typeface="+mn-ea"/>
              <a:cs typeface="Times New Roman" pitchFamily="18" charset="0"/>
            </a:rPr>
            <a:t>tuổi</a:t>
          </a:r>
          <a:endParaRPr lang="en-US" sz="1800" dirty="0">
            <a:solidFill>
              <a:sysClr val="windowText" lastClr="000000"/>
            </a:solidFill>
            <a:latin typeface="+mn-lt"/>
            <a:ea typeface="+mn-ea"/>
            <a:cs typeface="Times New Roman" pitchFamily="18" charset="0"/>
          </a:endParaRPr>
        </a:p>
      </dgm:t>
    </dgm:pt>
    <dgm:pt modelId="{568429BA-A1F0-44D0-9093-88C130461034}" type="parTrans" cxnId="{6C20FC52-7566-4FB7-A016-BCFBF16E900F}">
      <dgm:prSet/>
      <dgm:spPr/>
      <dgm:t>
        <a:bodyPr/>
        <a:lstStyle/>
        <a:p>
          <a:pPr algn="just"/>
          <a:endParaRPr lang="en-US" sz="1800">
            <a:latin typeface="+mn-lt"/>
            <a:cs typeface="Times New Roman" pitchFamily="18" charset="0"/>
          </a:endParaRPr>
        </a:p>
      </dgm:t>
    </dgm:pt>
    <dgm:pt modelId="{C911B12A-FB11-45DE-88E9-330E88C6430E}" type="sibTrans" cxnId="{6C20FC52-7566-4FB7-A016-BCFBF16E900F}">
      <dgm:prSet custT="1"/>
      <dgm:spPr>
        <a:xfrm>
          <a:off x="1803992" y="728590"/>
          <a:ext cx="81052" cy="87827"/>
        </a:xfrm>
        <a:solidFill>
          <a:srgbClr val="C0504D"/>
        </a:solidFill>
        <a:ln>
          <a:solidFill>
            <a:srgbClr val="4F81BD"/>
          </a:solidFill>
        </a:ln>
        <a:effectLst>
          <a:outerShdw blurRad="40000" dist="20000" dir="5400000" rotWithShape="0">
            <a:srgbClr val="000000">
              <a:alpha val="38000"/>
            </a:srgbClr>
          </a:outerShdw>
        </a:effectLst>
      </dgm:spPr>
      <dgm:t>
        <a:bodyPr/>
        <a:lstStyle/>
        <a:p>
          <a:pPr algn="just"/>
          <a:endParaRPr lang="en-US" sz="1800">
            <a:solidFill>
              <a:srgbClr val="FF0000"/>
            </a:solidFill>
            <a:latin typeface="+mn-lt"/>
            <a:ea typeface="+mn-ea"/>
            <a:cs typeface="Times New Roman" pitchFamily="18" charset="0"/>
          </a:endParaRPr>
        </a:p>
      </dgm:t>
    </dgm:pt>
    <dgm:pt modelId="{E4165FF9-EAE9-4918-906F-1CD487600E46}">
      <dgm:prSet custT="1"/>
      <dgm:spPr>
        <a:xfrm>
          <a:off x="0" y="840028"/>
          <a:ext cx="3768055" cy="573368"/>
        </a:xfrm>
        <a:gradFill rotWithShape="0">
          <a:gsLst>
            <a:gs pos="0">
              <a:srgbClr val="4BACC6">
                <a:hueOff val="-1986775"/>
                <a:satOff val="7962"/>
                <a:lumOff val="1726"/>
                <a:alphaOff val="0"/>
                <a:tint val="50000"/>
                <a:satMod val="300000"/>
              </a:srgbClr>
            </a:gs>
            <a:gs pos="35000">
              <a:srgbClr val="4BACC6">
                <a:hueOff val="-1986775"/>
                <a:satOff val="7962"/>
                <a:lumOff val="1726"/>
                <a:alphaOff val="0"/>
                <a:tint val="37000"/>
                <a:satMod val="300000"/>
              </a:srgbClr>
            </a:gs>
            <a:gs pos="100000">
              <a:srgbClr val="4BACC6">
                <a:hueOff val="-1986775"/>
                <a:satOff val="7962"/>
                <a:lumOff val="1726"/>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lgn="ctr"/>
          <a:r>
            <a:rPr lang="en-US" sz="1800" dirty="0">
              <a:solidFill>
                <a:sysClr val="windowText" lastClr="000000"/>
              </a:solidFill>
              <a:latin typeface="+mn-lt"/>
              <a:ea typeface="+mn-ea"/>
              <a:cs typeface="Times New Roman" pitchFamily="18" charset="0"/>
            </a:rPr>
            <a:t>- </a:t>
          </a:r>
          <a:r>
            <a:rPr lang="en-US" sz="1800" dirty="0" err="1">
              <a:solidFill>
                <a:sysClr val="windowText" lastClr="000000"/>
              </a:solidFill>
              <a:latin typeface="+mn-lt"/>
              <a:ea typeface="+mn-ea"/>
              <a:cs typeface="Times New Roman" pitchFamily="18" charset="0"/>
            </a:rPr>
            <a:t>Mục</a:t>
          </a:r>
          <a:r>
            <a:rPr lang="en-US" sz="1800" dirty="0">
              <a:solidFill>
                <a:sysClr val="windowText" lastClr="000000"/>
              </a:solidFill>
              <a:latin typeface="+mn-lt"/>
              <a:ea typeface="+mn-ea"/>
              <a:cs typeface="Times New Roman" pitchFamily="18" charset="0"/>
            </a:rPr>
            <a:t> </a:t>
          </a:r>
          <a:r>
            <a:rPr lang="en-US" sz="1800" dirty="0" err="1">
              <a:solidFill>
                <a:sysClr val="windowText" lastClr="000000"/>
              </a:solidFill>
              <a:latin typeface="+mn-lt"/>
              <a:ea typeface="+mn-ea"/>
              <a:cs typeface="Times New Roman" pitchFamily="18" charset="0"/>
            </a:rPr>
            <a:t>tiêu</a:t>
          </a:r>
          <a:r>
            <a:rPr lang="en-US" sz="1800" dirty="0">
              <a:solidFill>
                <a:sysClr val="windowText" lastClr="000000"/>
              </a:solidFill>
              <a:latin typeface="+mn-lt"/>
              <a:ea typeface="+mn-ea"/>
              <a:cs typeface="Times New Roman" pitchFamily="18" charset="0"/>
            </a:rPr>
            <a:t> KQMĐ c</a:t>
          </a:r>
          <a:r>
            <a:rPr lang="vi-VN" sz="1800" dirty="0">
              <a:solidFill>
                <a:sysClr val="windowText" lastClr="000000"/>
              </a:solidFill>
              <a:latin typeface="+mn-lt"/>
              <a:ea typeface="+mn-ea"/>
              <a:cs typeface="Times New Roman" pitchFamily="18" charset="0"/>
            </a:rPr>
            <a:t>ủa từng lĩnh vực giáo dục trong </a:t>
          </a:r>
          <a:r>
            <a:rPr lang="en-US" sz="1800" dirty="0">
              <a:solidFill>
                <a:sysClr val="windowText" lastClr="000000"/>
              </a:solidFill>
              <a:latin typeface="+mn-lt"/>
              <a:ea typeface="+mn-ea"/>
              <a:cs typeface="Times New Roman" pitchFamily="18" charset="0"/>
            </a:rPr>
            <a:t>CT. GDMN</a:t>
          </a:r>
        </a:p>
      </dgm:t>
    </dgm:pt>
    <dgm:pt modelId="{44A1BC53-C689-4DB9-B730-2F1904CD1245}" type="parTrans" cxnId="{0ADBADF2-81C9-4A50-8FFD-7C6D00925B95}">
      <dgm:prSet/>
      <dgm:spPr/>
      <dgm:t>
        <a:bodyPr/>
        <a:lstStyle/>
        <a:p>
          <a:pPr algn="just"/>
          <a:endParaRPr lang="en-US" sz="1800">
            <a:latin typeface="+mn-lt"/>
            <a:cs typeface="Times New Roman" pitchFamily="18" charset="0"/>
          </a:endParaRPr>
        </a:p>
      </dgm:t>
    </dgm:pt>
    <dgm:pt modelId="{D6D4D55F-A99E-4A08-82CA-4A19AC15E5E2}" type="sibTrans" cxnId="{0ADBADF2-81C9-4A50-8FFD-7C6D00925B95}">
      <dgm:prSet custT="1"/>
      <dgm:spPr>
        <a:xfrm>
          <a:off x="1792572" y="1411628"/>
          <a:ext cx="109273" cy="109273"/>
        </a:xfrm>
        <a:solidFill>
          <a:srgbClr val="C0504D"/>
        </a:solidFill>
        <a:ln>
          <a:noFill/>
        </a:ln>
        <a:effectLst>
          <a:outerShdw blurRad="40000" dist="20000" dir="5400000" rotWithShape="0">
            <a:srgbClr val="000000">
              <a:alpha val="38000"/>
            </a:srgbClr>
          </a:outerShdw>
        </a:effectLst>
      </dgm:spPr>
      <dgm:t>
        <a:bodyPr/>
        <a:lstStyle/>
        <a:p>
          <a:pPr algn="just"/>
          <a:endParaRPr lang="en-US" sz="1800">
            <a:solidFill>
              <a:srgbClr val="FF0000"/>
            </a:solidFill>
            <a:latin typeface="+mn-lt"/>
            <a:ea typeface="+mn-ea"/>
            <a:cs typeface="Times New Roman" pitchFamily="18" charset="0"/>
          </a:endParaRPr>
        </a:p>
      </dgm:t>
    </dgm:pt>
    <dgm:pt modelId="{F7AF81F5-22CD-4FFB-89F7-9A6E028BB82C}">
      <dgm:prSet custT="1"/>
      <dgm:spPr>
        <a:xfrm>
          <a:off x="24752" y="2384070"/>
          <a:ext cx="3723638" cy="593968"/>
        </a:xfrm>
        <a:gradFill rotWithShape="0">
          <a:gsLst>
            <a:gs pos="0">
              <a:srgbClr val="4BACC6">
                <a:hueOff val="-5960326"/>
                <a:satOff val="23887"/>
                <a:lumOff val="5177"/>
                <a:alphaOff val="0"/>
                <a:tint val="50000"/>
                <a:satMod val="300000"/>
              </a:srgbClr>
            </a:gs>
            <a:gs pos="35000">
              <a:srgbClr val="4BACC6">
                <a:hueOff val="-5960326"/>
                <a:satOff val="23887"/>
                <a:lumOff val="5177"/>
                <a:alphaOff val="0"/>
                <a:tint val="37000"/>
                <a:satMod val="300000"/>
              </a:srgbClr>
            </a:gs>
            <a:gs pos="100000">
              <a:srgbClr val="4BACC6">
                <a:hueOff val="-5960326"/>
                <a:satOff val="23887"/>
                <a:lumOff val="5177"/>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lgn="ctr"/>
          <a:r>
            <a:rPr lang="en-US" sz="1800" dirty="0">
              <a:solidFill>
                <a:sysClr val="windowText" lastClr="000000"/>
              </a:solidFill>
              <a:latin typeface="+mn-lt"/>
              <a:ea typeface="+mn-ea"/>
              <a:cs typeface="Times New Roman" pitchFamily="18" charset="0"/>
            </a:rPr>
            <a:t>- </a:t>
          </a:r>
          <a:r>
            <a:rPr lang="vi-VN" sz="1800" dirty="0">
              <a:solidFill>
                <a:sysClr val="windowText" lastClr="000000"/>
              </a:solidFill>
              <a:latin typeface="+mn-lt"/>
              <a:ea typeface="+mn-ea"/>
              <a:cs typeface="Times New Roman" pitchFamily="18" charset="0"/>
            </a:rPr>
            <a:t>Khả năng của trẻ và điều kiện thực tiễn của trường/lớp. </a:t>
          </a:r>
          <a:endParaRPr lang="en-US" sz="1800" dirty="0">
            <a:solidFill>
              <a:sysClr val="windowText" lastClr="000000"/>
            </a:solidFill>
            <a:latin typeface="+mn-lt"/>
            <a:ea typeface="+mn-ea"/>
            <a:cs typeface="Times New Roman" pitchFamily="18" charset="0"/>
          </a:endParaRPr>
        </a:p>
      </dgm:t>
    </dgm:pt>
    <dgm:pt modelId="{97DBC40A-77CF-4E5B-BE57-8EC5E4A8058F}" type="parTrans" cxnId="{52D9AFF4-CC62-41AF-BDCE-156F0B020045}">
      <dgm:prSet/>
      <dgm:spPr/>
      <dgm:t>
        <a:bodyPr/>
        <a:lstStyle/>
        <a:p>
          <a:pPr algn="just"/>
          <a:endParaRPr lang="en-US" sz="1800">
            <a:latin typeface="+mn-lt"/>
            <a:cs typeface="Times New Roman" pitchFamily="18" charset="0"/>
          </a:endParaRPr>
        </a:p>
      </dgm:t>
    </dgm:pt>
    <dgm:pt modelId="{F1896F92-3B79-442A-ADE1-897DDF515616}" type="sibTrans" cxnId="{52D9AFF4-CC62-41AF-BDCE-156F0B020045}">
      <dgm:prSet custT="1"/>
      <dgm:spPr>
        <a:xfrm>
          <a:off x="1831934" y="2993337"/>
          <a:ext cx="109273" cy="109273"/>
        </a:xfrm>
        <a:solidFill>
          <a:srgbClr val="C0504D"/>
        </a:solidFill>
        <a:ln>
          <a:noFill/>
        </a:ln>
        <a:effectLst>
          <a:outerShdw blurRad="40000" dist="20000" dir="5400000" rotWithShape="0">
            <a:srgbClr val="000000">
              <a:alpha val="38000"/>
            </a:srgbClr>
          </a:outerShdw>
        </a:effectLst>
      </dgm:spPr>
      <dgm:t>
        <a:bodyPr/>
        <a:lstStyle/>
        <a:p>
          <a:pPr algn="just"/>
          <a:endParaRPr lang="en-US" sz="1800">
            <a:solidFill>
              <a:srgbClr val="FF0000"/>
            </a:solidFill>
            <a:latin typeface="+mn-lt"/>
            <a:ea typeface="+mn-ea"/>
            <a:cs typeface="Times New Roman" pitchFamily="18" charset="0"/>
          </a:endParaRPr>
        </a:p>
      </dgm:t>
    </dgm:pt>
    <dgm:pt modelId="{A0DF1AAA-6AFB-4E3C-BDE2-7559EB168EE0}">
      <dgm:prSet custT="1"/>
      <dgm:spPr>
        <a:xfrm>
          <a:off x="2543" y="3117909"/>
          <a:ext cx="3768055" cy="630725"/>
        </a:xfrm>
        <a:gradFill rotWithShape="0">
          <a:gsLst>
            <a:gs pos="0">
              <a:srgbClr val="4BACC6">
                <a:hueOff val="-7947101"/>
                <a:satOff val="31849"/>
                <a:lumOff val="6902"/>
                <a:alphaOff val="0"/>
                <a:tint val="50000"/>
                <a:satMod val="300000"/>
              </a:srgbClr>
            </a:gs>
            <a:gs pos="35000">
              <a:srgbClr val="4BACC6">
                <a:hueOff val="-7947101"/>
                <a:satOff val="31849"/>
                <a:lumOff val="6902"/>
                <a:alphaOff val="0"/>
                <a:tint val="37000"/>
                <a:satMod val="300000"/>
              </a:srgbClr>
            </a:gs>
            <a:gs pos="100000">
              <a:srgbClr val="4BACC6">
                <a:hueOff val="-7947101"/>
                <a:satOff val="31849"/>
                <a:lumOff val="6902"/>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lgn="ctr"/>
          <a:r>
            <a:rPr lang="en-US" sz="1800" dirty="0">
              <a:solidFill>
                <a:sysClr val="windowText" lastClr="000000"/>
              </a:solidFill>
              <a:latin typeface="+mn-lt"/>
              <a:ea typeface="+mn-ea"/>
              <a:cs typeface="Times New Roman" pitchFamily="18" charset="0"/>
            </a:rPr>
            <a:t>- </a:t>
          </a:r>
          <a:r>
            <a:rPr lang="vi-VN" sz="1800" dirty="0">
              <a:solidFill>
                <a:sysClr val="windowText" lastClr="000000"/>
              </a:solidFill>
              <a:latin typeface="+mn-lt"/>
              <a:ea typeface="+mn-ea"/>
              <a:cs typeface="Times New Roman" pitchFamily="18" charset="0"/>
            </a:rPr>
            <a:t>Mục tiêu </a:t>
          </a:r>
          <a:r>
            <a:rPr lang="en-US" sz="1800" dirty="0">
              <a:solidFill>
                <a:sysClr val="windowText" lastClr="000000"/>
              </a:solidFill>
              <a:latin typeface="+mn-lt"/>
              <a:ea typeface="+mn-ea"/>
              <a:cs typeface="Times New Roman" pitchFamily="18" charset="0"/>
            </a:rPr>
            <a:t>PT </a:t>
          </a:r>
          <a:r>
            <a:rPr lang="vi-VN" sz="1800" dirty="0">
              <a:solidFill>
                <a:sysClr val="windowText" lastClr="000000"/>
              </a:solidFill>
              <a:latin typeface="+mn-lt"/>
              <a:ea typeface="+mn-ea"/>
              <a:cs typeface="Times New Roman" pitchFamily="18" charset="0"/>
            </a:rPr>
            <a:t>chất lượng giáo dục của địa phương (nếu có).</a:t>
          </a:r>
          <a:endParaRPr lang="en-US" sz="1800" dirty="0">
            <a:solidFill>
              <a:sysClr val="windowText" lastClr="000000"/>
            </a:solidFill>
            <a:latin typeface="+mn-lt"/>
            <a:ea typeface="+mn-ea"/>
            <a:cs typeface="Times New Roman" pitchFamily="18" charset="0"/>
          </a:endParaRPr>
        </a:p>
      </dgm:t>
    </dgm:pt>
    <dgm:pt modelId="{DC9845FE-AEA5-483D-8838-6FF4D8305C55}" type="parTrans" cxnId="{4BEB7C70-17CD-493F-9619-524B9A50699D}">
      <dgm:prSet/>
      <dgm:spPr/>
      <dgm:t>
        <a:bodyPr/>
        <a:lstStyle/>
        <a:p>
          <a:pPr algn="just"/>
          <a:endParaRPr lang="en-US" sz="1800">
            <a:latin typeface="+mn-lt"/>
            <a:cs typeface="Times New Roman" pitchFamily="18" charset="0"/>
          </a:endParaRPr>
        </a:p>
      </dgm:t>
    </dgm:pt>
    <dgm:pt modelId="{C1336E0D-6608-48AB-BA76-2DDF7EF4D18E}" type="sibTrans" cxnId="{4BEB7C70-17CD-493F-9619-524B9A50699D}">
      <dgm:prSet custT="1"/>
      <dgm:spPr>
        <a:xfrm rot="34045">
          <a:off x="3442313" y="1734956"/>
          <a:ext cx="404840" cy="311819"/>
        </a:xfrm>
        <a:solidFill>
          <a:srgbClr val="C0504D"/>
        </a:solidFill>
        <a:ln>
          <a:noFill/>
        </a:ln>
        <a:effectLst>
          <a:outerShdw blurRad="40000" dist="20000" dir="5400000" rotWithShape="0">
            <a:srgbClr val="000000">
              <a:alpha val="38000"/>
            </a:srgbClr>
          </a:outerShdw>
        </a:effectLst>
      </dgm:spPr>
      <dgm:t>
        <a:bodyPr/>
        <a:lstStyle/>
        <a:p>
          <a:pPr algn="just"/>
          <a:endParaRPr lang="en-US" sz="1800">
            <a:solidFill>
              <a:sysClr val="windowText" lastClr="000000"/>
            </a:solidFill>
            <a:latin typeface="+mn-lt"/>
            <a:ea typeface="+mn-ea"/>
            <a:cs typeface="Times New Roman" pitchFamily="18" charset="0"/>
          </a:endParaRPr>
        </a:p>
      </dgm:t>
    </dgm:pt>
    <dgm:pt modelId="{8FA45BB1-2B60-4655-AEA8-17F3D3989A91}">
      <dgm:prSet custT="1"/>
      <dgm:spPr>
        <a:xfrm>
          <a:off x="0" y="1568247"/>
          <a:ext cx="3768055" cy="668637"/>
        </a:xfrm>
        <a:gradFill rotWithShape="0">
          <a:gsLst>
            <a:gs pos="0">
              <a:srgbClr val="4BACC6">
                <a:hueOff val="-3973551"/>
                <a:satOff val="15924"/>
                <a:lumOff val="3451"/>
                <a:alphaOff val="0"/>
                <a:tint val="50000"/>
                <a:satMod val="300000"/>
              </a:srgbClr>
            </a:gs>
            <a:gs pos="35000">
              <a:srgbClr val="4BACC6">
                <a:hueOff val="-3973551"/>
                <a:satOff val="15924"/>
                <a:lumOff val="3451"/>
                <a:alphaOff val="0"/>
                <a:tint val="37000"/>
                <a:satMod val="300000"/>
              </a:srgbClr>
            </a:gs>
            <a:gs pos="100000">
              <a:srgbClr val="4BACC6">
                <a:hueOff val="-3973551"/>
                <a:satOff val="15924"/>
                <a:lumOff val="3451"/>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lgn="ctr"/>
          <a:r>
            <a:rPr lang="en-US" sz="1800" b="0" dirty="0">
              <a:solidFill>
                <a:sysClr val="windowText" lastClr="000000"/>
              </a:solidFill>
              <a:latin typeface="+mn-lt"/>
              <a:ea typeface="+mn-ea"/>
              <a:cs typeface="Times New Roman" pitchFamily="18" charset="0"/>
            </a:rPr>
            <a:t>- </a:t>
          </a:r>
          <a:r>
            <a:rPr lang="en-US" sz="1800" b="0" dirty="0" err="1">
              <a:solidFill>
                <a:sysClr val="windowText" lastClr="000000"/>
              </a:solidFill>
              <a:latin typeface="+mn-lt"/>
              <a:ea typeface="+mn-ea"/>
              <a:cs typeface="Times New Roman" pitchFamily="18" charset="0"/>
            </a:rPr>
            <a:t>Các</a:t>
          </a:r>
          <a:r>
            <a:rPr lang="en-US" sz="1800" b="0" dirty="0">
              <a:solidFill>
                <a:sysClr val="windowText" lastClr="000000"/>
              </a:solidFill>
              <a:latin typeface="+mn-lt"/>
              <a:ea typeface="+mn-ea"/>
              <a:cs typeface="Times New Roman" pitchFamily="18" charset="0"/>
            </a:rPr>
            <a:t> </a:t>
          </a:r>
          <a:r>
            <a:rPr lang="en-US" sz="1800" b="1" dirty="0" err="1">
              <a:solidFill>
                <a:sysClr val="windowText" lastClr="000000"/>
              </a:solidFill>
              <a:latin typeface="+mn-lt"/>
              <a:ea typeface="+mn-ea"/>
              <a:cs typeface="Times New Roman" pitchFamily="18" charset="0"/>
            </a:rPr>
            <a:t>chuẩn</a:t>
          </a:r>
          <a:r>
            <a:rPr lang="en-US" sz="1800" b="1" dirty="0">
              <a:solidFill>
                <a:sysClr val="windowText" lastClr="000000"/>
              </a:solidFill>
              <a:latin typeface="+mn-lt"/>
              <a:ea typeface="+mn-ea"/>
              <a:cs typeface="Times New Roman" pitchFamily="18" charset="0"/>
            </a:rPr>
            <a:t> </a:t>
          </a:r>
          <a:r>
            <a:rPr lang="en-US" sz="1800" b="0" err="1">
              <a:solidFill>
                <a:sysClr val="windowText" lastClr="000000"/>
              </a:solidFill>
              <a:latin typeface="+mn-lt"/>
              <a:ea typeface="+mn-ea"/>
              <a:cs typeface="Times New Roman" pitchFamily="18" charset="0"/>
            </a:rPr>
            <a:t>theo</a:t>
          </a:r>
          <a:r>
            <a:rPr lang="en-US" sz="1800" b="0">
              <a:solidFill>
                <a:sysClr val="windowText" lastClr="000000"/>
              </a:solidFill>
              <a:latin typeface="+mn-lt"/>
              <a:ea typeface="+mn-ea"/>
              <a:cs typeface="Times New Roman" pitchFamily="18" charset="0"/>
            </a:rPr>
            <a:t> </a:t>
          </a:r>
          <a:br>
            <a:rPr lang="en-US" sz="1800" b="0">
              <a:solidFill>
                <a:sysClr val="windowText" lastClr="000000"/>
              </a:solidFill>
              <a:latin typeface="+mn-lt"/>
              <a:ea typeface="+mn-ea"/>
              <a:cs typeface="Times New Roman" pitchFamily="18" charset="0"/>
            </a:rPr>
          </a:br>
          <a:r>
            <a:rPr lang="en-US" sz="1800" b="0">
              <a:solidFill>
                <a:sysClr val="windowText" lastClr="000000"/>
              </a:solidFill>
              <a:latin typeface="+mn-lt"/>
              <a:ea typeface="+mn-ea"/>
              <a:cs typeface="Times New Roman" pitchFamily="18" charset="0"/>
            </a:rPr>
            <a:t>lĩnh </a:t>
          </a:r>
          <a:r>
            <a:rPr lang="en-US" sz="1800" b="0" dirty="0" err="1">
              <a:solidFill>
                <a:sysClr val="windowText" lastClr="000000"/>
              </a:solidFill>
              <a:latin typeface="+mn-lt"/>
              <a:ea typeface="+mn-ea"/>
              <a:cs typeface="Times New Roman" pitchFamily="18" charset="0"/>
            </a:rPr>
            <a:t>vực</a:t>
          </a:r>
          <a:r>
            <a:rPr lang="en-US" sz="1800" b="0" dirty="0">
              <a:solidFill>
                <a:sysClr val="windowText" lastClr="000000"/>
              </a:solidFill>
              <a:latin typeface="+mn-lt"/>
              <a:ea typeface="+mn-ea"/>
              <a:cs typeface="Times New Roman" pitchFamily="18" charset="0"/>
            </a:rPr>
            <a:t> PT </a:t>
          </a:r>
          <a:r>
            <a:rPr lang="en-US" sz="1800" b="0" err="1">
              <a:solidFill>
                <a:sysClr val="windowText" lastClr="000000"/>
              </a:solidFill>
              <a:latin typeface="+mn-lt"/>
              <a:ea typeface="+mn-ea"/>
              <a:cs typeface="Times New Roman" pitchFamily="18" charset="0"/>
            </a:rPr>
            <a:t>trong</a:t>
          </a:r>
          <a:r>
            <a:rPr lang="en-US" sz="1800" b="0">
              <a:solidFill>
                <a:sysClr val="windowText" lastClr="000000"/>
              </a:solidFill>
              <a:latin typeface="+mn-lt"/>
              <a:ea typeface="+mn-ea"/>
              <a:cs typeface="Times New Roman" pitchFamily="18" charset="0"/>
            </a:rPr>
            <a:t> </a:t>
          </a:r>
          <a:br>
            <a:rPr lang="vi-VN" sz="1800" b="0">
              <a:solidFill>
                <a:sysClr val="windowText" lastClr="000000"/>
              </a:solidFill>
              <a:latin typeface="+mn-lt"/>
              <a:ea typeface="+mn-ea"/>
              <a:cs typeface="Times New Roman" pitchFamily="18" charset="0"/>
            </a:rPr>
          </a:br>
          <a:r>
            <a:rPr lang="vi-VN" sz="1800" b="0">
              <a:solidFill>
                <a:sysClr val="windowText" lastClr="000000"/>
              </a:solidFill>
              <a:latin typeface="+mn-lt"/>
              <a:ea typeface="+mn-ea"/>
              <a:cs typeface="Times New Roman" pitchFamily="18" charset="0"/>
            </a:rPr>
            <a:t>Bộ </a:t>
          </a:r>
          <a:r>
            <a:rPr lang="vi-VN" sz="1800" b="0" dirty="0">
              <a:solidFill>
                <a:sysClr val="windowText" lastClr="000000"/>
              </a:solidFill>
              <a:latin typeface="+mn-lt"/>
              <a:ea typeface="+mn-ea"/>
              <a:cs typeface="Times New Roman" pitchFamily="18" charset="0"/>
            </a:rPr>
            <a:t>chuẩn </a:t>
          </a:r>
          <a:r>
            <a:rPr lang="en-US" sz="1800" b="0" dirty="0">
              <a:solidFill>
                <a:sysClr val="windowText" lastClr="000000"/>
              </a:solidFill>
              <a:latin typeface="+mn-lt"/>
              <a:ea typeface="+mn-ea"/>
              <a:cs typeface="Times New Roman" pitchFamily="18" charset="0"/>
            </a:rPr>
            <a:t>PTTENT</a:t>
          </a:r>
        </a:p>
      </dgm:t>
    </dgm:pt>
    <dgm:pt modelId="{E2B53DD8-7E82-43EC-BCAD-8BC216FB98ED}" type="parTrans" cxnId="{895B387E-E045-497C-B02F-978A13203D8F}">
      <dgm:prSet/>
      <dgm:spPr/>
      <dgm:t>
        <a:bodyPr/>
        <a:lstStyle/>
        <a:p>
          <a:pPr algn="just"/>
          <a:endParaRPr lang="en-US" sz="1800">
            <a:latin typeface="+mn-lt"/>
            <a:cs typeface="Times New Roman" pitchFamily="18" charset="0"/>
          </a:endParaRPr>
        </a:p>
      </dgm:t>
    </dgm:pt>
    <dgm:pt modelId="{BC2F4C63-CB9C-4F24-9B76-40690A58CCFE}" type="sibTrans" cxnId="{895B387E-E045-497C-B02F-978A13203D8F}">
      <dgm:prSet custT="1"/>
      <dgm:spPr>
        <a:xfrm>
          <a:off x="1831934" y="2259498"/>
          <a:ext cx="109273" cy="109273"/>
        </a:xfrm>
        <a:solidFill>
          <a:srgbClr val="C0504D"/>
        </a:solidFill>
        <a:ln>
          <a:solidFill>
            <a:srgbClr val="4F81BD"/>
          </a:solidFill>
        </a:ln>
        <a:effectLst>
          <a:outerShdw blurRad="40000" dist="20000" dir="5400000" rotWithShape="0">
            <a:srgbClr val="000000">
              <a:alpha val="38000"/>
            </a:srgbClr>
          </a:outerShdw>
        </a:effectLst>
      </dgm:spPr>
      <dgm:t>
        <a:bodyPr/>
        <a:lstStyle/>
        <a:p>
          <a:pPr algn="just"/>
          <a:endParaRPr lang="en-US" sz="1800">
            <a:solidFill>
              <a:srgbClr val="FF0000"/>
            </a:solidFill>
            <a:latin typeface="+mn-lt"/>
            <a:ea typeface="+mn-ea"/>
            <a:cs typeface="Times New Roman" pitchFamily="18" charset="0"/>
          </a:endParaRPr>
        </a:p>
      </dgm:t>
    </dgm:pt>
    <dgm:pt modelId="{BCD9D345-723C-4FFE-9A9F-18B913CBC97C}" type="pres">
      <dgm:prSet presAssocID="{CA49FC51-8218-440B-8690-FB86105B06BB}" presName="Name0" presStyleCnt="0">
        <dgm:presLayoutVars>
          <dgm:dir/>
          <dgm:resizeHandles val="exact"/>
        </dgm:presLayoutVars>
      </dgm:prSet>
      <dgm:spPr/>
    </dgm:pt>
    <dgm:pt modelId="{6F905A69-0B7C-46CE-9A52-C515380F6C19}" type="pres">
      <dgm:prSet presAssocID="{CA49FC51-8218-440B-8690-FB86105B06BB}" presName="vNodes" presStyleCnt="0"/>
      <dgm:spPr/>
    </dgm:pt>
    <dgm:pt modelId="{7F90F464-947C-4705-B1EC-BA829B7B16C4}" type="pres">
      <dgm:prSet presAssocID="{47FA8DD7-7877-4A38-8BE8-9C1FF26B6A19}" presName="node" presStyleLbl="node1" presStyleIdx="0" presStyleCnt="6" custScaleX="2000000" custScaleY="394011" custLinFactY="-67932" custLinFactNeighborX="-45033" custLinFactNeighborY="-100000">
        <dgm:presLayoutVars>
          <dgm:bulletEnabled val="1"/>
        </dgm:presLayoutVars>
      </dgm:prSet>
      <dgm:spPr>
        <a:prstGeom prst="ellipse">
          <a:avLst/>
        </a:prstGeom>
      </dgm:spPr>
    </dgm:pt>
    <dgm:pt modelId="{4586F7F5-6B79-403B-BD92-47F9227CB481}" type="pres">
      <dgm:prSet presAssocID="{C911B12A-FB11-45DE-88E9-330E88C6430E}" presName="spacerT" presStyleCnt="0"/>
      <dgm:spPr/>
    </dgm:pt>
    <dgm:pt modelId="{8EE5E881-2A16-4FD8-BE89-5335477A458D}" type="pres">
      <dgm:prSet presAssocID="{C911B12A-FB11-45DE-88E9-330E88C6430E}" presName="sibTrans" presStyleLbl="sibTrans2D1" presStyleIdx="0" presStyleCnt="5" custScaleX="74174" custScaleY="80374" custLinFactY="-14010" custLinFactNeighborX="-38484" custLinFactNeighborY="-100000"/>
      <dgm:spPr>
        <a:prstGeom prst="mathPlus">
          <a:avLst/>
        </a:prstGeom>
      </dgm:spPr>
    </dgm:pt>
    <dgm:pt modelId="{06F5253E-FAF6-4C1E-B692-AE7BCED55803}" type="pres">
      <dgm:prSet presAssocID="{C911B12A-FB11-45DE-88E9-330E88C6430E}" presName="spacerB" presStyleCnt="0"/>
      <dgm:spPr/>
    </dgm:pt>
    <dgm:pt modelId="{1B908272-ADEF-4DA4-AF43-08753C36A9C2}" type="pres">
      <dgm:prSet presAssocID="{E4165FF9-EAE9-4918-906F-1CD487600E46}" presName="node" presStyleLbl="node1" presStyleIdx="1" presStyleCnt="6" custScaleX="2000000" custScaleY="605513" custLinFactY="-3714" custLinFactNeighborX="-1405" custLinFactNeighborY="-100000">
        <dgm:presLayoutVars>
          <dgm:bulletEnabled val="1"/>
        </dgm:presLayoutVars>
      </dgm:prSet>
      <dgm:spPr>
        <a:prstGeom prst="ellipse">
          <a:avLst/>
        </a:prstGeom>
      </dgm:spPr>
    </dgm:pt>
    <dgm:pt modelId="{FC71D5AA-40A6-43AC-98BD-82E007EB1D52}" type="pres">
      <dgm:prSet presAssocID="{D6D4D55F-A99E-4A08-82CA-4A19AC15E5E2}" presName="spacerT" presStyleCnt="0"/>
      <dgm:spPr/>
    </dgm:pt>
    <dgm:pt modelId="{9482AD1A-4978-4E18-A219-1723242A3BD7}" type="pres">
      <dgm:prSet presAssocID="{D6D4D55F-A99E-4A08-82CA-4A19AC15E5E2}" presName="sibTrans" presStyleLbl="sibTrans2D1" presStyleIdx="1" presStyleCnt="5" custLinFactY="-22022" custLinFactNeighborX="-36022" custLinFactNeighborY="-100000"/>
      <dgm:spPr>
        <a:prstGeom prst="mathPlus">
          <a:avLst/>
        </a:prstGeom>
      </dgm:spPr>
    </dgm:pt>
    <dgm:pt modelId="{8C51CD19-593E-4914-B1C8-4DE8F8EBF205}" type="pres">
      <dgm:prSet presAssocID="{D6D4D55F-A99E-4A08-82CA-4A19AC15E5E2}" presName="spacerB" presStyleCnt="0"/>
      <dgm:spPr/>
    </dgm:pt>
    <dgm:pt modelId="{DA756718-8148-446E-B45A-ADA196164B26}" type="pres">
      <dgm:prSet presAssocID="{8FA45BB1-2B60-4655-AEA8-17F3D3989A91}" presName="node" presStyleLbl="node1" presStyleIdx="2" presStyleCnt="6" custScaleX="2000000" custScaleY="553206" custLinFactNeighborX="-1350" custLinFactNeighborY="-47818">
        <dgm:presLayoutVars>
          <dgm:bulletEnabled val="1"/>
        </dgm:presLayoutVars>
      </dgm:prSet>
      <dgm:spPr>
        <a:prstGeom prst="ellipse">
          <a:avLst/>
        </a:prstGeom>
      </dgm:spPr>
    </dgm:pt>
    <dgm:pt modelId="{5A8B86A8-6A3B-4B4F-BDFE-F5E684BF0F5F}" type="pres">
      <dgm:prSet presAssocID="{BC2F4C63-CB9C-4F24-9B76-40690A58CCFE}" presName="spacerT" presStyleCnt="0"/>
      <dgm:spPr/>
    </dgm:pt>
    <dgm:pt modelId="{90DB077C-0CCC-4B4D-B70C-D4A60BBE7C73}" type="pres">
      <dgm:prSet presAssocID="{BC2F4C63-CB9C-4F24-9B76-40690A58CCFE}" presName="sibTrans" presStyleLbl="sibTrans2D1" presStyleIdx="2" presStyleCnt="5"/>
      <dgm:spPr>
        <a:prstGeom prst="mathPlus">
          <a:avLst/>
        </a:prstGeom>
      </dgm:spPr>
    </dgm:pt>
    <dgm:pt modelId="{00AA25A3-B3BA-40FF-AA52-92CC3D4ECC6D}" type="pres">
      <dgm:prSet presAssocID="{BC2F4C63-CB9C-4F24-9B76-40690A58CCFE}" presName="spacerB" presStyleCnt="0"/>
      <dgm:spPr/>
    </dgm:pt>
    <dgm:pt modelId="{6B9E7D85-5C6C-4C9A-87E8-F3973C058639}" type="pres">
      <dgm:prSet presAssocID="{F7AF81F5-22CD-4FFB-89F7-9A6E028BB82C}" presName="node" presStyleLbl="node1" presStyleIdx="3" presStyleCnt="6" custScaleX="2000000" custScaleY="540243">
        <dgm:presLayoutVars>
          <dgm:bulletEnabled val="1"/>
        </dgm:presLayoutVars>
      </dgm:prSet>
      <dgm:spPr>
        <a:prstGeom prst="ellipse">
          <a:avLst/>
        </a:prstGeom>
      </dgm:spPr>
    </dgm:pt>
    <dgm:pt modelId="{92A1CEEB-8974-44C8-B426-99C7914526DF}" type="pres">
      <dgm:prSet presAssocID="{F1896F92-3B79-442A-ADE1-897DDF515616}" presName="spacerT" presStyleCnt="0"/>
      <dgm:spPr/>
    </dgm:pt>
    <dgm:pt modelId="{235D94AD-AD24-4AFE-9DE4-A8FE77C2448B}" type="pres">
      <dgm:prSet presAssocID="{F1896F92-3B79-442A-ADE1-897DDF515616}" presName="sibTrans" presStyleLbl="sibTrans2D1" presStyleIdx="3" presStyleCnt="5"/>
      <dgm:spPr>
        <a:prstGeom prst="mathPlus">
          <a:avLst/>
        </a:prstGeom>
      </dgm:spPr>
    </dgm:pt>
    <dgm:pt modelId="{7A5DB035-CAAD-436B-A247-E8400A9DF14E}" type="pres">
      <dgm:prSet presAssocID="{F1896F92-3B79-442A-ADE1-897DDF515616}" presName="spacerB" presStyleCnt="0"/>
      <dgm:spPr/>
    </dgm:pt>
    <dgm:pt modelId="{B3ADFD76-43FA-4DAE-A9B8-74294B7CE4DD}" type="pres">
      <dgm:prSet presAssocID="{A0DF1AAA-6AFB-4E3C-BDE2-7559EB168EE0}" presName="node" presStyleLbl="node1" presStyleIdx="4" presStyleCnt="6" custScaleX="2000000" custScaleY="565613">
        <dgm:presLayoutVars>
          <dgm:bulletEnabled val="1"/>
        </dgm:presLayoutVars>
      </dgm:prSet>
      <dgm:spPr>
        <a:prstGeom prst="ellipse">
          <a:avLst/>
        </a:prstGeom>
      </dgm:spPr>
    </dgm:pt>
    <dgm:pt modelId="{742DD9C4-9E19-4C87-B211-CB30FD7F0587}" type="pres">
      <dgm:prSet presAssocID="{CA49FC51-8218-440B-8690-FB86105B06BB}" presName="sibTransLast" presStyleLbl="sibTrans2D1" presStyleIdx="4" presStyleCnt="5" custAng="11039553" custFlipHor="1" custScaleX="109125" custScaleY="397940" custLinFactY="-65436" custLinFactNeighborX="3026" custLinFactNeighborY="-100000"/>
      <dgm:spPr>
        <a:prstGeom prst="rightArrow">
          <a:avLst>
            <a:gd name="adj1" fmla="val 60000"/>
            <a:gd name="adj2" fmla="val 50000"/>
          </a:avLst>
        </a:prstGeom>
      </dgm:spPr>
    </dgm:pt>
    <dgm:pt modelId="{067631E0-40E9-4F3E-A406-28445ADEAD22}" type="pres">
      <dgm:prSet presAssocID="{CA49FC51-8218-440B-8690-FB86105B06BB}" presName="connectorText" presStyleLbl="sibTrans2D1" presStyleIdx="4" presStyleCnt="5"/>
      <dgm:spPr/>
    </dgm:pt>
    <dgm:pt modelId="{11A53999-D95F-4DD9-9E4F-F348DD49D336}" type="pres">
      <dgm:prSet presAssocID="{CA49FC51-8218-440B-8690-FB86105B06BB}" presName="lastNode" presStyleLbl="node1" presStyleIdx="5" presStyleCnt="6" custScaleX="864963" custScaleY="277985" custLinFactX="200000" custLinFactNeighborX="235671" custLinFactNeighborY="-86545">
        <dgm:presLayoutVars>
          <dgm:bulletEnabled val="1"/>
        </dgm:presLayoutVars>
      </dgm:prSet>
      <dgm:spPr>
        <a:prstGeom prst="ellipse">
          <a:avLst/>
        </a:prstGeom>
      </dgm:spPr>
    </dgm:pt>
  </dgm:ptLst>
  <dgm:cxnLst>
    <dgm:cxn modelId="{5A7AF301-9002-425B-9008-475C7EDDFE1C}" type="presOf" srcId="{8FA45BB1-2B60-4655-AEA8-17F3D3989A91}" destId="{DA756718-8148-446E-B45A-ADA196164B26}" srcOrd="0" destOrd="0" presId="urn:microsoft.com/office/officeart/2005/8/layout/equation2"/>
    <dgm:cxn modelId="{2C7A320B-AE1B-42B3-A49A-95A3D6B23166}" type="presOf" srcId="{F1896F92-3B79-442A-ADE1-897DDF515616}" destId="{235D94AD-AD24-4AFE-9DE4-A8FE77C2448B}" srcOrd="0" destOrd="0" presId="urn:microsoft.com/office/officeart/2005/8/layout/equation2"/>
    <dgm:cxn modelId="{0B6DDE1F-3B8D-4501-98A5-7BDE330B48B8}" type="presOf" srcId="{E4165FF9-EAE9-4918-906F-1CD487600E46}" destId="{1B908272-ADEF-4DA4-AF43-08753C36A9C2}" srcOrd="0" destOrd="0" presId="urn:microsoft.com/office/officeart/2005/8/layout/equation2"/>
    <dgm:cxn modelId="{39C72B3C-2056-415E-8781-69D8B1DA0B8B}" type="presOf" srcId="{AFA742C2-FA2E-4A42-8D16-0CEF44E49431}" destId="{11A53999-D95F-4DD9-9E4F-F348DD49D336}" srcOrd="0" destOrd="0" presId="urn:microsoft.com/office/officeart/2005/8/layout/equation2"/>
    <dgm:cxn modelId="{F9B0784C-F20C-4237-B1BA-58AF3073B489}" type="presOf" srcId="{BC2F4C63-CB9C-4F24-9B76-40690A58CCFE}" destId="{90DB077C-0CCC-4B4D-B70C-D4A60BBE7C73}" srcOrd="0" destOrd="0" presId="urn:microsoft.com/office/officeart/2005/8/layout/equation2"/>
    <dgm:cxn modelId="{B517E36C-AFFF-4017-A49B-65480D577C6C}" type="presOf" srcId="{C911B12A-FB11-45DE-88E9-330E88C6430E}" destId="{8EE5E881-2A16-4FD8-BE89-5335477A458D}" srcOrd="0" destOrd="0" presId="urn:microsoft.com/office/officeart/2005/8/layout/equation2"/>
    <dgm:cxn modelId="{4BEB7C70-17CD-493F-9619-524B9A50699D}" srcId="{CA49FC51-8218-440B-8690-FB86105B06BB}" destId="{A0DF1AAA-6AFB-4E3C-BDE2-7559EB168EE0}" srcOrd="4" destOrd="0" parTransId="{DC9845FE-AEA5-483D-8838-6FF4D8305C55}" sibTransId="{C1336E0D-6608-48AB-BA76-2DDF7EF4D18E}"/>
    <dgm:cxn modelId="{CD8C2E71-B033-4B83-A509-B11EBDE07E3C}" type="presOf" srcId="{F7AF81F5-22CD-4FFB-89F7-9A6E028BB82C}" destId="{6B9E7D85-5C6C-4C9A-87E8-F3973C058639}" srcOrd="0" destOrd="0" presId="urn:microsoft.com/office/officeart/2005/8/layout/equation2"/>
    <dgm:cxn modelId="{6C20FC52-7566-4FB7-A016-BCFBF16E900F}" srcId="{CA49FC51-8218-440B-8690-FB86105B06BB}" destId="{47FA8DD7-7877-4A38-8BE8-9C1FF26B6A19}" srcOrd="0" destOrd="0" parTransId="{568429BA-A1F0-44D0-9093-88C130461034}" sibTransId="{C911B12A-FB11-45DE-88E9-330E88C6430E}"/>
    <dgm:cxn modelId="{895B387E-E045-497C-B02F-978A13203D8F}" srcId="{CA49FC51-8218-440B-8690-FB86105B06BB}" destId="{8FA45BB1-2B60-4655-AEA8-17F3D3989A91}" srcOrd="2" destOrd="0" parTransId="{E2B53DD8-7E82-43EC-BCAD-8BC216FB98ED}" sibTransId="{BC2F4C63-CB9C-4F24-9B76-40690A58CCFE}"/>
    <dgm:cxn modelId="{065D3C83-76CF-4171-9C0E-81BBD0A1D87D}" type="presOf" srcId="{D6D4D55F-A99E-4A08-82CA-4A19AC15E5E2}" destId="{9482AD1A-4978-4E18-A219-1723242A3BD7}" srcOrd="0" destOrd="0" presId="urn:microsoft.com/office/officeart/2005/8/layout/equation2"/>
    <dgm:cxn modelId="{CCF6D08A-834E-4C39-BEDC-0D206F2C0E01}" type="presOf" srcId="{A0DF1AAA-6AFB-4E3C-BDE2-7559EB168EE0}" destId="{B3ADFD76-43FA-4DAE-A9B8-74294B7CE4DD}" srcOrd="0" destOrd="0" presId="urn:microsoft.com/office/officeart/2005/8/layout/equation2"/>
    <dgm:cxn modelId="{42DDF0E1-A018-40E2-A9B4-56CB836AB3FE}" type="presOf" srcId="{47FA8DD7-7877-4A38-8BE8-9C1FF26B6A19}" destId="{7F90F464-947C-4705-B1EC-BA829B7B16C4}" srcOrd="0" destOrd="0" presId="urn:microsoft.com/office/officeart/2005/8/layout/equation2"/>
    <dgm:cxn modelId="{3DCF16E8-33EF-46CE-A428-9E8286A883FB}" type="presOf" srcId="{CA49FC51-8218-440B-8690-FB86105B06BB}" destId="{BCD9D345-723C-4FFE-9A9F-18B913CBC97C}" srcOrd="0" destOrd="0" presId="urn:microsoft.com/office/officeart/2005/8/layout/equation2"/>
    <dgm:cxn modelId="{01EB96F2-F8BE-4494-B7EE-BD569877F385}" srcId="{CA49FC51-8218-440B-8690-FB86105B06BB}" destId="{AFA742C2-FA2E-4A42-8D16-0CEF44E49431}" srcOrd="5" destOrd="0" parTransId="{4C8570D5-62F2-4CB7-B99A-FAB7A7D6D919}" sibTransId="{4E21C50B-873F-461D-BBE1-5EDB2C153BC8}"/>
    <dgm:cxn modelId="{0ADBADF2-81C9-4A50-8FFD-7C6D00925B95}" srcId="{CA49FC51-8218-440B-8690-FB86105B06BB}" destId="{E4165FF9-EAE9-4918-906F-1CD487600E46}" srcOrd="1" destOrd="0" parTransId="{44A1BC53-C689-4DB9-B730-2F1904CD1245}" sibTransId="{D6D4D55F-A99E-4A08-82CA-4A19AC15E5E2}"/>
    <dgm:cxn modelId="{52D9AFF4-CC62-41AF-BDCE-156F0B020045}" srcId="{CA49FC51-8218-440B-8690-FB86105B06BB}" destId="{F7AF81F5-22CD-4FFB-89F7-9A6E028BB82C}" srcOrd="3" destOrd="0" parTransId="{97DBC40A-77CF-4E5B-BE57-8EC5E4A8058F}" sibTransId="{F1896F92-3B79-442A-ADE1-897DDF515616}"/>
    <dgm:cxn modelId="{C3092FF9-2EB0-41D2-B9BC-A10E484D143E}" type="presOf" srcId="{C1336E0D-6608-48AB-BA76-2DDF7EF4D18E}" destId="{067631E0-40E9-4F3E-A406-28445ADEAD22}" srcOrd="1" destOrd="0" presId="urn:microsoft.com/office/officeart/2005/8/layout/equation2"/>
    <dgm:cxn modelId="{33B67BFD-F462-4749-83DA-977B70836719}" type="presOf" srcId="{C1336E0D-6608-48AB-BA76-2DDF7EF4D18E}" destId="{742DD9C4-9E19-4C87-B211-CB30FD7F0587}" srcOrd="0" destOrd="0" presId="urn:microsoft.com/office/officeart/2005/8/layout/equation2"/>
    <dgm:cxn modelId="{44E83073-E3F5-445F-8D1D-5C5A7B575873}" type="presParOf" srcId="{BCD9D345-723C-4FFE-9A9F-18B913CBC97C}" destId="{6F905A69-0B7C-46CE-9A52-C515380F6C19}" srcOrd="0" destOrd="0" presId="urn:microsoft.com/office/officeart/2005/8/layout/equation2"/>
    <dgm:cxn modelId="{AF6B8C55-652B-41C3-A6E8-35EA83399CF5}" type="presParOf" srcId="{6F905A69-0B7C-46CE-9A52-C515380F6C19}" destId="{7F90F464-947C-4705-B1EC-BA829B7B16C4}" srcOrd="0" destOrd="0" presId="urn:microsoft.com/office/officeart/2005/8/layout/equation2"/>
    <dgm:cxn modelId="{3D2FA986-8418-4D07-A65C-BD256DD29D02}" type="presParOf" srcId="{6F905A69-0B7C-46CE-9A52-C515380F6C19}" destId="{4586F7F5-6B79-403B-BD92-47F9227CB481}" srcOrd="1" destOrd="0" presId="urn:microsoft.com/office/officeart/2005/8/layout/equation2"/>
    <dgm:cxn modelId="{D929A6A2-4D81-4DA0-9203-1AF68C1399E0}" type="presParOf" srcId="{6F905A69-0B7C-46CE-9A52-C515380F6C19}" destId="{8EE5E881-2A16-4FD8-BE89-5335477A458D}" srcOrd="2" destOrd="0" presId="urn:microsoft.com/office/officeart/2005/8/layout/equation2"/>
    <dgm:cxn modelId="{3A5B9B64-DE41-40C6-9E79-5C687D7E4EB9}" type="presParOf" srcId="{6F905A69-0B7C-46CE-9A52-C515380F6C19}" destId="{06F5253E-FAF6-4C1E-B692-AE7BCED55803}" srcOrd="3" destOrd="0" presId="urn:microsoft.com/office/officeart/2005/8/layout/equation2"/>
    <dgm:cxn modelId="{79B612B5-4C3F-49F5-A8E4-AAE507D93E8F}" type="presParOf" srcId="{6F905A69-0B7C-46CE-9A52-C515380F6C19}" destId="{1B908272-ADEF-4DA4-AF43-08753C36A9C2}" srcOrd="4" destOrd="0" presId="urn:microsoft.com/office/officeart/2005/8/layout/equation2"/>
    <dgm:cxn modelId="{F45ADBF4-0AFD-4DB3-991E-5EB3D9460803}" type="presParOf" srcId="{6F905A69-0B7C-46CE-9A52-C515380F6C19}" destId="{FC71D5AA-40A6-43AC-98BD-82E007EB1D52}" srcOrd="5" destOrd="0" presId="urn:microsoft.com/office/officeart/2005/8/layout/equation2"/>
    <dgm:cxn modelId="{9068CFA2-FA3B-4572-8202-906EB5E45BC8}" type="presParOf" srcId="{6F905A69-0B7C-46CE-9A52-C515380F6C19}" destId="{9482AD1A-4978-4E18-A219-1723242A3BD7}" srcOrd="6" destOrd="0" presId="urn:microsoft.com/office/officeart/2005/8/layout/equation2"/>
    <dgm:cxn modelId="{4BFE9B2F-0687-4A4C-8BC7-8943D4B449F0}" type="presParOf" srcId="{6F905A69-0B7C-46CE-9A52-C515380F6C19}" destId="{8C51CD19-593E-4914-B1C8-4DE8F8EBF205}" srcOrd="7" destOrd="0" presId="urn:microsoft.com/office/officeart/2005/8/layout/equation2"/>
    <dgm:cxn modelId="{40D712DA-4432-4229-A4EB-3F534D0EBAC2}" type="presParOf" srcId="{6F905A69-0B7C-46CE-9A52-C515380F6C19}" destId="{DA756718-8148-446E-B45A-ADA196164B26}" srcOrd="8" destOrd="0" presId="urn:microsoft.com/office/officeart/2005/8/layout/equation2"/>
    <dgm:cxn modelId="{3945EF72-A69B-478B-862A-4CD9DFFEC1F9}" type="presParOf" srcId="{6F905A69-0B7C-46CE-9A52-C515380F6C19}" destId="{5A8B86A8-6A3B-4B4F-BDFE-F5E684BF0F5F}" srcOrd="9" destOrd="0" presId="urn:microsoft.com/office/officeart/2005/8/layout/equation2"/>
    <dgm:cxn modelId="{AD916A61-C766-479F-A674-CA4BC1E74500}" type="presParOf" srcId="{6F905A69-0B7C-46CE-9A52-C515380F6C19}" destId="{90DB077C-0CCC-4B4D-B70C-D4A60BBE7C73}" srcOrd="10" destOrd="0" presId="urn:microsoft.com/office/officeart/2005/8/layout/equation2"/>
    <dgm:cxn modelId="{E2C16B84-2C61-4DD9-8F29-288BA00AAA9D}" type="presParOf" srcId="{6F905A69-0B7C-46CE-9A52-C515380F6C19}" destId="{00AA25A3-B3BA-40FF-AA52-92CC3D4ECC6D}" srcOrd="11" destOrd="0" presId="urn:microsoft.com/office/officeart/2005/8/layout/equation2"/>
    <dgm:cxn modelId="{4F6CCADF-086A-4C48-B8E1-0E8CE90D760D}" type="presParOf" srcId="{6F905A69-0B7C-46CE-9A52-C515380F6C19}" destId="{6B9E7D85-5C6C-4C9A-87E8-F3973C058639}" srcOrd="12" destOrd="0" presId="urn:microsoft.com/office/officeart/2005/8/layout/equation2"/>
    <dgm:cxn modelId="{8212C845-EBB1-49C4-8D09-6843DE958696}" type="presParOf" srcId="{6F905A69-0B7C-46CE-9A52-C515380F6C19}" destId="{92A1CEEB-8974-44C8-B426-99C7914526DF}" srcOrd="13" destOrd="0" presId="urn:microsoft.com/office/officeart/2005/8/layout/equation2"/>
    <dgm:cxn modelId="{38FBE499-27F2-4B0D-9293-AFB97AA98928}" type="presParOf" srcId="{6F905A69-0B7C-46CE-9A52-C515380F6C19}" destId="{235D94AD-AD24-4AFE-9DE4-A8FE77C2448B}" srcOrd="14" destOrd="0" presId="urn:microsoft.com/office/officeart/2005/8/layout/equation2"/>
    <dgm:cxn modelId="{5A748B7F-820E-4861-B836-18AEA31701AF}" type="presParOf" srcId="{6F905A69-0B7C-46CE-9A52-C515380F6C19}" destId="{7A5DB035-CAAD-436B-A247-E8400A9DF14E}" srcOrd="15" destOrd="0" presId="urn:microsoft.com/office/officeart/2005/8/layout/equation2"/>
    <dgm:cxn modelId="{C564C959-2187-40A1-97E4-824C32475F8E}" type="presParOf" srcId="{6F905A69-0B7C-46CE-9A52-C515380F6C19}" destId="{B3ADFD76-43FA-4DAE-A9B8-74294B7CE4DD}" srcOrd="16" destOrd="0" presId="urn:microsoft.com/office/officeart/2005/8/layout/equation2"/>
    <dgm:cxn modelId="{25DE302A-974B-4B93-B052-471E57514F99}" type="presParOf" srcId="{BCD9D345-723C-4FFE-9A9F-18B913CBC97C}" destId="{742DD9C4-9E19-4C87-B211-CB30FD7F0587}" srcOrd="1" destOrd="0" presId="urn:microsoft.com/office/officeart/2005/8/layout/equation2"/>
    <dgm:cxn modelId="{B81271D5-B0A7-40CB-9909-D71ABB3B260D}" type="presParOf" srcId="{742DD9C4-9E19-4C87-B211-CB30FD7F0587}" destId="{067631E0-40E9-4F3E-A406-28445ADEAD22}" srcOrd="0" destOrd="0" presId="urn:microsoft.com/office/officeart/2005/8/layout/equation2"/>
    <dgm:cxn modelId="{67C7A5A4-B5C6-409A-A644-72CE36CAFF2A}" type="presParOf" srcId="{BCD9D345-723C-4FFE-9A9F-18B913CBC97C}" destId="{11A53999-D95F-4DD9-9E4F-F348DD49D336}"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49FC51-8218-440B-8690-FB86105B06BB}" type="doc">
      <dgm:prSet loTypeId="urn:microsoft.com/office/officeart/2005/8/layout/equation1" loCatId="relationship" qsTypeId="urn:microsoft.com/office/officeart/2005/8/quickstyle/simple1" qsCatId="simple" csTypeId="urn:microsoft.com/office/officeart/2005/8/colors/colorful1" csCatId="colorful" phldr="1"/>
      <dgm:spPr/>
      <dgm:t>
        <a:bodyPr/>
        <a:lstStyle/>
        <a:p>
          <a:endParaRPr lang="en-US"/>
        </a:p>
      </dgm:t>
    </dgm:pt>
    <dgm:pt modelId="{AFA742C2-FA2E-4A42-8D16-0CEF44E49431}">
      <dgm:prSet phldrT="[Text]" custT="1"/>
      <dgm:spPr/>
      <dgm:t>
        <a:bodyPr/>
        <a:lstStyle/>
        <a:p>
          <a:r>
            <a:rPr lang="en-US" sz="2000" b="1" dirty="0" err="1">
              <a:solidFill>
                <a:schemeClr val="tx1"/>
              </a:solidFill>
              <a:latin typeface="+mj-lt"/>
              <a:cs typeface="Times New Roman" pitchFamily="18" charset="0"/>
            </a:rPr>
            <a:t>Nội</a:t>
          </a:r>
          <a:r>
            <a:rPr lang="en-US" sz="2000" b="1" dirty="0">
              <a:solidFill>
                <a:schemeClr val="tx1"/>
              </a:solidFill>
              <a:latin typeface="+mj-lt"/>
              <a:cs typeface="Times New Roman" pitchFamily="18" charset="0"/>
            </a:rPr>
            <a:t> dung GD </a:t>
          </a:r>
          <a:r>
            <a:rPr lang="en-US" sz="2000" b="1" dirty="0" err="1">
              <a:solidFill>
                <a:schemeClr val="tx1"/>
              </a:solidFill>
              <a:latin typeface="+mj-lt"/>
              <a:cs typeface="Times New Roman" pitchFamily="18" charset="0"/>
            </a:rPr>
            <a:t>năm</a:t>
          </a:r>
          <a:r>
            <a:rPr lang="en-US" sz="2000" b="1" dirty="0">
              <a:solidFill>
                <a:schemeClr val="tx1"/>
              </a:solidFill>
              <a:latin typeface="+mj-lt"/>
              <a:cs typeface="Times New Roman" pitchFamily="18" charset="0"/>
            </a:rPr>
            <a:t> </a:t>
          </a:r>
          <a:r>
            <a:rPr lang="en-US" sz="2000" b="1" dirty="0" err="1">
              <a:solidFill>
                <a:schemeClr val="tx1"/>
              </a:solidFill>
              <a:latin typeface="+mj-lt"/>
              <a:cs typeface="Times New Roman" pitchFamily="18" charset="0"/>
            </a:rPr>
            <a:t>học</a:t>
          </a:r>
          <a:r>
            <a:rPr lang="en-US" sz="2000" b="1" dirty="0">
              <a:solidFill>
                <a:schemeClr val="tx1"/>
              </a:solidFill>
              <a:latin typeface="+mj-lt"/>
              <a:cs typeface="Times New Roman" pitchFamily="18" charset="0"/>
            </a:rPr>
            <a:t> (</a:t>
          </a:r>
          <a:r>
            <a:rPr lang="en-US" sz="2000" b="1" dirty="0" err="1">
              <a:solidFill>
                <a:schemeClr val="tx1"/>
              </a:solidFill>
              <a:latin typeface="+mj-lt"/>
              <a:cs typeface="Times New Roman" pitchFamily="18" charset="0"/>
            </a:rPr>
            <a:t>theo</a:t>
          </a:r>
          <a:r>
            <a:rPr lang="en-US" sz="2000" b="1" dirty="0">
              <a:solidFill>
                <a:schemeClr val="tx1"/>
              </a:solidFill>
              <a:latin typeface="+mj-lt"/>
              <a:cs typeface="Times New Roman" pitchFamily="18" charset="0"/>
            </a:rPr>
            <a:t> </a:t>
          </a:r>
          <a:r>
            <a:rPr lang="en-US" sz="2000" b="1" dirty="0" err="1">
              <a:solidFill>
                <a:schemeClr val="tx1"/>
              </a:solidFill>
              <a:latin typeface="+mj-lt"/>
              <a:cs typeface="Times New Roman" pitchFamily="18" charset="0"/>
            </a:rPr>
            <a:t>độ</a:t>
          </a:r>
          <a:r>
            <a:rPr lang="en-US" sz="2000" b="1" dirty="0">
              <a:solidFill>
                <a:schemeClr val="tx1"/>
              </a:solidFill>
              <a:latin typeface="+mj-lt"/>
              <a:cs typeface="Times New Roman" pitchFamily="18" charset="0"/>
            </a:rPr>
            <a:t> </a:t>
          </a:r>
          <a:r>
            <a:rPr lang="en-US" sz="2000" b="1" dirty="0" err="1">
              <a:solidFill>
                <a:schemeClr val="tx1"/>
              </a:solidFill>
              <a:latin typeface="+mj-lt"/>
              <a:cs typeface="Times New Roman" pitchFamily="18" charset="0"/>
            </a:rPr>
            <a:t>tuổi</a:t>
          </a:r>
          <a:r>
            <a:rPr lang="en-US" sz="2000" b="1" dirty="0">
              <a:solidFill>
                <a:schemeClr val="tx1"/>
              </a:solidFill>
              <a:latin typeface="+mj-lt"/>
              <a:cs typeface="Times New Roman" pitchFamily="18" charset="0"/>
            </a:rPr>
            <a:t>)</a:t>
          </a:r>
        </a:p>
      </dgm:t>
    </dgm:pt>
    <dgm:pt modelId="{4C8570D5-62F2-4CB7-B99A-FAB7A7D6D919}" type="parTrans" cxnId="{01EB96F2-F8BE-4494-B7EE-BD569877F385}">
      <dgm:prSet/>
      <dgm:spPr/>
      <dgm:t>
        <a:bodyPr/>
        <a:lstStyle/>
        <a:p>
          <a:endParaRPr lang="en-US" sz="2000">
            <a:latin typeface="+mj-lt"/>
            <a:cs typeface="Times New Roman" pitchFamily="18" charset="0"/>
          </a:endParaRPr>
        </a:p>
      </dgm:t>
    </dgm:pt>
    <dgm:pt modelId="{4E21C50B-873F-461D-BBE1-5EDB2C153BC8}" type="sibTrans" cxnId="{01EB96F2-F8BE-4494-B7EE-BD569877F385}">
      <dgm:prSet/>
      <dgm:spPr/>
      <dgm:t>
        <a:bodyPr/>
        <a:lstStyle/>
        <a:p>
          <a:endParaRPr lang="en-US" sz="2000">
            <a:latin typeface="+mj-lt"/>
            <a:cs typeface="Times New Roman" pitchFamily="18" charset="0"/>
          </a:endParaRPr>
        </a:p>
      </dgm:t>
    </dgm:pt>
    <dgm:pt modelId="{47FA8DD7-7877-4A38-8BE8-9C1FF26B6A19}">
      <dgm:prSet custT="1"/>
      <dgm:spPr/>
      <dgm:t>
        <a:bodyPr/>
        <a:lstStyle/>
        <a:p>
          <a:r>
            <a:rPr lang="en-US" sz="2000" dirty="0">
              <a:solidFill>
                <a:schemeClr val="tx1"/>
              </a:solidFill>
              <a:latin typeface="+mn-lt"/>
              <a:cs typeface="Times New Roman" pitchFamily="18" charset="0"/>
            </a:rPr>
            <a:t>- </a:t>
          </a:r>
          <a:r>
            <a:rPr lang="en-US" sz="2000" dirty="0" err="1">
              <a:solidFill>
                <a:schemeClr val="tx1"/>
              </a:solidFill>
              <a:latin typeface="+mn-lt"/>
              <a:cs typeface="Times New Roman" pitchFamily="18" charset="0"/>
            </a:rPr>
            <a:t>Nội</a:t>
          </a:r>
          <a:r>
            <a:rPr lang="en-US" sz="2000" dirty="0">
              <a:solidFill>
                <a:schemeClr val="tx1"/>
              </a:solidFill>
              <a:latin typeface="+mn-lt"/>
              <a:cs typeface="Times New Roman" pitchFamily="18" charset="0"/>
            </a:rPr>
            <a:t> dung </a:t>
          </a:r>
          <a:r>
            <a:rPr lang="en-US" sz="2000" dirty="0" err="1">
              <a:solidFill>
                <a:schemeClr val="tx1"/>
              </a:solidFill>
              <a:latin typeface="+mn-lt"/>
              <a:cs typeface="Times New Roman" pitchFamily="18" charset="0"/>
            </a:rPr>
            <a:t>trong</a:t>
          </a:r>
          <a:r>
            <a:rPr lang="en-US" sz="2000" dirty="0">
              <a:solidFill>
                <a:schemeClr val="tx1"/>
              </a:solidFill>
              <a:latin typeface="+mn-lt"/>
              <a:cs typeface="Times New Roman" pitchFamily="18" charset="0"/>
            </a:rPr>
            <a:t> </a:t>
          </a:r>
          <a:r>
            <a:rPr lang="en-US" sz="2000" dirty="0" err="1">
              <a:solidFill>
                <a:schemeClr val="tx1"/>
              </a:solidFill>
              <a:latin typeface="+mn-lt"/>
              <a:cs typeface="Times New Roman" pitchFamily="18" charset="0"/>
            </a:rPr>
            <a:t>Chương</a:t>
          </a:r>
          <a:r>
            <a:rPr lang="en-US" sz="2000" dirty="0">
              <a:solidFill>
                <a:schemeClr val="tx1"/>
              </a:solidFill>
              <a:latin typeface="+mn-lt"/>
              <a:cs typeface="Times New Roman" pitchFamily="18" charset="0"/>
            </a:rPr>
            <a:t> </a:t>
          </a:r>
          <a:r>
            <a:rPr lang="en-US" sz="2000" dirty="0" err="1">
              <a:solidFill>
                <a:schemeClr val="tx1"/>
              </a:solidFill>
              <a:latin typeface="+mn-lt"/>
              <a:cs typeface="Times New Roman" pitchFamily="18" charset="0"/>
            </a:rPr>
            <a:t>trình</a:t>
          </a:r>
          <a:r>
            <a:rPr lang="en-US" sz="2000" dirty="0">
              <a:solidFill>
                <a:schemeClr val="tx1"/>
              </a:solidFill>
              <a:latin typeface="+mn-lt"/>
              <a:cs typeface="Times New Roman" pitchFamily="18" charset="0"/>
            </a:rPr>
            <a:t> </a:t>
          </a:r>
          <a:r>
            <a:rPr lang="en-US" sz="2000" dirty="0" err="1">
              <a:solidFill>
                <a:schemeClr val="tx1"/>
              </a:solidFill>
              <a:latin typeface="+mn-lt"/>
              <a:cs typeface="Times New Roman" pitchFamily="18" charset="0"/>
            </a:rPr>
            <a:t>theo</a:t>
          </a:r>
          <a:r>
            <a:rPr lang="en-US" sz="2000" dirty="0">
              <a:solidFill>
                <a:schemeClr val="tx1"/>
              </a:solidFill>
              <a:latin typeface="+mn-lt"/>
              <a:cs typeface="Times New Roman" pitchFamily="18" charset="0"/>
            </a:rPr>
            <a:t> </a:t>
          </a:r>
          <a:r>
            <a:rPr lang="en-US" sz="2000" dirty="0" err="1">
              <a:solidFill>
                <a:schemeClr val="tx1"/>
              </a:solidFill>
              <a:latin typeface="+mn-lt"/>
              <a:cs typeface="Times New Roman" pitchFamily="18" charset="0"/>
            </a:rPr>
            <a:t>độ</a:t>
          </a:r>
          <a:r>
            <a:rPr lang="en-US" sz="2000" dirty="0">
              <a:solidFill>
                <a:schemeClr val="tx1"/>
              </a:solidFill>
              <a:latin typeface="+mn-lt"/>
              <a:cs typeface="Times New Roman" pitchFamily="18" charset="0"/>
            </a:rPr>
            <a:t> </a:t>
          </a:r>
          <a:r>
            <a:rPr lang="en-US" sz="2000" dirty="0" err="1">
              <a:solidFill>
                <a:schemeClr val="tx1"/>
              </a:solidFill>
              <a:latin typeface="+mn-lt"/>
              <a:cs typeface="Times New Roman" pitchFamily="18" charset="0"/>
            </a:rPr>
            <a:t>tuổi</a:t>
          </a:r>
          <a:endParaRPr lang="en-US" sz="2000" dirty="0">
            <a:solidFill>
              <a:schemeClr val="tx1"/>
            </a:solidFill>
            <a:latin typeface="+mn-lt"/>
            <a:cs typeface="Times New Roman" pitchFamily="18" charset="0"/>
          </a:endParaRPr>
        </a:p>
      </dgm:t>
    </dgm:pt>
    <dgm:pt modelId="{568429BA-A1F0-44D0-9093-88C130461034}" type="parTrans" cxnId="{6C20FC52-7566-4FB7-A016-BCFBF16E900F}">
      <dgm:prSet/>
      <dgm:spPr/>
      <dgm:t>
        <a:bodyPr/>
        <a:lstStyle/>
        <a:p>
          <a:endParaRPr lang="en-US" sz="2000">
            <a:latin typeface="+mj-lt"/>
            <a:cs typeface="Times New Roman" pitchFamily="18" charset="0"/>
          </a:endParaRPr>
        </a:p>
      </dgm:t>
    </dgm:pt>
    <dgm:pt modelId="{C911B12A-FB11-45DE-88E9-330E88C6430E}" type="sibTrans" cxnId="{6C20FC52-7566-4FB7-A016-BCFBF16E900F}">
      <dgm:prSet custT="1"/>
      <dgm:spPr/>
      <dgm:t>
        <a:bodyPr/>
        <a:lstStyle/>
        <a:p>
          <a:endParaRPr lang="en-US" sz="2000">
            <a:latin typeface="+mj-lt"/>
            <a:cs typeface="Times New Roman" pitchFamily="18" charset="0"/>
          </a:endParaRPr>
        </a:p>
      </dgm:t>
    </dgm:pt>
    <dgm:pt modelId="{E4165FF9-EAE9-4918-906F-1CD487600E46}">
      <dgm:prSet custT="1"/>
      <dgm:spPr/>
      <dgm:t>
        <a:bodyPr/>
        <a:lstStyle/>
        <a:p>
          <a:pPr algn="ctr"/>
          <a:r>
            <a:rPr lang="en-US" sz="2000" dirty="0">
              <a:solidFill>
                <a:schemeClr val="tx1"/>
              </a:solidFill>
              <a:latin typeface="+mn-lt"/>
              <a:cs typeface="Times New Roman" pitchFamily="18" charset="0"/>
            </a:rPr>
            <a:t>- </a:t>
          </a:r>
          <a:r>
            <a:rPr lang="en-US" sz="2000" dirty="0" err="1">
              <a:solidFill>
                <a:schemeClr val="tx1"/>
              </a:solidFill>
              <a:latin typeface="+mn-lt"/>
              <a:cs typeface="Times New Roman" pitchFamily="18" charset="0"/>
            </a:rPr>
            <a:t>Nội</a:t>
          </a:r>
          <a:r>
            <a:rPr lang="en-US" sz="2000" dirty="0">
              <a:solidFill>
                <a:schemeClr val="tx1"/>
              </a:solidFill>
              <a:latin typeface="+mn-lt"/>
              <a:cs typeface="Times New Roman" pitchFamily="18" charset="0"/>
            </a:rPr>
            <a:t> dung KQMĐ</a:t>
          </a:r>
          <a:r>
            <a:rPr lang="vi-VN" sz="2000" dirty="0">
              <a:solidFill>
                <a:schemeClr val="tx1"/>
              </a:solidFill>
              <a:latin typeface="+mn-lt"/>
              <a:cs typeface="Times New Roman" pitchFamily="18" charset="0"/>
            </a:rPr>
            <a:t> của từng lĩnh vực giáo dục </a:t>
          </a:r>
          <a:r>
            <a:rPr lang="en-US" sz="2000" dirty="0" err="1">
              <a:solidFill>
                <a:schemeClr val="tx1"/>
              </a:solidFill>
              <a:latin typeface="+mn-lt"/>
              <a:cs typeface="Times New Roman" pitchFamily="18" charset="0"/>
            </a:rPr>
            <a:t>đã</a:t>
          </a:r>
          <a:r>
            <a:rPr lang="en-US" sz="2000" dirty="0">
              <a:solidFill>
                <a:schemeClr val="tx1"/>
              </a:solidFill>
              <a:latin typeface="+mn-lt"/>
              <a:cs typeface="Times New Roman" pitchFamily="18" charset="0"/>
            </a:rPr>
            <a:t> </a:t>
          </a:r>
          <a:r>
            <a:rPr lang="en-US" sz="2000" dirty="0" err="1">
              <a:solidFill>
                <a:schemeClr val="tx1"/>
              </a:solidFill>
              <a:latin typeface="+mn-lt"/>
              <a:cs typeface="Times New Roman" pitchFamily="18" charset="0"/>
            </a:rPr>
            <a:t>được</a:t>
          </a:r>
          <a:r>
            <a:rPr lang="en-US" sz="2000" dirty="0">
              <a:solidFill>
                <a:schemeClr val="tx1"/>
              </a:solidFill>
              <a:latin typeface="+mn-lt"/>
              <a:cs typeface="Times New Roman" pitchFamily="18" charset="0"/>
            </a:rPr>
            <a:t> </a:t>
          </a:r>
          <a:r>
            <a:rPr lang="en-US" sz="2000" dirty="0" err="1">
              <a:solidFill>
                <a:schemeClr val="tx1"/>
              </a:solidFill>
              <a:latin typeface="+mn-lt"/>
              <a:cs typeface="Times New Roman" pitchFamily="18" charset="0"/>
            </a:rPr>
            <a:t>chọn</a:t>
          </a:r>
          <a:r>
            <a:rPr lang="en-US" sz="2000" dirty="0">
              <a:solidFill>
                <a:schemeClr val="tx1"/>
              </a:solidFill>
              <a:latin typeface="+mn-lt"/>
              <a:cs typeface="Times New Roman" pitchFamily="18" charset="0"/>
            </a:rPr>
            <a:t> </a:t>
          </a:r>
          <a:r>
            <a:rPr lang="en-US" sz="2000" dirty="0" err="1">
              <a:solidFill>
                <a:schemeClr val="tx1"/>
              </a:solidFill>
              <a:latin typeface="+mn-lt"/>
              <a:cs typeface="Times New Roman" pitchFamily="18" charset="0"/>
            </a:rPr>
            <a:t>lọc</a:t>
          </a:r>
          <a:endParaRPr lang="en-US" sz="2000" dirty="0">
            <a:solidFill>
              <a:schemeClr val="tx1"/>
            </a:solidFill>
            <a:latin typeface="+mn-lt"/>
            <a:cs typeface="Times New Roman" pitchFamily="18" charset="0"/>
          </a:endParaRPr>
        </a:p>
      </dgm:t>
    </dgm:pt>
    <dgm:pt modelId="{44A1BC53-C689-4DB9-B730-2F1904CD1245}" type="parTrans" cxnId="{0ADBADF2-81C9-4A50-8FFD-7C6D00925B95}">
      <dgm:prSet/>
      <dgm:spPr/>
      <dgm:t>
        <a:bodyPr/>
        <a:lstStyle/>
        <a:p>
          <a:endParaRPr lang="en-US" sz="2000">
            <a:latin typeface="+mj-lt"/>
            <a:cs typeface="Times New Roman" pitchFamily="18" charset="0"/>
          </a:endParaRPr>
        </a:p>
      </dgm:t>
    </dgm:pt>
    <dgm:pt modelId="{D6D4D55F-A99E-4A08-82CA-4A19AC15E5E2}" type="sibTrans" cxnId="{0ADBADF2-81C9-4A50-8FFD-7C6D00925B95}">
      <dgm:prSet custT="1"/>
      <dgm:spPr/>
      <dgm:t>
        <a:bodyPr/>
        <a:lstStyle/>
        <a:p>
          <a:endParaRPr lang="en-US" sz="2000">
            <a:latin typeface="+mj-lt"/>
            <a:cs typeface="Times New Roman" pitchFamily="18" charset="0"/>
          </a:endParaRPr>
        </a:p>
      </dgm:t>
    </dgm:pt>
    <dgm:pt modelId="{F7AF81F5-22CD-4FFB-89F7-9A6E028BB82C}">
      <dgm:prSet custT="1"/>
      <dgm:spPr/>
      <dgm:t>
        <a:bodyPr/>
        <a:lstStyle/>
        <a:p>
          <a:r>
            <a:rPr lang="en-US" sz="2000" dirty="0">
              <a:solidFill>
                <a:schemeClr val="tx1"/>
              </a:solidFill>
              <a:latin typeface="+mn-lt"/>
              <a:cs typeface="Times New Roman" pitchFamily="18" charset="0"/>
            </a:rPr>
            <a:t>- </a:t>
          </a:r>
          <a:r>
            <a:rPr lang="vi-VN" sz="2000" dirty="0">
              <a:solidFill>
                <a:schemeClr val="tx1"/>
              </a:solidFill>
              <a:latin typeface="+mn-lt"/>
              <a:cs typeface="Times New Roman" pitchFamily="18" charset="0"/>
            </a:rPr>
            <a:t>Khả năng của trẻ và điều kiện thực tiễn của trường/lớp. </a:t>
          </a:r>
          <a:endParaRPr lang="en-US" sz="2000" dirty="0">
            <a:solidFill>
              <a:schemeClr val="tx1"/>
            </a:solidFill>
            <a:latin typeface="+mn-lt"/>
            <a:cs typeface="Times New Roman" pitchFamily="18" charset="0"/>
          </a:endParaRPr>
        </a:p>
      </dgm:t>
    </dgm:pt>
    <dgm:pt modelId="{97DBC40A-77CF-4E5B-BE57-8EC5E4A8058F}" type="parTrans" cxnId="{52D9AFF4-CC62-41AF-BDCE-156F0B020045}">
      <dgm:prSet/>
      <dgm:spPr/>
      <dgm:t>
        <a:bodyPr/>
        <a:lstStyle/>
        <a:p>
          <a:endParaRPr lang="en-US" sz="2000">
            <a:latin typeface="+mj-lt"/>
            <a:cs typeface="Times New Roman" pitchFamily="18" charset="0"/>
          </a:endParaRPr>
        </a:p>
      </dgm:t>
    </dgm:pt>
    <dgm:pt modelId="{F1896F92-3B79-442A-ADE1-897DDF515616}" type="sibTrans" cxnId="{52D9AFF4-CC62-41AF-BDCE-156F0B020045}">
      <dgm:prSet custT="1"/>
      <dgm:spPr/>
      <dgm:t>
        <a:bodyPr/>
        <a:lstStyle/>
        <a:p>
          <a:endParaRPr lang="en-US" sz="2000">
            <a:latin typeface="+mj-lt"/>
            <a:cs typeface="Times New Roman" pitchFamily="18" charset="0"/>
          </a:endParaRPr>
        </a:p>
      </dgm:t>
    </dgm:pt>
    <dgm:pt modelId="{F300211E-8637-4C3F-9399-08537C070C2F}" type="pres">
      <dgm:prSet presAssocID="{CA49FC51-8218-440B-8690-FB86105B06BB}" presName="linearFlow" presStyleCnt="0">
        <dgm:presLayoutVars>
          <dgm:dir/>
          <dgm:resizeHandles val="exact"/>
        </dgm:presLayoutVars>
      </dgm:prSet>
      <dgm:spPr/>
    </dgm:pt>
    <dgm:pt modelId="{70BCCA02-C90A-4DB2-BF52-46822413B579}" type="pres">
      <dgm:prSet presAssocID="{47FA8DD7-7877-4A38-8BE8-9C1FF26B6A19}" presName="node" presStyleLbl="node1" presStyleIdx="0" presStyleCnt="4" custScaleX="147077" custScaleY="211697">
        <dgm:presLayoutVars>
          <dgm:bulletEnabled val="1"/>
        </dgm:presLayoutVars>
      </dgm:prSet>
      <dgm:spPr/>
    </dgm:pt>
    <dgm:pt modelId="{8CBA3184-7AD8-4084-BB49-5749E349F0E2}" type="pres">
      <dgm:prSet presAssocID="{C911B12A-FB11-45DE-88E9-330E88C6430E}" presName="spacerL" presStyleCnt="0"/>
      <dgm:spPr/>
    </dgm:pt>
    <dgm:pt modelId="{BD16EBDA-8CD7-4555-99D2-1D89DB04D5AC}" type="pres">
      <dgm:prSet presAssocID="{C911B12A-FB11-45DE-88E9-330E88C6430E}" presName="sibTrans" presStyleLbl="sibTrans2D1" presStyleIdx="0" presStyleCnt="3"/>
      <dgm:spPr/>
    </dgm:pt>
    <dgm:pt modelId="{5C4F090C-817B-4DF5-B92A-4FD76485CB9E}" type="pres">
      <dgm:prSet presAssocID="{C911B12A-FB11-45DE-88E9-330E88C6430E}" presName="spacerR" presStyleCnt="0"/>
      <dgm:spPr/>
    </dgm:pt>
    <dgm:pt modelId="{E2248229-D4C0-4417-A2B8-B032E54B6A53}" type="pres">
      <dgm:prSet presAssocID="{E4165FF9-EAE9-4918-906F-1CD487600E46}" presName="node" presStyleLbl="node1" presStyleIdx="1" presStyleCnt="4" custScaleX="142740" custScaleY="330481">
        <dgm:presLayoutVars>
          <dgm:bulletEnabled val="1"/>
        </dgm:presLayoutVars>
      </dgm:prSet>
      <dgm:spPr/>
    </dgm:pt>
    <dgm:pt modelId="{006C30BC-E7AE-420D-B0AB-9A7FC2B168CA}" type="pres">
      <dgm:prSet presAssocID="{D6D4D55F-A99E-4A08-82CA-4A19AC15E5E2}" presName="spacerL" presStyleCnt="0"/>
      <dgm:spPr/>
    </dgm:pt>
    <dgm:pt modelId="{9750DB54-2BE0-462A-9265-C4FC5D42F5BE}" type="pres">
      <dgm:prSet presAssocID="{D6D4D55F-A99E-4A08-82CA-4A19AC15E5E2}" presName="sibTrans" presStyleLbl="sibTrans2D1" presStyleIdx="1" presStyleCnt="3"/>
      <dgm:spPr/>
    </dgm:pt>
    <dgm:pt modelId="{1F146F61-D887-455B-AE8F-7E119AA082E7}" type="pres">
      <dgm:prSet presAssocID="{D6D4D55F-A99E-4A08-82CA-4A19AC15E5E2}" presName="spacerR" presStyleCnt="0"/>
      <dgm:spPr/>
    </dgm:pt>
    <dgm:pt modelId="{E8A494B3-33C1-45AE-93D5-EC45F93B33AD}" type="pres">
      <dgm:prSet presAssocID="{F7AF81F5-22CD-4FFB-89F7-9A6E028BB82C}" presName="node" presStyleLbl="node1" presStyleIdx="2" presStyleCnt="4" custScaleX="126869" custScaleY="343281">
        <dgm:presLayoutVars>
          <dgm:bulletEnabled val="1"/>
        </dgm:presLayoutVars>
      </dgm:prSet>
      <dgm:spPr/>
    </dgm:pt>
    <dgm:pt modelId="{D35699F8-3822-40F5-AC77-FFC93E58C6F7}" type="pres">
      <dgm:prSet presAssocID="{F1896F92-3B79-442A-ADE1-897DDF515616}" presName="spacerL" presStyleCnt="0"/>
      <dgm:spPr/>
    </dgm:pt>
    <dgm:pt modelId="{92B486FA-D1D3-4599-A992-09E31C69D8CB}" type="pres">
      <dgm:prSet presAssocID="{F1896F92-3B79-442A-ADE1-897DDF515616}" presName="sibTrans" presStyleLbl="sibTrans2D1" presStyleIdx="2" presStyleCnt="3"/>
      <dgm:spPr/>
    </dgm:pt>
    <dgm:pt modelId="{6272BAC1-F5A7-4D6B-A8A3-A9EE3634E6E3}" type="pres">
      <dgm:prSet presAssocID="{F1896F92-3B79-442A-ADE1-897DDF515616}" presName="spacerR" presStyleCnt="0"/>
      <dgm:spPr/>
    </dgm:pt>
    <dgm:pt modelId="{0A1B9CEE-23E6-418B-BD6E-7CB45DA6A142}" type="pres">
      <dgm:prSet presAssocID="{AFA742C2-FA2E-4A42-8D16-0CEF44E49431}" presName="node" presStyleLbl="node1" presStyleIdx="3" presStyleCnt="4" custScaleX="100912" custScaleY="289366">
        <dgm:presLayoutVars>
          <dgm:bulletEnabled val="1"/>
        </dgm:presLayoutVars>
      </dgm:prSet>
      <dgm:spPr/>
    </dgm:pt>
  </dgm:ptLst>
  <dgm:cxnLst>
    <dgm:cxn modelId="{3CDF353E-8C84-43C0-A2A5-17DA196B770E}" type="presOf" srcId="{AFA742C2-FA2E-4A42-8D16-0CEF44E49431}" destId="{0A1B9CEE-23E6-418B-BD6E-7CB45DA6A142}" srcOrd="0" destOrd="0" presId="urn:microsoft.com/office/officeart/2005/8/layout/equation1"/>
    <dgm:cxn modelId="{254C2940-7193-4442-A08A-B21558B45AC4}" type="presOf" srcId="{F7AF81F5-22CD-4FFB-89F7-9A6E028BB82C}" destId="{E8A494B3-33C1-45AE-93D5-EC45F93B33AD}" srcOrd="0" destOrd="0" presId="urn:microsoft.com/office/officeart/2005/8/layout/equation1"/>
    <dgm:cxn modelId="{CA289C5F-246E-43B9-9E12-FA0D36729C91}" type="presOf" srcId="{C911B12A-FB11-45DE-88E9-330E88C6430E}" destId="{BD16EBDA-8CD7-4555-99D2-1D89DB04D5AC}" srcOrd="0" destOrd="0" presId="urn:microsoft.com/office/officeart/2005/8/layout/equation1"/>
    <dgm:cxn modelId="{B10C0071-297D-4334-BB84-7BA5D383FFF7}" type="presOf" srcId="{E4165FF9-EAE9-4918-906F-1CD487600E46}" destId="{E2248229-D4C0-4417-A2B8-B032E54B6A53}" srcOrd="0" destOrd="0" presId="urn:microsoft.com/office/officeart/2005/8/layout/equation1"/>
    <dgm:cxn modelId="{6C20FC52-7566-4FB7-A016-BCFBF16E900F}" srcId="{CA49FC51-8218-440B-8690-FB86105B06BB}" destId="{47FA8DD7-7877-4A38-8BE8-9C1FF26B6A19}" srcOrd="0" destOrd="0" parTransId="{568429BA-A1F0-44D0-9093-88C130461034}" sibTransId="{C911B12A-FB11-45DE-88E9-330E88C6430E}"/>
    <dgm:cxn modelId="{0299F473-060F-4544-BAD8-0D074D6B6FCC}" type="presOf" srcId="{F1896F92-3B79-442A-ADE1-897DDF515616}" destId="{92B486FA-D1D3-4599-A992-09E31C69D8CB}" srcOrd="0" destOrd="0" presId="urn:microsoft.com/office/officeart/2005/8/layout/equation1"/>
    <dgm:cxn modelId="{BEB6A5A7-1052-44F1-99C0-A0C7CC42EEF8}" type="presOf" srcId="{CA49FC51-8218-440B-8690-FB86105B06BB}" destId="{F300211E-8637-4C3F-9399-08537C070C2F}" srcOrd="0" destOrd="0" presId="urn:microsoft.com/office/officeart/2005/8/layout/equation1"/>
    <dgm:cxn modelId="{C9FE62A8-2888-43D2-920A-676EC911CAE5}" type="presOf" srcId="{47FA8DD7-7877-4A38-8BE8-9C1FF26B6A19}" destId="{70BCCA02-C90A-4DB2-BF52-46822413B579}" srcOrd="0" destOrd="0" presId="urn:microsoft.com/office/officeart/2005/8/layout/equation1"/>
    <dgm:cxn modelId="{CF8153E4-971A-495C-9AF4-76446E127687}" type="presOf" srcId="{D6D4D55F-A99E-4A08-82CA-4A19AC15E5E2}" destId="{9750DB54-2BE0-462A-9265-C4FC5D42F5BE}" srcOrd="0" destOrd="0" presId="urn:microsoft.com/office/officeart/2005/8/layout/equation1"/>
    <dgm:cxn modelId="{01EB96F2-F8BE-4494-B7EE-BD569877F385}" srcId="{CA49FC51-8218-440B-8690-FB86105B06BB}" destId="{AFA742C2-FA2E-4A42-8D16-0CEF44E49431}" srcOrd="3" destOrd="0" parTransId="{4C8570D5-62F2-4CB7-B99A-FAB7A7D6D919}" sibTransId="{4E21C50B-873F-461D-BBE1-5EDB2C153BC8}"/>
    <dgm:cxn modelId="{0ADBADF2-81C9-4A50-8FFD-7C6D00925B95}" srcId="{CA49FC51-8218-440B-8690-FB86105B06BB}" destId="{E4165FF9-EAE9-4918-906F-1CD487600E46}" srcOrd="1" destOrd="0" parTransId="{44A1BC53-C689-4DB9-B730-2F1904CD1245}" sibTransId="{D6D4D55F-A99E-4A08-82CA-4A19AC15E5E2}"/>
    <dgm:cxn modelId="{52D9AFF4-CC62-41AF-BDCE-156F0B020045}" srcId="{CA49FC51-8218-440B-8690-FB86105B06BB}" destId="{F7AF81F5-22CD-4FFB-89F7-9A6E028BB82C}" srcOrd="2" destOrd="0" parTransId="{97DBC40A-77CF-4E5B-BE57-8EC5E4A8058F}" sibTransId="{F1896F92-3B79-442A-ADE1-897DDF515616}"/>
    <dgm:cxn modelId="{1A4B246D-A6B3-46C1-8EAB-A1FCC7FB9F09}" type="presParOf" srcId="{F300211E-8637-4C3F-9399-08537C070C2F}" destId="{70BCCA02-C90A-4DB2-BF52-46822413B579}" srcOrd="0" destOrd="0" presId="urn:microsoft.com/office/officeart/2005/8/layout/equation1"/>
    <dgm:cxn modelId="{C9C2581D-C950-4B8D-B017-2E598828834A}" type="presParOf" srcId="{F300211E-8637-4C3F-9399-08537C070C2F}" destId="{8CBA3184-7AD8-4084-BB49-5749E349F0E2}" srcOrd="1" destOrd="0" presId="urn:microsoft.com/office/officeart/2005/8/layout/equation1"/>
    <dgm:cxn modelId="{7BE6F030-B067-41DB-94C5-3D04AE51D9BD}" type="presParOf" srcId="{F300211E-8637-4C3F-9399-08537C070C2F}" destId="{BD16EBDA-8CD7-4555-99D2-1D89DB04D5AC}" srcOrd="2" destOrd="0" presId="urn:microsoft.com/office/officeart/2005/8/layout/equation1"/>
    <dgm:cxn modelId="{D13C1536-3EDE-4C69-94D2-B0F1D16275FB}" type="presParOf" srcId="{F300211E-8637-4C3F-9399-08537C070C2F}" destId="{5C4F090C-817B-4DF5-B92A-4FD76485CB9E}" srcOrd="3" destOrd="0" presId="urn:microsoft.com/office/officeart/2005/8/layout/equation1"/>
    <dgm:cxn modelId="{8BB756F4-901D-47C7-8708-FAE79D126651}" type="presParOf" srcId="{F300211E-8637-4C3F-9399-08537C070C2F}" destId="{E2248229-D4C0-4417-A2B8-B032E54B6A53}" srcOrd="4" destOrd="0" presId="urn:microsoft.com/office/officeart/2005/8/layout/equation1"/>
    <dgm:cxn modelId="{53968851-DCCE-4507-900A-97001FB0C5A6}" type="presParOf" srcId="{F300211E-8637-4C3F-9399-08537C070C2F}" destId="{006C30BC-E7AE-420D-B0AB-9A7FC2B168CA}" srcOrd="5" destOrd="0" presId="urn:microsoft.com/office/officeart/2005/8/layout/equation1"/>
    <dgm:cxn modelId="{39BDB5F5-A769-4B58-AEC3-69B9450BD67F}" type="presParOf" srcId="{F300211E-8637-4C3F-9399-08537C070C2F}" destId="{9750DB54-2BE0-462A-9265-C4FC5D42F5BE}" srcOrd="6" destOrd="0" presId="urn:microsoft.com/office/officeart/2005/8/layout/equation1"/>
    <dgm:cxn modelId="{4641284C-0BD9-412F-98C5-1D939179C8AE}" type="presParOf" srcId="{F300211E-8637-4C3F-9399-08537C070C2F}" destId="{1F146F61-D887-455B-AE8F-7E119AA082E7}" srcOrd="7" destOrd="0" presId="urn:microsoft.com/office/officeart/2005/8/layout/equation1"/>
    <dgm:cxn modelId="{F157D0B1-2B4F-43CD-B026-B8AE8FD012D3}" type="presParOf" srcId="{F300211E-8637-4C3F-9399-08537C070C2F}" destId="{E8A494B3-33C1-45AE-93D5-EC45F93B33AD}" srcOrd="8" destOrd="0" presId="urn:microsoft.com/office/officeart/2005/8/layout/equation1"/>
    <dgm:cxn modelId="{682ACFF9-5941-4368-96E8-6569842C6BBE}" type="presParOf" srcId="{F300211E-8637-4C3F-9399-08537C070C2F}" destId="{D35699F8-3822-40F5-AC77-FFC93E58C6F7}" srcOrd="9" destOrd="0" presId="urn:microsoft.com/office/officeart/2005/8/layout/equation1"/>
    <dgm:cxn modelId="{279F0A48-78F6-4F3E-A358-FA37CC010051}" type="presParOf" srcId="{F300211E-8637-4C3F-9399-08537C070C2F}" destId="{92B486FA-D1D3-4599-A992-09E31C69D8CB}" srcOrd="10" destOrd="0" presId="urn:microsoft.com/office/officeart/2005/8/layout/equation1"/>
    <dgm:cxn modelId="{37AA8D60-4EDF-478B-AE51-0869887BDE42}" type="presParOf" srcId="{F300211E-8637-4C3F-9399-08537C070C2F}" destId="{6272BAC1-F5A7-4D6B-A8A3-A9EE3634E6E3}" srcOrd="11" destOrd="0" presId="urn:microsoft.com/office/officeart/2005/8/layout/equation1"/>
    <dgm:cxn modelId="{2059FB27-7DBD-418F-9CB7-8A3836C72B6A}" type="presParOf" srcId="{F300211E-8637-4C3F-9399-08537C070C2F}" destId="{0A1B9CEE-23E6-418B-BD6E-7CB45DA6A142}" srcOrd="12"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A49FC51-8218-440B-8690-FB86105B06BB}" type="doc">
      <dgm:prSet loTypeId="urn:microsoft.com/office/officeart/2005/8/layout/equation2" loCatId="relationship" qsTypeId="urn:microsoft.com/office/officeart/2005/8/quickstyle/simple3" qsCatId="simple" csTypeId="urn:microsoft.com/office/officeart/2005/8/colors/colorful2" csCatId="colorful" phldr="1"/>
      <dgm:spPr/>
      <dgm:t>
        <a:bodyPr/>
        <a:lstStyle/>
        <a:p>
          <a:endParaRPr lang="en-US"/>
        </a:p>
      </dgm:t>
    </dgm:pt>
    <dgm:pt modelId="{AFA742C2-FA2E-4A42-8D16-0CEF44E49431}">
      <dgm:prSet phldrT="[Text]" custT="1"/>
      <dgm:spPr/>
      <dgm:t>
        <a:bodyPr/>
        <a:lstStyle/>
        <a:p>
          <a:pPr algn="ctr"/>
          <a:r>
            <a:rPr lang="en-US" sz="1800" b="1" dirty="0" err="1">
              <a:latin typeface="+mn-lt"/>
              <a:cs typeface="Times New Roman" pitchFamily="18" charset="0"/>
            </a:rPr>
            <a:t>Nội</a:t>
          </a:r>
          <a:r>
            <a:rPr lang="en-US" sz="1800" b="1" dirty="0">
              <a:latin typeface="+mn-lt"/>
              <a:cs typeface="Times New Roman" pitchFamily="18" charset="0"/>
            </a:rPr>
            <a:t> dung GD </a:t>
          </a:r>
          <a:r>
            <a:rPr lang="en-US" sz="1800" b="1" dirty="0" err="1">
              <a:latin typeface="+mn-lt"/>
              <a:cs typeface="Times New Roman" pitchFamily="18" charset="0"/>
            </a:rPr>
            <a:t>năm</a:t>
          </a:r>
          <a:r>
            <a:rPr lang="en-US" sz="1800" b="1" dirty="0">
              <a:latin typeface="+mn-lt"/>
              <a:cs typeface="Times New Roman" pitchFamily="18" charset="0"/>
            </a:rPr>
            <a:t> </a:t>
          </a:r>
          <a:r>
            <a:rPr lang="en-US" sz="1800" b="1" dirty="0" err="1">
              <a:latin typeface="+mn-lt"/>
              <a:cs typeface="Times New Roman" pitchFamily="18" charset="0"/>
            </a:rPr>
            <a:t>học</a:t>
          </a:r>
          <a:r>
            <a:rPr lang="en-US" sz="1800" b="1" dirty="0">
              <a:latin typeface="+mn-lt"/>
              <a:cs typeface="Times New Roman" pitchFamily="18" charset="0"/>
            </a:rPr>
            <a:t> </a:t>
          </a:r>
        </a:p>
      </dgm:t>
    </dgm:pt>
    <dgm:pt modelId="{4C8570D5-62F2-4CB7-B99A-FAB7A7D6D919}" type="parTrans" cxnId="{01EB96F2-F8BE-4494-B7EE-BD569877F385}">
      <dgm:prSet/>
      <dgm:spPr/>
      <dgm:t>
        <a:bodyPr/>
        <a:lstStyle/>
        <a:p>
          <a:endParaRPr lang="en-US" sz="1800">
            <a:latin typeface="+mj-lt"/>
            <a:cs typeface="Arial" pitchFamily="34" charset="0"/>
          </a:endParaRPr>
        </a:p>
      </dgm:t>
    </dgm:pt>
    <dgm:pt modelId="{4E21C50B-873F-461D-BBE1-5EDB2C153BC8}" type="sibTrans" cxnId="{01EB96F2-F8BE-4494-B7EE-BD569877F385}">
      <dgm:prSet/>
      <dgm:spPr/>
      <dgm:t>
        <a:bodyPr/>
        <a:lstStyle/>
        <a:p>
          <a:endParaRPr lang="en-US" sz="1800">
            <a:latin typeface="+mj-lt"/>
            <a:cs typeface="Arial" pitchFamily="34" charset="0"/>
          </a:endParaRPr>
        </a:p>
      </dgm:t>
    </dgm:pt>
    <dgm:pt modelId="{47FA8DD7-7877-4A38-8BE8-9C1FF26B6A19}">
      <dgm:prSet custT="1"/>
      <dgm:spPr/>
      <dgm:t>
        <a:bodyPr/>
        <a:lstStyle/>
        <a:p>
          <a:r>
            <a:rPr lang="en-US" sz="1800" dirty="0">
              <a:latin typeface="+mj-lt"/>
              <a:cs typeface="Times New Roman" pitchFamily="18" charset="0"/>
            </a:rPr>
            <a:t>- </a:t>
          </a:r>
          <a:r>
            <a:rPr lang="en-US" sz="1800" dirty="0" err="1">
              <a:latin typeface="+mj-lt"/>
              <a:cs typeface="Times New Roman" pitchFamily="18" charset="0"/>
            </a:rPr>
            <a:t>Nội</a:t>
          </a:r>
          <a:r>
            <a:rPr lang="en-US" sz="1800" dirty="0">
              <a:latin typeface="+mj-lt"/>
              <a:cs typeface="Times New Roman" pitchFamily="18" charset="0"/>
            </a:rPr>
            <a:t> dung </a:t>
          </a:r>
          <a:r>
            <a:rPr lang="en-US" sz="1800" dirty="0" err="1">
              <a:latin typeface="+mj-lt"/>
              <a:cs typeface="Times New Roman" pitchFamily="18" charset="0"/>
            </a:rPr>
            <a:t>trong</a:t>
          </a:r>
          <a:r>
            <a:rPr lang="en-US" sz="1800" dirty="0">
              <a:latin typeface="+mj-lt"/>
              <a:cs typeface="Times New Roman" pitchFamily="18" charset="0"/>
            </a:rPr>
            <a:t> </a:t>
          </a:r>
          <a:r>
            <a:rPr lang="en-US" sz="1800" dirty="0" err="1">
              <a:latin typeface="+mj-lt"/>
              <a:cs typeface="Times New Roman" pitchFamily="18" charset="0"/>
            </a:rPr>
            <a:t>Chương</a:t>
          </a:r>
          <a:r>
            <a:rPr lang="en-US" sz="1800" dirty="0">
              <a:latin typeface="+mj-lt"/>
              <a:cs typeface="Times New Roman" pitchFamily="18" charset="0"/>
            </a:rPr>
            <a:t> </a:t>
          </a:r>
          <a:r>
            <a:rPr lang="en-US" sz="1800" dirty="0" err="1">
              <a:latin typeface="+mj-lt"/>
              <a:cs typeface="Times New Roman" pitchFamily="18" charset="0"/>
            </a:rPr>
            <a:t>trình</a:t>
          </a:r>
          <a:r>
            <a:rPr lang="en-US" sz="1800" dirty="0">
              <a:latin typeface="+mj-lt"/>
              <a:cs typeface="Times New Roman" pitchFamily="18" charset="0"/>
            </a:rPr>
            <a:t> GDMN</a:t>
          </a:r>
        </a:p>
      </dgm:t>
    </dgm:pt>
    <dgm:pt modelId="{568429BA-A1F0-44D0-9093-88C130461034}" type="parTrans" cxnId="{6C20FC52-7566-4FB7-A016-BCFBF16E900F}">
      <dgm:prSet/>
      <dgm:spPr/>
      <dgm:t>
        <a:bodyPr/>
        <a:lstStyle/>
        <a:p>
          <a:endParaRPr lang="en-US" sz="1800">
            <a:latin typeface="+mj-lt"/>
            <a:cs typeface="Arial" pitchFamily="34" charset="0"/>
          </a:endParaRPr>
        </a:p>
      </dgm:t>
    </dgm:pt>
    <dgm:pt modelId="{C911B12A-FB11-45DE-88E9-330E88C6430E}" type="sibTrans" cxnId="{6C20FC52-7566-4FB7-A016-BCFBF16E900F}">
      <dgm:prSet custT="1"/>
      <dgm:spPr>
        <a:solidFill>
          <a:srgbClr val="FF0000"/>
        </a:solidFill>
      </dgm:spPr>
      <dgm:t>
        <a:bodyPr/>
        <a:lstStyle/>
        <a:p>
          <a:endParaRPr lang="en-US" sz="1800">
            <a:latin typeface="+mj-lt"/>
            <a:cs typeface="Times New Roman" pitchFamily="18" charset="0"/>
          </a:endParaRPr>
        </a:p>
      </dgm:t>
    </dgm:pt>
    <dgm:pt modelId="{E4165FF9-EAE9-4918-906F-1CD487600E46}">
      <dgm:prSet custT="1"/>
      <dgm:spPr/>
      <dgm:t>
        <a:bodyPr/>
        <a:lstStyle/>
        <a:p>
          <a:pPr algn="ctr"/>
          <a:r>
            <a:rPr lang="en-US" sz="1800" dirty="0">
              <a:latin typeface="+mj-lt"/>
              <a:cs typeface="Times New Roman" pitchFamily="18" charset="0"/>
            </a:rPr>
            <a:t>- </a:t>
          </a:r>
          <a:r>
            <a:rPr lang="en-US" sz="1800" dirty="0" err="1">
              <a:latin typeface="+mj-lt"/>
              <a:cs typeface="Times New Roman" pitchFamily="18" charset="0"/>
            </a:rPr>
            <a:t>Nội</a:t>
          </a:r>
          <a:r>
            <a:rPr lang="en-US" sz="1800" dirty="0">
              <a:latin typeface="+mj-lt"/>
              <a:cs typeface="Times New Roman" pitchFamily="18" charset="0"/>
            </a:rPr>
            <a:t> dung KQMĐ </a:t>
          </a:r>
          <a:r>
            <a:rPr lang="vi-VN" sz="1800" dirty="0">
              <a:latin typeface="+mn-lt"/>
              <a:cs typeface="Times New Roman" pitchFamily="18" charset="0"/>
            </a:rPr>
            <a:t>của từng lĩnh vực giáo dục </a:t>
          </a:r>
          <a:r>
            <a:rPr lang="en-US" sz="1800" dirty="0" err="1">
              <a:latin typeface="+mn-lt"/>
              <a:cs typeface="Times New Roman" pitchFamily="18" charset="0"/>
            </a:rPr>
            <a:t>đã</a:t>
          </a:r>
          <a:r>
            <a:rPr lang="en-US" sz="1800" dirty="0">
              <a:latin typeface="+mn-lt"/>
              <a:cs typeface="Times New Roman" pitchFamily="18" charset="0"/>
            </a:rPr>
            <a:t> </a:t>
          </a:r>
          <a:r>
            <a:rPr lang="en-US" sz="1800" dirty="0" err="1">
              <a:latin typeface="+mn-lt"/>
              <a:cs typeface="Times New Roman" pitchFamily="18" charset="0"/>
            </a:rPr>
            <a:t>được</a:t>
          </a:r>
          <a:r>
            <a:rPr lang="en-US" sz="1800" dirty="0">
              <a:latin typeface="+mn-lt"/>
              <a:cs typeface="Times New Roman" pitchFamily="18" charset="0"/>
            </a:rPr>
            <a:t> </a:t>
          </a:r>
          <a:r>
            <a:rPr lang="en-US" sz="1800" dirty="0" err="1">
              <a:latin typeface="+mn-lt"/>
              <a:cs typeface="Times New Roman" pitchFamily="18" charset="0"/>
            </a:rPr>
            <a:t>chọn</a:t>
          </a:r>
          <a:r>
            <a:rPr lang="en-US" sz="1800" dirty="0">
              <a:latin typeface="+mn-lt"/>
              <a:cs typeface="Times New Roman" pitchFamily="18" charset="0"/>
            </a:rPr>
            <a:t> </a:t>
          </a:r>
          <a:r>
            <a:rPr lang="en-US" sz="1800" dirty="0" err="1">
              <a:latin typeface="+mn-lt"/>
              <a:cs typeface="Times New Roman" pitchFamily="18" charset="0"/>
            </a:rPr>
            <a:t>lọc</a:t>
          </a:r>
          <a:endParaRPr lang="en-US" sz="1800" dirty="0">
            <a:latin typeface="+mn-lt"/>
            <a:cs typeface="Times New Roman" pitchFamily="18" charset="0"/>
          </a:endParaRPr>
        </a:p>
      </dgm:t>
    </dgm:pt>
    <dgm:pt modelId="{44A1BC53-C689-4DB9-B730-2F1904CD1245}" type="parTrans" cxnId="{0ADBADF2-81C9-4A50-8FFD-7C6D00925B95}">
      <dgm:prSet/>
      <dgm:spPr/>
      <dgm:t>
        <a:bodyPr/>
        <a:lstStyle/>
        <a:p>
          <a:endParaRPr lang="en-US" sz="1800">
            <a:latin typeface="+mj-lt"/>
            <a:cs typeface="Arial" pitchFamily="34" charset="0"/>
          </a:endParaRPr>
        </a:p>
      </dgm:t>
    </dgm:pt>
    <dgm:pt modelId="{D6D4D55F-A99E-4A08-82CA-4A19AC15E5E2}" type="sibTrans" cxnId="{0ADBADF2-81C9-4A50-8FFD-7C6D00925B95}">
      <dgm:prSet custT="1"/>
      <dgm:spPr>
        <a:solidFill>
          <a:srgbClr val="FF0000"/>
        </a:solidFill>
      </dgm:spPr>
      <dgm:t>
        <a:bodyPr/>
        <a:lstStyle/>
        <a:p>
          <a:endParaRPr lang="en-US" sz="1800">
            <a:latin typeface="+mj-lt"/>
            <a:cs typeface="Times New Roman" pitchFamily="18" charset="0"/>
          </a:endParaRPr>
        </a:p>
      </dgm:t>
    </dgm:pt>
    <dgm:pt modelId="{F7AF81F5-22CD-4FFB-89F7-9A6E028BB82C}">
      <dgm:prSet custT="1"/>
      <dgm:spPr/>
      <dgm:t>
        <a:bodyPr/>
        <a:lstStyle/>
        <a:p>
          <a:pPr algn="ctr"/>
          <a:r>
            <a:rPr lang="en-US" sz="1800" dirty="0">
              <a:latin typeface="+mj-lt"/>
              <a:cs typeface="Times New Roman" pitchFamily="18" charset="0"/>
            </a:rPr>
            <a:t>- </a:t>
          </a:r>
          <a:r>
            <a:rPr lang="vi-VN" sz="1800" dirty="0">
              <a:latin typeface="+mn-lt"/>
              <a:cs typeface="Times New Roman" pitchFamily="18" charset="0"/>
            </a:rPr>
            <a:t>Khả năng của trẻ và điều kiện thực tiễn trường</a:t>
          </a:r>
          <a:r>
            <a:rPr lang="vi-VN" sz="1800">
              <a:latin typeface="+mn-lt"/>
              <a:cs typeface="Times New Roman" pitchFamily="18" charset="0"/>
            </a:rPr>
            <a:t>/lớp </a:t>
          </a:r>
          <a:endParaRPr lang="en-US" sz="1800" dirty="0">
            <a:latin typeface="+mn-lt"/>
            <a:cs typeface="Times New Roman" pitchFamily="18" charset="0"/>
          </a:endParaRPr>
        </a:p>
      </dgm:t>
    </dgm:pt>
    <dgm:pt modelId="{97DBC40A-77CF-4E5B-BE57-8EC5E4A8058F}" type="parTrans" cxnId="{52D9AFF4-CC62-41AF-BDCE-156F0B020045}">
      <dgm:prSet/>
      <dgm:spPr/>
      <dgm:t>
        <a:bodyPr/>
        <a:lstStyle/>
        <a:p>
          <a:endParaRPr lang="en-US" sz="1800">
            <a:latin typeface="+mj-lt"/>
          </a:endParaRPr>
        </a:p>
      </dgm:t>
    </dgm:pt>
    <dgm:pt modelId="{F1896F92-3B79-442A-ADE1-897DDF515616}" type="sibTrans" cxnId="{52D9AFF4-CC62-41AF-BDCE-156F0B020045}">
      <dgm:prSet custT="1"/>
      <dgm:spPr>
        <a:solidFill>
          <a:srgbClr val="0033CC"/>
        </a:solidFill>
      </dgm:spPr>
      <dgm:t>
        <a:bodyPr/>
        <a:lstStyle/>
        <a:p>
          <a:endParaRPr lang="en-US" sz="1800">
            <a:latin typeface="+mj-lt"/>
            <a:cs typeface="Times New Roman" pitchFamily="18" charset="0"/>
          </a:endParaRPr>
        </a:p>
      </dgm:t>
    </dgm:pt>
    <dgm:pt modelId="{8FA45BB1-2B60-4655-AEA8-17F3D3989A91}">
      <dgm:prSet custT="1"/>
      <dgm:spPr/>
      <dgm:t>
        <a:bodyPr/>
        <a:lstStyle/>
        <a:p>
          <a:pPr algn="ctr"/>
          <a:r>
            <a:rPr lang="en-US" sz="1800" b="0" dirty="0">
              <a:latin typeface="+mj-lt"/>
              <a:cs typeface="Times New Roman" pitchFamily="18" charset="0"/>
            </a:rPr>
            <a:t>- </a:t>
          </a:r>
          <a:r>
            <a:rPr lang="en-US" sz="1800" dirty="0" err="1">
              <a:latin typeface="+mn-lt"/>
              <a:cs typeface="Times New Roman" pitchFamily="18" charset="0"/>
            </a:rPr>
            <a:t>Các</a:t>
          </a:r>
          <a:r>
            <a:rPr lang="en-US" sz="1800" dirty="0">
              <a:latin typeface="+mn-lt"/>
              <a:cs typeface="Times New Roman" pitchFamily="18" charset="0"/>
            </a:rPr>
            <a:t> </a:t>
          </a:r>
          <a:r>
            <a:rPr lang="en-US" sz="1800" dirty="0" err="1">
              <a:latin typeface="+mn-lt"/>
              <a:cs typeface="Times New Roman" pitchFamily="18" charset="0"/>
            </a:rPr>
            <a:t>chỉ</a:t>
          </a:r>
          <a:r>
            <a:rPr lang="en-US" sz="1800" dirty="0">
              <a:latin typeface="+mn-lt"/>
              <a:cs typeface="Times New Roman" pitchFamily="18" charset="0"/>
            </a:rPr>
            <a:t> </a:t>
          </a:r>
          <a:r>
            <a:rPr lang="en-US" sz="1800" dirty="0" err="1">
              <a:latin typeface="+mn-lt"/>
              <a:cs typeface="Times New Roman" pitchFamily="18" charset="0"/>
            </a:rPr>
            <a:t>số</a:t>
          </a:r>
          <a:r>
            <a:rPr lang="en-US" sz="1800" dirty="0">
              <a:latin typeface="+mn-lt"/>
              <a:cs typeface="Times New Roman" pitchFamily="18" charset="0"/>
            </a:rPr>
            <a:t> </a:t>
          </a:r>
          <a:r>
            <a:rPr lang="en-US" sz="1800" dirty="0" err="1">
              <a:latin typeface="+mn-lt"/>
              <a:cs typeface="Times New Roman" pitchFamily="18" charset="0"/>
            </a:rPr>
            <a:t>trong</a:t>
          </a:r>
          <a:r>
            <a:rPr lang="en-US" sz="1800" dirty="0">
              <a:latin typeface="+mn-lt"/>
              <a:cs typeface="Times New Roman" pitchFamily="18" charset="0"/>
            </a:rPr>
            <a:t> </a:t>
          </a:r>
          <a:r>
            <a:rPr lang="en-US" sz="1800" dirty="0" err="1">
              <a:latin typeface="+mn-lt"/>
              <a:cs typeface="Times New Roman" pitchFamily="18" charset="0"/>
            </a:rPr>
            <a:t>từng</a:t>
          </a:r>
          <a:r>
            <a:rPr lang="en-US" sz="1800" dirty="0">
              <a:latin typeface="+mn-lt"/>
              <a:cs typeface="Times New Roman" pitchFamily="18" charset="0"/>
            </a:rPr>
            <a:t> </a:t>
          </a:r>
          <a:r>
            <a:rPr lang="vi-VN" sz="1800" dirty="0">
              <a:latin typeface="+mn-lt"/>
              <a:cs typeface="Times New Roman" pitchFamily="18" charset="0"/>
            </a:rPr>
            <a:t>chuẩn </a:t>
          </a:r>
          <a:r>
            <a:rPr lang="en-US" sz="1800" dirty="0" err="1">
              <a:latin typeface="+mn-lt"/>
              <a:cs typeface="Times New Roman" pitchFamily="18" charset="0"/>
            </a:rPr>
            <a:t>theo</a:t>
          </a:r>
          <a:r>
            <a:rPr lang="en-US" sz="1800" dirty="0">
              <a:latin typeface="+mn-lt"/>
              <a:cs typeface="Times New Roman" pitchFamily="18" charset="0"/>
            </a:rPr>
            <a:t> </a:t>
          </a:r>
          <a:r>
            <a:rPr lang="en-US" sz="1800" dirty="0" err="1">
              <a:latin typeface="+mn-lt"/>
              <a:cs typeface="Times New Roman" pitchFamily="18" charset="0"/>
            </a:rPr>
            <a:t>lĩnh</a:t>
          </a:r>
          <a:r>
            <a:rPr lang="en-US" sz="1800" dirty="0">
              <a:latin typeface="+mn-lt"/>
              <a:cs typeface="Times New Roman" pitchFamily="18" charset="0"/>
            </a:rPr>
            <a:t> </a:t>
          </a:r>
          <a:r>
            <a:rPr lang="en-US" sz="1800" dirty="0" err="1">
              <a:latin typeface="+mn-lt"/>
              <a:cs typeface="Times New Roman" pitchFamily="18" charset="0"/>
            </a:rPr>
            <a:t>vực</a:t>
          </a:r>
          <a:r>
            <a:rPr lang="en-US" sz="1800" dirty="0">
              <a:latin typeface="+mn-lt"/>
              <a:cs typeface="Times New Roman" pitchFamily="18" charset="0"/>
            </a:rPr>
            <a:t> PT </a:t>
          </a:r>
          <a:r>
            <a:rPr lang="en-US" sz="1800" dirty="0" err="1">
              <a:latin typeface="+mn-lt"/>
              <a:cs typeface="Times New Roman" pitchFamily="18" charset="0"/>
            </a:rPr>
            <a:t>của</a:t>
          </a:r>
          <a:r>
            <a:rPr lang="en-US" sz="1800" dirty="0">
              <a:latin typeface="+mn-lt"/>
              <a:cs typeface="Times New Roman" pitchFamily="18" charset="0"/>
            </a:rPr>
            <a:t> </a:t>
          </a:r>
          <a:r>
            <a:rPr lang="en-US" sz="1800" dirty="0" err="1">
              <a:latin typeface="+mn-lt"/>
              <a:cs typeface="Times New Roman" pitchFamily="18" charset="0"/>
            </a:rPr>
            <a:t>Bộ</a:t>
          </a:r>
          <a:r>
            <a:rPr lang="en-US" sz="1800" dirty="0">
              <a:latin typeface="+mn-lt"/>
              <a:cs typeface="Times New Roman" pitchFamily="18" charset="0"/>
            </a:rPr>
            <a:t> </a:t>
          </a:r>
          <a:r>
            <a:rPr lang="en-US" sz="1800" dirty="0" err="1">
              <a:latin typeface="+mn-lt"/>
              <a:cs typeface="Times New Roman" pitchFamily="18" charset="0"/>
            </a:rPr>
            <a:t>chuẩn</a:t>
          </a:r>
          <a:r>
            <a:rPr lang="en-US" sz="1800" dirty="0">
              <a:latin typeface="+mn-lt"/>
              <a:cs typeface="Times New Roman" pitchFamily="18" charset="0"/>
            </a:rPr>
            <a:t> </a:t>
          </a:r>
          <a:r>
            <a:rPr lang="vi-VN" sz="1800" dirty="0">
              <a:latin typeface="+mn-lt"/>
              <a:cs typeface="Times New Roman" pitchFamily="18" charset="0"/>
            </a:rPr>
            <a:t>phát triển trẻ em năm tuổi</a:t>
          </a:r>
          <a:endParaRPr lang="en-US" sz="1800" dirty="0">
            <a:latin typeface="+mn-lt"/>
            <a:cs typeface="Times New Roman" pitchFamily="18" charset="0"/>
          </a:endParaRPr>
        </a:p>
      </dgm:t>
    </dgm:pt>
    <dgm:pt modelId="{E2B53DD8-7E82-43EC-BCAD-8BC216FB98ED}" type="parTrans" cxnId="{895B387E-E045-497C-B02F-978A13203D8F}">
      <dgm:prSet/>
      <dgm:spPr/>
      <dgm:t>
        <a:bodyPr/>
        <a:lstStyle/>
        <a:p>
          <a:endParaRPr lang="en-US" sz="1800">
            <a:latin typeface="+mj-lt"/>
          </a:endParaRPr>
        </a:p>
      </dgm:t>
    </dgm:pt>
    <dgm:pt modelId="{BC2F4C63-CB9C-4F24-9B76-40690A58CCFE}" type="sibTrans" cxnId="{895B387E-E045-497C-B02F-978A13203D8F}">
      <dgm:prSet custT="1"/>
      <dgm:spPr>
        <a:solidFill>
          <a:srgbClr val="FF0000"/>
        </a:solidFill>
      </dgm:spPr>
      <dgm:t>
        <a:bodyPr/>
        <a:lstStyle/>
        <a:p>
          <a:endParaRPr lang="en-US" sz="1800">
            <a:latin typeface="+mj-lt"/>
            <a:cs typeface="Times New Roman" pitchFamily="18" charset="0"/>
          </a:endParaRPr>
        </a:p>
      </dgm:t>
    </dgm:pt>
    <dgm:pt modelId="{BCD9D345-723C-4FFE-9A9F-18B913CBC97C}" type="pres">
      <dgm:prSet presAssocID="{CA49FC51-8218-440B-8690-FB86105B06BB}" presName="Name0" presStyleCnt="0">
        <dgm:presLayoutVars>
          <dgm:dir/>
          <dgm:resizeHandles val="exact"/>
        </dgm:presLayoutVars>
      </dgm:prSet>
      <dgm:spPr/>
    </dgm:pt>
    <dgm:pt modelId="{6F905A69-0B7C-46CE-9A52-C515380F6C19}" type="pres">
      <dgm:prSet presAssocID="{CA49FC51-8218-440B-8690-FB86105B06BB}" presName="vNodes" presStyleCnt="0"/>
      <dgm:spPr/>
    </dgm:pt>
    <dgm:pt modelId="{7F90F464-947C-4705-B1EC-BA829B7B16C4}" type="pres">
      <dgm:prSet presAssocID="{47FA8DD7-7877-4A38-8BE8-9C1FF26B6A19}" presName="node" presStyleLbl="node1" presStyleIdx="0" presStyleCnt="5" custScaleX="1865727" custScaleY="216730" custLinFactNeighborX="-56411" custLinFactNeighborY="-2492">
        <dgm:presLayoutVars>
          <dgm:bulletEnabled val="1"/>
        </dgm:presLayoutVars>
      </dgm:prSet>
      <dgm:spPr/>
    </dgm:pt>
    <dgm:pt modelId="{4586F7F5-6B79-403B-BD92-47F9227CB481}" type="pres">
      <dgm:prSet presAssocID="{C911B12A-FB11-45DE-88E9-330E88C6430E}" presName="spacerT" presStyleCnt="0"/>
      <dgm:spPr/>
    </dgm:pt>
    <dgm:pt modelId="{8EE5E881-2A16-4FD8-BE89-5335477A458D}" type="pres">
      <dgm:prSet presAssocID="{C911B12A-FB11-45DE-88E9-330E88C6430E}" presName="sibTrans" presStyleLbl="sibTrans2D1" presStyleIdx="0" presStyleCnt="4" custScaleX="74174" custScaleY="80374" custLinFactX="-4703" custLinFactY="-14011" custLinFactNeighborX="-100000" custLinFactNeighborY="-100000"/>
      <dgm:spPr/>
    </dgm:pt>
    <dgm:pt modelId="{06F5253E-FAF6-4C1E-B692-AE7BCED55803}" type="pres">
      <dgm:prSet presAssocID="{C911B12A-FB11-45DE-88E9-330E88C6430E}" presName="spacerB" presStyleCnt="0"/>
      <dgm:spPr/>
    </dgm:pt>
    <dgm:pt modelId="{1B908272-ADEF-4DA4-AF43-08753C36A9C2}" type="pres">
      <dgm:prSet presAssocID="{E4165FF9-EAE9-4918-906F-1CD487600E46}" presName="node" presStyleLbl="node1" presStyleIdx="1" presStyleCnt="5" custScaleX="1900624" custScaleY="248747" custLinFactY="-3714" custLinFactNeighborX="-1405" custLinFactNeighborY="-100000">
        <dgm:presLayoutVars>
          <dgm:bulletEnabled val="1"/>
        </dgm:presLayoutVars>
      </dgm:prSet>
      <dgm:spPr/>
    </dgm:pt>
    <dgm:pt modelId="{FC71D5AA-40A6-43AC-98BD-82E007EB1D52}" type="pres">
      <dgm:prSet presAssocID="{D6D4D55F-A99E-4A08-82CA-4A19AC15E5E2}" presName="spacerT" presStyleCnt="0"/>
      <dgm:spPr/>
    </dgm:pt>
    <dgm:pt modelId="{9482AD1A-4978-4E18-A219-1723242A3BD7}" type="pres">
      <dgm:prSet presAssocID="{D6D4D55F-A99E-4A08-82CA-4A19AC15E5E2}" presName="sibTrans" presStyleLbl="sibTrans2D1" presStyleIdx="1" presStyleCnt="4" custLinFactY="-22022" custLinFactNeighborX="-36022" custLinFactNeighborY="-100000"/>
      <dgm:spPr/>
    </dgm:pt>
    <dgm:pt modelId="{8C51CD19-593E-4914-B1C8-4DE8F8EBF205}" type="pres">
      <dgm:prSet presAssocID="{D6D4D55F-A99E-4A08-82CA-4A19AC15E5E2}" presName="spacerB" presStyleCnt="0"/>
      <dgm:spPr/>
    </dgm:pt>
    <dgm:pt modelId="{DA756718-8148-446E-B45A-ADA196164B26}" type="pres">
      <dgm:prSet presAssocID="{8FA45BB1-2B60-4655-AEA8-17F3D3989A91}" presName="node" presStyleLbl="node1" presStyleIdx="2" presStyleCnt="5" custScaleX="2000000" custScaleY="327890">
        <dgm:presLayoutVars>
          <dgm:bulletEnabled val="1"/>
        </dgm:presLayoutVars>
      </dgm:prSet>
      <dgm:spPr/>
    </dgm:pt>
    <dgm:pt modelId="{5A8B86A8-6A3B-4B4F-BDFE-F5E684BF0F5F}" type="pres">
      <dgm:prSet presAssocID="{BC2F4C63-CB9C-4F24-9B76-40690A58CCFE}" presName="spacerT" presStyleCnt="0"/>
      <dgm:spPr/>
    </dgm:pt>
    <dgm:pt modelId="{90DB077C-0CCC-4B4D-B70C-D4A60BBE7C73}" type="pres">
      <dgm:prSet presAssocID="{BC2F4C63-CB9C-4F24-9B76-40690A58CCFE}" presName="sibTrans" presStyleLbl="sibTrans2D1" presStyleIdx="2" presStyleCnt="4"/>
      <dgm:spPr/>
    </dgm:pt>
    <dgm:pt modelId="{00AA25A3-B3BA-40FF-AA52-92CC3D4ECC6D}" type="pres">
      <dgm:prSet presAssocID="{BC2F4C63-CB9C-4F24-9B76-40690A58CCFE}" presName="spacerB" presStyleCnt="0"/>
      <dgm:spPr/>
    </dgm:pt>
    <dgm:pt modelId="{6B9E7D85-5C6C-4C9A-87E8-F3973C058639}" type="pres">
      <dgm:prSet presAssocID="{F7AF81F5-22CD-4FFB-89F7-9A6E028BB82C}" presName="node" presStyleLbl="node1" presStyleIdx="3" presStyleCnt="5" custScaleX="1499334" custScaleY="268230">
        <dgm:presLayoutVars>
          <dgm:bulletEnabled val="1"/>
        </dgm:presLayoutVars>
      </dgm:prSet>
      <dgm:spPr/>
    </dgm:pt>
    <dgm:pt modelId="{742DD9C4-9E19-4C87-B211-CB30FD7F0587}" type="pres">
      <dgm:prSet presAssocID="{CA49FC51-8218-440B-8690-FB86105B06BB}" presName="sibTransLast" presStyleLbl="sibTrans2D1" presStyleIdx="3" presStyleCnt="4" custScaleX="442726" custScaleY="106108" custLinFactX="-100000" custLinFactNeighborX="-101237" custLinFactNeighborY="-98209"/>
      <dgm:spPr/>
    </dgm:pt>
    <dgm:pt modelId="{067631E0-40E9-4F3E-A406-28445ADEAD22}" type="pres">
      <dgm:prSet presAssocID="{CA49FC51-8218-440B-8690-FB86105B06BB}" presName="connectorText" presStyleLbl="sibTrans2D1" presStyleIdx="3" presStyleCnt="4"/>
      <dgm:spPr/>
    </dgm:pt>
    <dgm:pt modelId="{11A53999-D95F-4DD9-9E4F-F348DD49D336}" type="pres">
      <dgm:prSet presAssocID="{CA49FC51-8218-440B-8690-FB86105B06BB}" presName="lastNode" presStyleLbl="node1" presStyleIdx="4" presStyleCnt="5" custScaleX="393649" custScaleY="194859" custLinFactNeighborX="46909" custLinFactNeighborY="2119">
        <dgm:presLayoutVars>
          <dgm:bulletEnabled val="1"/>
        </dgm:presLayoutVars>
      </dgm:prSet>
      <dgm:spPr/>
    </dgm:pt>
  </dgm:ptLst>
  <dgm:cxnLst>
    <dgm:cxn modelId="{F52F8B20-387D-439A-888A-EE3402F2BB6C}" type="presOf" srcId="{47FA8DD7-7877-4A38-8BE8-9C1FF26B6A19}" destId="{7F90F464-947C-4705-B1EC-BA829B7B16C4}" srcOrd="0" destOrd="0" presId="urn:microsoft.com/office/officeart/2005/8/layout/equation2"/>
    <dgm:cxn modelId="{7FE5893F-A293-40FA-93E7-271380B8937A}" type="presOf" srcId="{AFA742C2-FA2E-4A42-8D16-0CEF44E49431}" destId="{11A53999-D95F-4DD9-9E4F-F348DD49D336}" srcOrd="0" destOrd="0" presId="urn:microsoft.com/office/officeart/2005/8/layout/equation2"/>
    <dgm:cxn modelId="{CDE13371-0FA4-46FA-BB99-712D0E3CFD04}" type="presOf" srcId="{F1896F92-3B79-442A-ADE1-897DDF515616}" destId="{742DD9C4-9E19-4C87-B211-CB30FD7F0587}" srcOrd="0" destOrd="0" presId="urn:microsoft.com/office/officeart/2005/8/layout/equation2"/>
    <dgm:cxn modelId="{6C20FC52-7566-4FB7-A016-BCFBF16E900F}" srcId="{CA49FC51-8218-440B-8690-FB86105B06BB}" destId="{47FA8DD7-7877-4A38-8BE8-9C1FF26B6A19}" srcOrd="0" destOrd="0" parTransId="{568429BA-A1F0-44D0-9093-88C130461034}" sibTransId="{C911B12A-FB11-45DE-88E9-330E88C6430E}"/>
    <dgm:cxn modelId="{933CC255-9931-4F76-AE2F-31006A33EE10}" type="presOf" srcId="{BC2F4C63-CB9C-4F24-9B76-40690A58CCFE}" destId="{90DB077C-0CCC-4B4D-B70C-D4A60BBE7C73}" srcOrd="0" destOrd="0" presId="urn:microsoft.com/office/officeart/2005/8/layout/equation2"/>
    <dgm:cxn modelId="{ED8B7C57-EE6C-46D7-9ACF-68D89191890B}" type="presOf" srcId="{8FA45BB1-2B60-4655-AEA8-17F3D3989A91}" destId="{DA756718-8148-446E-B45A-ADA196164B26}" srcOrd="0" destOrd="0" presId="urn:microsoft.com/office/officeart/2005/8/layout/equation2"/>
    <dgm:cxn modelId="{895B387E-E045-497C-B02F-978A13203D8F}" srcId="{CA49FC51-8218-440B-8690-FB86105B06BB}" destId="{8FA45BB1-2B60-4655-AEA8-17F3D3989A91}" srcOrd="2" destOrd="0" parTransId="{E2B53DD8-7E82-43EC-BCAD-8BC216FB98ED}" sibTransId="{BC2F4C63-CB9C-4F24-9B76-40690A58CCFE}"/>
    <dgm:cxn modelId="{08F5FC89-7CC0-411D-BE5B-11C4FF2598B4}" type="presOf" srcId="{C911B12A-FB11-45DE-88E9-330E88C6430E}" destId="{8EE5E881-2A16-4FD8-BE89-5335477A458D}" srcOrd="0" destOrd="0" presId="urn:microsoft.com/office/officeart/2005/8/layout/equation2"/>
    <dgm:cxn modelId="{54B4B68E-05F0-4AC8-9469-70D4920A3C2F}" type="presOf" srcId="{D6D4D55F-A99E-4A08-82CA-4A19AC15E5E2}" destId="{9482AD1A-4978-4E18-A219-1723242A3BD7}" srcOrd="0" destOrd="0" presId="urn:microsoft.com/office/officeart/2005/8/layout/equation2"/>
    <dgm:cxn modelId="{6949C99A-EEEA-4FBD-8E21-DF07024E3A69}" type="presOf" srcId="{F7AF81F5-22CD-4FFB-89F7-9A6E028BB82C}" destId="{6B9E7D85-5C6C-4C9A-87E8-F3973C058639}" srcOrd="0" destOrd="0" presId="urn:microsoft.com/office/officeart/2005/8/layout/equation2"/>
    <dgm:cxn modelId="{0B7AB5A8-9179-49AC-ABAA-5FF3DA608924}" type="presOf" srcId="{F1896F92-3B79-442A-ADE1-897DDF515616}" destId="{067631E0-40E9-4F3E-A406-28445ADEAD22}" srcOrd="1" destOrd="0" presId="urn:microsoft.com/office/officeart/2005/8/layout/equation2"/>
    <dgm:cxn modelId="{C231B5B2-E71D-45C4-9A4C-3FEEC40BA525}" type="presOf" srcId="{CA49FC51-8218-440B-8690-FB86105B06BB}" destId="{BCD9D345-723C-4FFE-9A9F-18B913CBC97C}" srcOrd="0" destOrd="0" presId="urn:microsoft.com/office/officeart/2005/8/layout/equation2"/>
    <dgm:cxn modelId="{E8ADC1B9-034C-4219-A035-1487455FA43D}" type="presOf" srcId="{E4165FF9-EAE9-4918-906F-1CD487600E46}" destId="{1B908272-ADEF-4DA4-AF43-08753C36A9C2}" srcOrd="0" destOrd="0" presId="urn:microsoft.com/office/officeart/2005/8/layout/equation2"/>
    <dgm:cxn modelId="{01EB96F2-F8BE-4494-B7EE-BD569877F385}" srcId="{CA49FC51-8218-440B-8690-FB86105B06BB}" destId="{AFA742C2-FA2E-4A42-8D16-0CEF44E49431}" srcOrd="4" destOrd="0" parTransId="{4C8570D5-62F2-4CB7-B99A-FAB7A7D6D919}" sibTransId="{4E21C50B-873F-461D-BBE1-5EDB2C153BC8}"/>
    <dgm:cxn modelId="{0ADBADF2-81C9-4A50-8FFD-7C6D00925B95}" srcId="{CA49FC51-8218-440B-8690-FB86105B06BB}" destId="{E4165FF9-EAE9-4918-906F-1CD487600E46}" srcOrd="1" destOrd="0" parTransId="{44A1BC53-C689-4DB9-B730-2F1904CD1245}" sibTransId="{D6D4D55F-A99E-4A08-82CA-4A19AC15E5E2}"/>
    <dgm:cxn modelId="{52D9AFF4-CC62-41AF-BDCE-156F0B020045}" srcId="{CA49FC51-8218-440B-8690-FB86105B06BB}" destId="{F7AF81F5-22CD-4FFB-89F7-9A6E028BB82C}" srcOrd="3" destOrd="0" parTransId="{97DBC40A-77CF-4E5B-BE57-8EC5E4A8058F}" sibTransId="{F1896F92-3B79-442A-ADE1-897DDF515616}"/>
    <dgm:cxn modelId="{5D9AA3B9-03BD-4DD7-8B76-DF0DCAFEBC53}" type="presParOf" srcId="{BCD9D345-723C-4FFE-9A9F-18B913CBC97C}" destId="{6F905A69-0B7C-46CE-9A52-C515380F6C19}" srcOrd="0" destOrd="0" presId="urn:microsoft.com/office/officeart/2005/8/layout/equation2"/>
    <dgm:cxn modelId="{E6546C71-E2D3-4EC1-B458-38154E51C784}" type="presParOf" srcId="{6F905A69-0B7C-46CE-9A52-C515380F6C19}" destId="{7F90F464-947C-4705-B1EC-BA829B7B16C4}" srcOrd="0" destOrd="0" presId="urn:microsoft.com/office/officeart/2005/8/layout/equation2"/>
    <dgm:cxn modelId="{C7B47086-B5D0-4251-B8B5-20B4BD3B815C}" type="presParOf" srcId="{6F905A69-0B7C-46CE-9A52-C515380F6C19}" destId="{4586F7F5-6B79-403B-BD92-47F9227CB481}" srcOrd="1" destOrd="0" presId="urn:microsoft.com/office/officeart/2005/8/layout/equation2"/>
    <dgm:cxn modelId="{6DDB07FF-DD6F-4699-889B-3A7B6BEA4BDC}" type="presParOf" srcId="{6F905A69-0B7C-46CE-9A52-C515380F6C19}" destId="{8EE5E881-2A16-4FD8-BE89-5335477A458D}" srcOrd="2" destOrd="0" presId="urn:microsoft.com/office/officeart/2005/8/layout/equation2"/>
    <dgm:cxn modelId="{CD419BC6-065C-4293-AA6B-7801DF2AC28C}" type="presParOf" srcId="{6F905A69-0B7C-46CE-9A52-C515380F6C19}" destId="{06F5253E-FAF6-4C1E-B692-AE7BCED55803}" srcOrd="3" destOrd="0" presId="urn:microsoft.com/office/officeart/2005/8/layout/equation2"/>
    <dgm:cxn modelId="{2DD6954B-B8C3-416E-A9B2-475ECF373CF0}" type="presParOf" srcId="{6F905A69-0B7C-46CE-9A52-C515380F6C19}" destId="{1B908272-ADEF-4DA4-AF43-08753C36A9C2}" srcOrd="4" destOrd="0" presId="urn:microsoft.com/office/officeart/2005/8/layout/equation2"/>
    <dgm:cxn modelId="{02ADB062-9F7A-41F5-A246-30F687A6490D}" type="presParOf" srcId="{6F905A69-0B7C-46CE-9A52-C515380F6C19}" destId="{FC71D5AA-40A6-43AC-98BD-82E007EB1D52}" srcOrd="5" destOrd="0" presId="urn:microsoft.com/office/officeart/2005/8/layout/equation2"/>
    <dgm:cxn modelId="{C4E23876-172E-4A6D-A974-A5C1122C1587}" type="presParOf" srcId="{6F905A69-0B7C-46CE-9A52-C515380F6C19}" destId="{9482AD1A-4978-4E18-A219-1723242A3BD7}" srcOrd="6" destOrd="0" presId="urn:microsoft.com/office/officeart/2005/8/layout/equation2"/>
    <dgm:cxn modelId="{9A634D76-471C-4929-8CFD-44A0891C7C85}" type="presParOf" srcId="{6F905A69-0B7C-46CE-9A52-C515380F6C19}" destId="{8C51CD19-593E-4914-B1C8-4DE8F8EBF205}" srcOrd="7" destOrd="0" presId="urn:microsoft.com/office/officeart/2005/8/layout/equation2"/>
    <dgm:cxn modelId="{AD723101-DBF1-4753-8077-10D013916C3B}" type="presParOf" srcId="{6F905A69-0B7C-46CE-9A52-C515380F6C19}" destId="{DA756718-8148-446E-B45A-ADA196164B26}" srcOrd="8" destOrd="0" presId="urn:microsoft.com/office/officeart/2005/8/layout/equation2"/>
    <dgm:cxn modelId="{895F7B63-9152-47CF-A447-D868913B65FC}" type="presParOf" srcId="{6F905A69-0B7C-46CE-9A52-C515380F6C19}" destId="{5A8B86A8-6A3B-4B4F-BDFE-F5E684BF0F5F}" srcOrd="9" destOrd="0" presId="urn:microsoft.com/office/officeart/2005/8/layout/equation2"/>
    <dgm:cxn modelId="{E172D4B3-254C-440F-9867-E9A974F7875C}" type="presParOf" srcId="{6F905A69-0B7C-46CE-9A52-C515380F6C19}" destId="{90DB077C-0CCC-4B4D-B70C-D4A60BBE7C73}" srcOrd="10" destOrd="0" presId="urn:microsoft.com/office/officeart/2005/8/layout/equation2"/>
    <dgm:cxn modelId="{5800F2E6-9C10-4477-9104-C1CD94EBF0CB}" type="presParOf" srcId="{6F905A69-0B7C-46CE-9A52-C515380F6C19}" destId="{00AA25A3-B3BA-40FF-AA52-92CC3D4ECC6D}" srcOrd="11" destOrd="0" presId="urn:microsoft.com/office/officeart/2005/8/layout/equation2"/>
    <dgm:cxn modelId="{7BC20ECD-1EB2-4A75-A476-962EE058D2B1}" type="presParOf" srcId="{6F905A69-0B7C-46CE-9A52-C515380F6C19}" destId="{6B9E7D85-5C6C-4C9A-87E8-F3973C058639}" srcOrd="12" destOrd="0" presId="urn:microsoft.com/office/officeart/2005/8/layout/equation2"/>
    <dgm:cxn modelId="{0D720D3D-4D5A-4C13-AB93-4D2F074822C6}" type="presParOf" srcId="{BCD9D345-723C-4FFE-9A9F-18B913CBC97C}" destId="{742DD9C4-9E19-4C87-B211-CB30FD7F0587}" srcOrd="1" destOrd="0" presId="urn:microsoft.com/office/officeart/2005/8/layout/equation2"/>
    <dgm:cxn modelId="{F1365E97-14EB-4919-924B-83EBF8740382}" type="presParOf" srcId="{742DD9C4-9E19-4C87-B211-CB30FD7F0587}" destId="{067631E0-40E9-4F3E-A406-28445ADEAD22}" srcOrd="0" destOrd="0" presId="urn:microsoft.com/office/officeart/2005/8/layout/equation2"/>
    <dgm:cxn modelId="{597386DF-7636-4EE8-A472-29026DCAE15A}" type="presParOf" srcId="{BCD9D345-723C-4FFE-9A9F-18B913CBC97C}" destId="{11A53999-D95F-4DD9-9E4F-F348DD49D336}"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A49FC51-8218-440B-8690-FB86105B06BB}" type="doc">
      <dgm:prSet loTypeId="urn:microsoft.com/office/officeart/2005/8/layout/equation2" loCatId="relationship" qsTypeId="urn:microsoft.com/office/officeart/2005/8/quickstyle/simple3" qsCatId="simple" csTypeId="urn:microsoft.com/office/officeart/2005/8/colors/colorful4" csCatId="colorful" phldr="1"/>
      <dgm:spPr/>
      <dgm:t>
        <a:bodyPr/>
        <a:lstStyle/>
        <a:p>
          <a:endParaRPr lang="en-US"/>
        </a:p>
      </dgm:t>
    </dgm:pt>
    <dgm:pt modelId="{AFA742C2-FA2E-4A42-8D16-0CEF44E49431}">
      <dgm:prSet phldrT="[Text]" custT="1"/>
      <dgm:spPr/>
      <dgm:t>
        <a:bodyPr/>
        <a:lstStyle/>
        <a:p>
          <a:r>
            <a:rPr lang="en-US" sz="2000" b="1" dirty="0" err="1">
              <a:latin typeface="+mn-lt"/>
              <a:cs typeface="Times New Roman" pitchFamily="18" charset="0"/>
            </a:rPr>
            <a:t>Nội</a:t>
          </a:r>
          <a:r>
            <a:rPr lang="en-US" sz="2000" b="1" dirty="0">
              <a:latin typeface="+mn-lt"/>
              <a:cs typeface="Times New Roman" pitchFamily="18" charset="0"/>
            </a:rPr>
            <a:t> dung GD </a:t>
          </a:r>
          <a:r>
            <a:rPr lang="en-US" sz="2000" b="1" dirty="0" err="1">
              <a:latin typeface="+mn-lt"/>
              <a:cs typeface="Times New Roman" pitchFamily="18" charset="0"/>
            </a:rPr>
            <a:t>năm</a:t>
          </a:r>
          <a:r>
            <a:rPr lang="en-US" sz="2000" b="1" dirty="0">
              <a:latin typeface="+mn-lt"/>
              <a:cs typeface="Times New Roman" pitchFamily="18" charset="0"/>
            </a:rPr>
            <a:t> </a:t>
          </a:r>
          <a:r>
            <a:rPr lang="en-US" sz="2000" b="1" dirty="0" err="1">
              <a:latin typeface="+mn-lt"/>
              <a:cs typeface="Times New Roman" pitchFamily="18" charset="0"/>
            </a:rPr>
            <a:t>học</a:t>
          </a:r>
          <a:r>
            <a:rPr lang="en-US" sz="2000" b="1" dirty="0">
              <a:latin typeface="+mn-lt"/>
              <a:cs typeface="Times New Roman" pitchFamily="18" charset="0"/>
            </a:rPr>
            <a:t> </a:t>
          </a:r>
        </a:p>
      </dgm:t>
    </dgm:pt>
    <dgm:pt modelId="{4C8570D5-62F2-4CB7-B99A-FAB7A7D6D919}" type="parTrans" cxnId="{01EB96F2-F8BE-4494-B7EE-BD569877F385}">
      <dgm:prSet/>
      <dgm:spPr/>
      <dgm:t>
        <a:bodyPr/>
        <a:lstStyle/>
        <a:p>
          <a:endParaRPr lang="en-US" sz="2000" b="0">
            <a:latin typeface="+mn-lt"/>
            <a:cs typeface="Times New Roman" pitchFamily="18" charset="0"/>
          </a:endParaRPr>
        </a:p>
      </dgm:t>
    </dgm:pt>
    <dgm:pt modelId="{4E21C50B-873F-461D-BBE1-5EDB2C153BC8}" type="sibTrans" cxnId="{01EB96F2-F8BE-4494-B7EE-BD569877F385}">
      <dgm:prSet/>
      <dgm:spPr/>
      <dgm:t>
        <a:bodyPr/>
        <a:lstStyle/>
        <a:p>
          <a:endParaRPr lang="en-US" sz="2000" b="0">
            <a:latin typeface="+mn-lt"/>
            <a:cs typeface="Times New Roman" pitchFamily="18" charset="0"/>
          </a:endParaRPr>
        </a:p>
      </dgm:t>
    </dgm:pt>
    <dgm:pt modelId="{E4165FF9-EAE9-4918-906F-1CD487600E46}">
      <dgm:prSet custT="1"/>
      <dgm:spPr/>
      <dgm:t>
        <a:bodyPr/>
        <a:lstStyle/>
        <a:p>
          <a:pPr algn="ctr"/>
          <a:r>
            <a:rPr lang="en-US" sz="2000" b="0">
              <a:latin typeface="+mn-lt"/>
              <a:cs typeface="Times New Roman" pitchFamily="18" charset="0"/>
            </a:rPr>
            <a:t>- Nội dung KQMĐ </a:t>
          </a:r>
          <a:r>
            <a:rPr lang="vi-VN" sz="2000" b="0">
              <a:latin typeface="+mn-lt"/>
              <a:cs typeface="Times New Roman" pitchFamily="18" charset="0"/>
            </a:rPr>
            <a:t>của từng lĩnh vực giáo dục </a:t>
          </a:r>
          <a:r>
            <a:rPr lang="en-US" sz="2000" b="0">
              <a:latin typeface="+mn-lt"/>
              <a:cs typeface="Times New Roman" pitchFamily="18" charset="0"/>
            </a:rPr>
            <a:t>đã được chọn lọc</a:t>
          </a:r>
          <a:endParaRPr lang="en-US" sz="2000" b="0" dirty="0">
            <a:latin typeface="+mn-lt"/>
            <a:cs typeface="Times New Roman" pitchFamily="18" charset="0"/>
          </a:endParaRPr>
        </a:p>
      </dgm:t>
    </dgm:pt>
    <dgm:pt modelId="{44A1BC53-C689-4DB9-B730-2F1904CD1245}" type="parTrans" cxnId="{0ADBADF2-81C9-4A50-8FFD-7C6D00925B95}">
      <dgm:prSet/>
      <dgm:spPr/>
      <dgm:t>
        <a:bodyPr/>
        <a:lstStyle/>
        <a:p>
          <a:endParaRPr lang="en-US" sz="2000" b="0">
            <a:latin typeface="+mn-lt"/>
            <a:cs typeface="Times New Roman" pitchFamily="18" charset="0"/>
          </a:endParaRPr>
        </a:p>
      </dgm:t>
    </dgm:pt>
    <dgm:pt modelId="{D6D4D55F-A99E-4A08-82CA-4A19AC15E5E2}" type="sibTrans" cxnId="{0ADBADF2-81C9-4A50-8FFD-7C6D00925B95}">
      <dgm:prSet custT="1"/>
      <dgm:spPr>
        <a:solidFill>
          <a:srgbClr val="FF0000"/>
        </a:solidFill>
      </dgm:spPr>
      <dgm:t>
        <a:bodyPr/>
        <a:lstStyle/>
        <a:p>
          <a:endParaRPr lang="en-US" sz="2000" b="0">
            <a:latin typeface="+mn-lt"/>
            <a:cs typeface="Times New Roman" pitchFamily="18" charset="0"/>
          </a:endParaRPr>
        </a:p>
      </dgm:t>
    </dgm:pt>
    <dgm:pt modelId="{F7AF81F5-22CD-4FFB-89F7-9A6E028BB82C}">
      <dgm:prSet custT="1"/>
      <dgm:spPr/>
      <dgm:t>
        <a:bodyPr/>
        <a:lstStyle/>
        <a:p>
          <a:r>
            <a:rPr lang="en-US" sz="2000" b="0" dirty="0">
              <a:latin typeface="+mn-lt"/>
              <a:cs typeface="Times New Roman" pitchFamily="18" charset="0"/>
            </a:rPr>
            <a:t>- </a:t>
          </a:r>
          <a:r>
            <a:rPr lang="vi-VN" sz="2000" b="0" dirty="0">
              <a:latin typeface="+mn-lt"/>
              <a:cs typeface="Times New Roman" pitchFamily="18" charset="0"/>
            </a:rPr>
            <a:t>Khả năng của trẻ</a:t>
          </a:r>
          <a:endParaRPr lang="en-US" sz="2000" b="0" dirty="0">
            <a:latin typeface="+mn-lt"/>
            <a:cs typeface="Times New Roman" pitchFamily="18" charset="0"/>
          </a:endParaRPr>
        </a:p>
      </dgm:t>
    </dgm:pt>
    <dgm:pt modelId="{97DBC40A-77CF-4E5B-BE57-8EC5E4A8058F}" type="parTrans" cxnId="{52D9AFF4-CC62-41AF-BDCE-156F0B020045}">
      <dgm:prSet/>
      <dgm:spPr/>
      <dgm:t>
        <a:bodyPr/>
        <a:lstStyle/>
        <a:p>
          <a:endParaRPr lang="en-US" sz="2000" b="0">
            <a:latin typeface="+mn-lt"/>
            <a:cs typeface="Times New Roman" pitchFamily="18" charset="0"/>
          </a:endParaRPr>
        </a:p>
      </dgm:t>
    </dgm:pt>
    <dgm:pt modelId="{F1896F92-3B79-442A-ADE1-897DDF515616}" type="sibTrans" cxnId="{52D9AFF4-CC62-41AF-BDCE-156F0B020045}">
      <dgm:prSet custT="1"/>
      <dgm:spPr>
        <a:solidFill>
          <a:srgbClr val="FF0000"/>
        </a:solidFill>
      </dgm:spPr>
      <dgm:t>
        <a:bodyPr/>
        <a:lstStyle/>
        <a:p>
          <a:endParaRPr lang="en-US" sz="2000" b="0">
            <a:latin typeface="+mn-lt"/>
            <a:cs typeface="Times New Roman" pitchFamily="18" charset="0"/>
          </a:endParaRPr>
        </a:p>
      </dgm:t>
    </dgm:pt>
    <dgm:pt modelId="{47FA8DD7-7877-4A38-8BE8-9C1FF26B6A19}">
      <dgm:prSet custT="1"/>
      <dgm:spPr/>
      <dgm:t>
        <a:bodyPr/>
        <a:lstStyle/>
        <a:p>
          <a:r>
            <a:rPr lang="en-US" sz="2000" b="0" dirty="0">
              <a:latin typeface="+mn-lt"/>
              <a:cs typeface="Times New Roman" pitchFamily="18" charset="0"/>
            </a:rPr>
            <a:t>- </a:t>
          </a:r>
          <a:r>
            <a:rPr lang="af-ZA" sz="2000" b="0" dirty="0">
              <a:latin typeface="+mn-lt"/>
              <a:cs typeface="Times New Roman" pitchFamily="18" charset="0"/>
            </a:rPr>
            <a:t>Nội dung giáo dục của lứa tuổi lớn nhất trong lớp ghép và những nội dung giáo dục chỉ có ở lứa tuổi </a:t>
          </a:r>
          <a:r>
            <a:rPr lang="af-ZA" sz="2000" b="0">
              <a:latin typeface="+mn-lt"/>
              <a:cs typeface="Times New Roman" pitchFamily="18" charset="0"/>
            </a:rPr>
            <a:t>bé hơn</a:t>
          </a:r>
          <a:endParaRPr lang="en-US" sz="2000" b="0" dirty="0">
            <a:latin typeface="+mn-lt"/>
            <a:cs typeface="Times New Roman" pitchFamily="18" charset="0"/>
          </a:endParaRPr>
        </a:p>
      </dgm:t>
    </dgm:pt>
    <dgm:pt modelId="{C911B12A-FB11-45DE-88E9-330E88C6430E}" type="sibTrans" cxnId="{6C20FC52-7566-4FB7-A016-BCFBF16E900F}">
      <dgm:prSet custT="1"/>
      <dgm:spPr>
        <a:solidFill>
          <a:srgbClr val="FF0000"/>
        </a:solidFill>
      </dgm:spPr>
      <dgm:t>
        <a:bodyPr/>
        <a:lstStyle/>
        <a:p>
          <a:endParaRPr lang="en-US" sz="2000" b="0">
            <a:latin typeface="+mn-lt"/>
            <a:cs typeface="Times New Roman" pitchFamily="18" charset="0"/>
          </a:endParaRPr>
        </a:p>
      </dgm:t>
    </dgm:pt>
    <dgm:pt modelId="{568429BA-A1F0-44D0-9093-88C130461034}" type="parTrans" cxnId="{6C20FC52-7566-4FB7-A016-BCFBF16E900F}">
      <dgm:prSet/>
      <dgm:spPr/>
      <dgm:t>
        <a:bodyPr/>
        <a:lstStyle/>
        <a:p>
          <a:endParaRPr lang="en-US" sz="2000" b="0">
            <a:latin typeface="+mn-lt"/>
            <a:cs typeface="Times New Roman" pitchFamily="18" charset="0"/>
          </a:endParaRPr>
        </a:p>
      </dgm:t>
    </dgm:pt>
    <dgm:pt modelId="{BCD9D345-723C-4FFE-9A9F-18B913CBC97C}" type="pres">
      <dgm:prSet presAssocID="{CA49FC51-8218-440B-8690-FB86105B06BB}" presName="Name0" presStyleCnt="0">
        <dgm:presLayoutVars>
          <dgm:dir/>
          <dgm:resizeHandles val="exact"/>
        </dgm:presLayoutVars>
      </dgm:prSet>
      <dgm:spPr/>
    </dgm:pt>
    <dgm:pt modelId="{6F905A69-0B7C-46CE-9A52-C515380F6C19}" type="pres">
      <dgm:prSet presAssocID="{CA49FC51-8218-440B-8690-FB86105B06BB}" presName="vNodes" presStyleCnt="0"/>
      <dgm:spPr/>
    </dgm:pt>
    <dgm:pt modelId="{7F90F464-947C-4705-B1EC-BA829B7B16C4}" type="pres">
      <dgm:prSet presAssocID="{47FA8DD7-7877-4A38-8BE8-9C1FF26B6A19}" presName="node" presStyleLbl="node1" presStyleIdx="0" presStyleCnt="4" custScaleX="1294675" custScaleY="328643" custLinFactNeighborX="-56411" custLinFactNeighborY="-2492">
        <dgm:presLayoutVars>
          <dgm:bulletEnabled val="1"/>
        </dgm:presLayoutVars>
      </dgm:prSet>
      <dgm:spPr/>
    </dgm:pt>
    <dgm:pt modelId="{4586F7F5-6B79-403B-BD92-47F9227CB481}" type="pres">
      <dgm:prSet presAssocID="{C911B12A-FB11-45DE-88E9-330E88C6430E}" presName="spacerT" presStyleCnt="0"/>
      <dgm:spPr/>
    </dgm:pt>
    <dgm:pt modelId="{8EE5E881-2A16-4FD8-BE89-5335477A458D}" type="pres">
      <dgm:prSet presAssocID="{C911B12A-FB11-45DE-88E9-330E88C6430E}" presName="sibTrans" presStyleLbl="sibTrans2D1" presStyleIdx="0" presStyleCnt="3" custScaleX="74174" custScaleY="80374" custLinFactY="-12468" custLinFactNeighborX="-27041" custLinFactNeighborY="-100000"/>
      <dgm:spPr/>
    </dgm:pt>
    <dgm:pt modelId="{06F5253E-FAF6-4C1E-B692-AE7BCED55803}" type="pres">
      <dgm:prSet presAssocID="{C911B12A-FB11-45DE-88E9-330E88C6430E}" presName="spacerB" presStyleCnt="0"/>
      <dgm:spPr/>
    </dgm:pt>
    <dgm:pt modelId="{1B908272-ADEF-4DA4-AF43-08753C36A9C2}" type="pres">
      <dgm:prSet presAssocID="{E4165FF9-EAE9-4918-906F-1CD487600E46}" presName="node" presStyleLbl="node1" presStyleIdx="1" presStyleCnt="4" custScaleX="1191680" custScaleY="258796" custLinFactY="-3714" custLinFactNeighborX="-1405" custLinFactNeighborY="-100000">
        <dgm:presLayoutVars>
          <dgm:bulletEnabled val="1"/>
        </dgm:presLayoutVars>
      </dgm:prSet>
      <dgm:spPr/>
    </dgm:pt>
    <dgm:pt modelId="{FC71D5AA-40A6-43AC-98BD-82E007EB1D52}" type="pres">
      <dgm:prSet presAssocID="{D6D4D55F-A99E-4A08-82CA-4A19AC15E5E2}" presName="spacerT" presStyleCnt="0"/>
      <dgm:spPr/>
    </dgm:pt>
    <dgm:pt modelId="{9482AD1A-4978-4E18-A219-1723242A3BD7}" type="pres">
      <dgm:prSet presAssocID="{D6D4D55F-A99E-4A08-82CA-4A19AC15E5E2}" presName="sibTrans" presStyleLbl="sibTrans2D1" presStyleIdx="1" presStyleCnt="3" custLinFactNeighborX="-48293" custLinFactNeighborY="-1749"/>
      <dgm:spPr/>
    </dgm:pt>
    <dgm:pt modelId="{8C51CD19-593E-4914-B1C8-4DE8F8EBF205}" type="pres">
      <dgm:prSet presAssocID="{D6D4D55F-A99E-4A08-82CA-4A19AC15E5E2}" presName="spacerB" presStyleCnt="0"/>
      <dgm:spPr/>
    </dgm:pt>
    <dgm:pt modelId="{6B9E7D85-5C6C-4C9A-87E8-F3973C058639}" type="pres">
      <dgm:prSet presAssocID="{F7AF81F5-22CD-4FFB-89F7-9A6E028BB82C}" presName="node" presStyleLbl="node1" presStyleIdx="2" presStyleCnt="4" custScaleX="995644" custScaleY="202516">
        <dgm:presLayoutVars>
          <dgm:bulletEnabled val="1"/>
        </dgm:presLayoutVars>
      </dgm:prSet>
      <dgm:spPr/>
    </dgm:pt>
    <dgm:pt modelId="{742DD9C4-9E19-4C87-B211-CB30FD7F0587}" type="pres">
      <dgm:prSet presAssocID="{CA49FC51-8218-440B-8690-FB86105B06BB}" presName="sibTransLast" presStyleLbl="sibTrans2D1" presStyleIdx="2" presStyleCnt="3" custScaleX="442726" custScaleY="106108" custLinFactX="-52911" custLinFactNeighborX="-100000" custLinFactNeighborY="-15717"/>
      <dgm:spPr/>
    </dgm:pt>
    <dgm:pt modelId="{067631E0-40E9-4F3E-A406-28445ADEAD22}" type="pres">
      <dgm:prSet presAssocID="{CA49FC51-8218-440B-8690-FB86105B06BB}" presName="connectorText" presStyleLbl="sibTrans2D1" presStyleIdx="2" presStyleCnt="3"/>
      <dgm:spPr/>
    </dgm:pt>
    <dgm:pt modelId="{11A53999-D95F-4DD9-9E4F-F348DD49D336}" type="pres">
      <dgm:prSet presAssocID="{CA49FC51-8218-440B-8690-FB86105B06BB}" presName="lastNode" presStyleLbl="node1" presStyleIdx="3" presStyleCnt="4" custScaleX="361787" custScaleY="161844" custLinFactNeighborX="46909" custLinFactNeighborY="2119">
        <dgm:presLayoutVars>
          <dgm:bulletEnabled val="1"/>
        </dgm:presLayoutVars>
      </dgm:prSet>
      <dgm:spPr/>
    </dgm:pt>
  </dgm:ptLst>
  <dgm:cxnLst>
    <dgm:cxn modelId="{D9C17A10-32DE-4B15-8AD8-A27D973D171A}" type="presOf" srcId="{47FA8DD7-7877-4A38-8BE8-9C1FF26B6A19}" destId="{7F90F464-947C-4705-B1EC-BA829B7B16C4}" srcOrd="0" destOrd="0" presId="urn:microsoft.com/office/officeart/2005/8/layout/equation2"/>
    <dgm:cxn modelId="{E8538813-A82B-4211-A543-1C0CD831B7C0}" type="presOf" srcId="{E4165FF9-EAE9-4918-906F-1CD487600E46}" destId="{1B908272-ADEF-4DA4-AF43-08753C36A9C2}" srcOrd="0" destOrd="0" presId="urn:microsoft.com/office/officeart/2005/8/layout/equation2"/>
    <dgm:cxn modelId="{7F31F92E-47ED-44F3-8A4C-2EEFE165DDC0}" type="presOf" srcId="{F1896F92-3B79-442A-ADE1-897DDF515616}" destId="{067631E0-40E9-4F3E-A406-28445ADEAD22}" srcOrd="1" destOrd="0" presId="urn:microsoft.com/office/officeart/2005/8/layout/equation2"/>
    <dgm:cxn modelId="{03E6DE34-F56C-4AC6-B2AD-33122B87C6D8}" type="presOf" srcId="{CA49FC51-8218-440B-8690-FB86105B06BB}" destId="{BCD9D345-723C-4FFE-9A9F-18B913CBC97C}" srcOrd="0" destOrd="0" presId="urn:microsoft.com/office/officeart/2005/8/layout/equation2"/>
    <dgm:cxn modelId="{0F10BC68-DD2A-4CE9-A022-682E7DE10F04}" type="presOf" srcId="{F7AF81F5-22CD-4FFB-89F7-9A6E028BB82C}" destId="{6B9E7D85-5C6C-4C9A-87E8-F3973C058639}" srcOrd="0" destOrd="0" presId="urn:microsoft.com/office/officeart/2005/8/layout/equation2"/>
    <dgm:cxn modelId="{28175A49-9CF3-4359-9F7F-D54C34A9DA37}" type="presOf" srcId="{C911B12A-FB11-45DE-88E9-330E88C6430E}" destId="{8EE5E881-2A16-4FD8-BE89-5335477A458D}" srcOrd="0" destOrd="0" presId="urn:microsoft.com/office/officeart/2005/8/layout/equation2"/>
    <dgm:cxn modelId="{6C20FC52-7566-4FB7-A016-BCFBF16E900F}" srcId="{CA49FC51-8218-440B-8690-FB86105B06BB}" destId="{47FA8DD7-7877-4A38-8BE8-9C1FF26B6A19}" srcOrd="0" destOrd="0" parTransId="{568429BA-A1F0-44D0-9093-88C130461034}" sibTransId="{C911B12A-FB11-45DE-88E9-330E88C6430E}"/>
    <dgm:cxn modelId="{EB7D5AB1-24B4-4F07-B53F-6BA888108259}" type="presOf" srcId="{D6D4D55F-A99E-4A08-82CA-4A19AC15E5E2}" destId="{9482AD1A-4978-4E18-A219-1723242A3BD7}" srcOrd="0" destOrd="0" presId="urn:microsoft.com/office/officeart/2005/8/layout/equation2"/>
    <dgm:cxn modelId="{8C1890D7-6C06-4132-BCF8-EF66FDA3F16F}" type="presOf" srcId="{F1896F92-3B79-442A-ADE1-897DDF515616}" destId="{742DD9C4-9E19-4C87-B211-CB30FD7F0587}" srcOrd="0" destOrd="0" presId="urn:microsoft.com/office/officeart/2005/8/layout/equation2"/>
    <dgm:cxn modelId="{01EB96F2-F8BE-4494-B7EE-BD569877F385}" srcId="{CA49FC51-8218-440B-8690-FB86105B06BB}" destId="{AFA742C2-FA2E-4A42-8D16-0CEF44E49431}" srcOrd="3" destOrd="0" parTransId="{4C8570D5-62F2-4CB7-B99A-FAB7A7D6D919}" sibTransId="{4E21C50B-873F-461D-BBE1-5EDB2C153BC8}"/>
    <dgm:cxn modelId="{0ADBADF2-81C9-4A50-8FFD-7C6D00925B95}" srcId="{CA49FC51-8218-440B-8690-FB86105B06BB}" destId="{E4165FF9-EAE9-4918-906F-1CD487600E46}" srcOrd="1" destOrd="0" parTransId="{44A1BC53-C689-4DB9-B730-2F1904CD1245}" sibTransId="{D6D4D55F-A99E-4A08-82CA-4A19AC15E5E2}"/>
    <dgm:cxn modelId="{52D9AFF4-CC62-41AF-BDCE-156F0B020045}" srcId="{CA49FC51-8218-440B-8690-FB86105B06BB}" destId="{F7AF81F5-22CD-4FFB-89F7-9A6E028BB82C}" srcOrd="2" destOrd="0" parTransId="{97DBC40A-77CF-4E5B-BE57-8EC5E4A8058F}" sibTransId="{F1896F92-3B79-442A-ADE1-897DDF515616}"/>
    <dgm:cxn modelId="{00D56CF6-0582-49AC-9D45-E2269EDDE2EF}" type="presOf" srcId="{AFA742C2-FA2E-4A42-8D16-0CEF44E49431}" destId="{11A53999-D95F-4DD9-9E4F-F348DD49D336}" srcOrd="0" destOrd="0" presId="urn:microsoft.com/office/officeart/2005/8/layout/equation2"/>
    <dgm:cxn modelId="{77BBA044-1626-47E8-AD48-D71A465589E7}" type="presParOf" srcId="{BCD9D345-723C-4FFE-9A9F-18B913CBC97C}" destId="{6F905A69-0B7C-46CE-9A52-C515380F6C19}" srcOrd="0" destOrd="0" presId="urn:microsoft.com/office/officeart/2005/8/layout/equation2"/>
    <dgm:cxn modelId="{BA1AEC95-B4C4-4C82-A719-AB44CEFF0780}" type="presParOf" srcId="{6F905A69-0B7C-46CE-9A52-C515380F6C19}" destId="{7F90F464-947C-4705-B1EC-BA829B7B16C4}" srcOrd="0" destOrd="0" presId="urn:microsoft.com/office/officeart/2005/8/layout/equation2"/>
    <dgm:cxn modelId="{D788A19C-C6D8-4AD8-BF92-2A934DCAD32E}" type="presParOf" srcId="{6F905A69-0B7C-46CE-9A52-C515380F6C19}" destId="{4586F7F5-6B79-403B-BD92-47F9227CB481}" srcOrd="1" destOrd="0" presId="urn:microsoft.com/office/officeart/2005/8/layout/equation2"/>
    <dgm:cxn modelId="{B486470B-AF82-4DE4-843A-11DF57BDC875}" type="presParOf" srcId="{6F905A69-0B7C-46CE-9A52-C515380F6C19}" destId="{8EE5E881-2A16-4FD8-BE89-5335477A458D}" srcOrd="2" destOrd="0" presId="urn:microsoft.com/office/officeart/2005/8/layout/equation2"/>
    <dgm:cxn modelId="{3008A470-0156-4CF7-809E-0544A2DB9213}" type="presParOf" srcId="{6F905A69-0B7C-46CE-9A52-C515380F6C19}" destId="{06F5253E-FAF6-4C1E-B692-AE7BCED55803}" srcOrd="3" destOrd="0" presId="urn:microsoft.com/office/officeart/2005/8/layout/equation2"/>
    <dgm:cxn modelId="{63750D7E-6C85-4DA8-9936-D11E1DF6066C}" type="presParOf" srcId="{6F905A69-0B7C-46CE-9A52-C515380F6C19}" destId="{1B908272-ADEF-4DA4-AF43-08753C36A9C2}" srcOrd="4" destOrd="0" presId="urn:microsoft.com/office/officeart/2005/8/layout/equation2"/>
    <dgm:cxn modelId="{718DDEA7-88BA-466C-B58F-1246448F0290}" type="presParOf" srcId="{6F905A69-0B7C-46CE-9A52-C515380F6C19}" destId="{FC71D5AA-40A6-43AC-98BD-82E007EB1D52}" srcOrd="5" destOrd="0" presId="urn:microsoft.com/office/officeart/2005/8/layout/equation2"/>
    <dgm:cxn modelId="{3EEB9DD2-B6C3-4224-8334-DB59FD639EC6}" type="presParOf" srcId="{6F905A69-0B7C-46CE-9A52-C515380F6C19}" destId="{9482AD1A-4978-4E18-A219-1723242A3BD7}" srcOrd="6" destOrd="0" presId="urn:microsoft.com/office/officeart/2005/8/layout/equation2"/>
    <dgm:cxn modelId="{35A9B08B-2093-49A0-BC42-5CA3043F48DC}" type="presParOf" srcId="{6F905A69-0B7C-46CE-9A52-C515380F6C19}" destId="{8C51CD19-593E-4914-B1C8-4DE8F8EBF205}" srcOrd="7" destOrd="0" presId="urn:microsoft.com/office/officeart/2005/8/layout/equation2"/>
    <dgm:cxn modelId="{C7C574A8-5AEC-4230-A19D-11E1DB84F1C1}" type="presParOf" srcId="{6F905A69-0B7C-46CE-9A52-C515380F6C19}" destId="{6B9E7D85-5C6C-4C9A-87E8-F3973C058639}" srcOrd="8" destOrd="0" presId="urn:microsoft.com/office/officeart/2005/8/layout/equation2"/>
    <dgm:cxn modelId="{2A7580A8-6D64-4C19-966F-CF1CF845E321}" type="presParOf" srcId="{BCD9D345-723C-4FFE-9A9F-18B913CBC97C}" destId="{742DD9C4-9E19-4C87-B211-CB30FD7F0587}" srcOrd="1" destOrd="0" presId="urn:microsoft.com/office/officeart/2005/8/layout/equation2"/>
    <dgm:cxn modelId="{7010B874-3B8A-4ED4-A371-009ADFC8070B}" type="presParOf" srcId="{742DD9C4-9E19-4C87-B211-CB30FD7F0587}" destId="{067631E0-40E9-4F3E-A406-28445ADEAD22}" srcOrd="0" destOrd="0" presId="urn:microsoft.com/office/officeart/2005/8/layout/equation2"/>
    <dgm:cxn modelId="{98459A11-2E80-409E-B059-7D750088B0AE}" type="presParOf" srcId="{BCD9D345-723C-4FFE-9A9F-18B913CBC97C}" destId="{11A53999-D95F-4DD9-9E4F-F348DD49D336}"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90F464-947C-4705-B1EC-BA829B7B16C4}">
      <dsp:nvSpPr>
        <dsp:cNvPr id="0" name=""/>
        <dsp:cNvSpPr/>
      </dsp:nvSpPr>
      <dsp:spPr>
        <a:xfrm>
          <a:off x="288033" y="0"/>
          <a:ext cx="3847506" cy="77751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latin typeface="+mn-lt"/>
              <a:cs typeface="Times New Roman" pitchFamily="18" charset="0"/>
            </a:rPr>
            <a:t>- </a:t>
          </a:r>
          <a:r>
            <a:rPr lang="vi-VN" sz="1900" kern="1200" dirty="0">
              <a:solidFill>
                <a:schemeClr val="tx1"/>
              </a:solidFill>
              <a:latin typeface="+mn-lt"/>
              <a:cs typeface="Times New Roman" pitchFamily="18" charset="0"/>
            </a:rPr>
            <a:t>Mục tiêu</a:t>
          </a:r>
          <a:r>
            <a:rPr lang="en-US" sz="1900" kern="1200" dirty="0">
              <a:solidFill>
                <a:schemeClr val="tx1"/>
              </a:solidFill>
              <a:latin typeface="+mn-lt"/>
              <a:cs typeface="Times New Roman" pitchFamily="18" charset="0"/>
            </a:rPr>
            <a:t> </a:t>
          </a:r>
          <a:r>
            <a:rPr lang="en-US" sz="1900" kern="1200" dirty="0" err="1">
              <a:solidFill>
                <a:schemeClr val="tx1"/>
              </a:solidFill>
              <a:latin typeface="+mn-lt"/>
              <a:cs typeface="Times New Roman" pitchFamily="18" charset="0"/>
            </a:rPr>
            <a:t>chung</a:t>
          </a:r>
          <a:r>
            <a:rPr lang="en-US" sz="1900" kern="1200" dirty="0">
              <a:solidFill>
                <a:schemeClr val="tx1"/>
              </a:solidFill>
              <a:latin typeface="+mn-lt"/>
              <a:cs typeface="Times New Roman" pitchFamily="18" charset="0"/>
            </a:rPr>
            <a:t> </a:t>
          </a:r>
          <a:r>
            <a:rPr lang="en-US" sz="1900" kern="1200" dirty="0" err="1">
              <a:solidFill>
                <a:schemeClr val="tx1"/>
              </a:solidFill>
              <a:latin typeface="+mn-lt"/>
              <a:cs typeface="Times New Roman" pitchFamily="18" charset="0"/>
            </a:rPr>
            <a:t>độ</a:t>
          </a:r>
          <a:r>
            <a:rPr lang="en-US" sz="1900" kern="1200" dirty="0">
              <a:solidFill>
                <a:schemeClr val="tx1"/>
              </a:solidFill>
              <a:latin typeface="+mn-lt"/>
              <a:cs typeface="Times New Roman" pitchFamily="18" charset="0"/>
            </a:rPr>
            <a:t> </a:t>
          </a:r>
          <a:r>
            <a:rPr lang="en-US" sz="1900" kern="1200" dirty="0" err="1">
              <a:solidFill>
                <a:schemeClr val="tx1"/>
              </a:solidFill>
              <a:latin typeface="+mn-lt"/>
              <a:cs typeface="Times New Roman" pitchFamily="18" charset="0"/>
            </a:rPr>
            <a:t>tuổi</a:t>
          </a:r>
          <a:endParaRPr lang="en-US" sz="1900" kern="1200" dirty="0">
            <a:solidFill>
              <a:schemeClr val="tx1"/>
            </a:solidFill>
            <a:latin typeface="+mn-lt"/>
            <a:cs typeface="Times New Roman" pitchFamily="18" charset="0"/>
          </a:endParaRPr>
        </a:p>
      </dsp:txBody>
      <dsp:txXfrm>
        <a:off x="851487" y="113864"/>
        <a:ext cx="2720598" cy="549785"/>
      </dsp:txXfrm>
    </dsp:sp>
    <dsp:sp modelId="{8EE5E881-2A16-4FD8-BE89-5335477A458D}">
      <dsp:nvSpPr>
        <dsp:cNvPr id="0" name=""/>
        <dsp:cNvSpPr/>
      </dsp:nvSpPr>
      <dsp:spPr>
        <a:xfrm>
          <a:off x="2088232" y="828263"/>
          <a:ext cx="133125" cy="144253"/>
        </a:xfrm>
        <a:prstGeom prst="mathPlus">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latin typeface="+mn-lt"/>
            <a:cs typeface="Times New Roman" pitchFamily="18" charset="0"/>
          </a:endParaRPr>
        </a:p>
      </dsp:txBody>
      <dsp:txXfrm>
        <a:off x="2105878" y="884734"/>
        <a:ext cx="97833" cy="31311"/>
      </dsp:txXfrm>
    </dsp:sp>
    <dsp:sp modelId="{1B908272-ADEF-4DA4-AF43-08753C36A9C2}">
      <dsp:nvSpPr>
        <dsp:cNvPr id="0" name=""/>
        <dsp:cNvSpPr/>
      </dsp:nvSpPr>
      <dsp:spPr>
        <a:xfrm>
          <a:off x="0" y="1044288"/>
          <a:ext cx="4459151" cy="868644"/>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latin typeface="+mn-lt"/>
              <a:cs typeface="Times New Roman" pitchFamily="18" charset="0"/>
            </a:rPr>
            <a:t>- </a:t>
          </a:r>
          <a:r>
            <a:rPr lang="en-US" sz="1900" kern="1200" dirty="0" err="1">
              <a:solidFill>
                <a:schemeClr val="tx1"/>
              </a:solidFill>
              <a:latin typeface="+mn-lt"/>
              <a:cs typeface="Times New Roman" pitchFamily="18" charset="0"/>
            </a:rPr>
            <a:t>Mục</a:t>
          </a:r>
          <a:r>
            <a:rPr lang="en-US" sz="1900" kern="1200" dirty="0">
              <a:solidFill>
                <a:schemeClr val="tx1"/>
              </a:solidFill>
              <a:latin typeface="+mn-lt"/>
              <a:cs typeface="Times New Roman" pitchFamily="18" charset="0"/>
            </a:rPr>
            <a:t> </a:t>
          </a:r>
          <a:r>
            <a:rPr lang="en-US" sz="1900" kern="1200" dirty="0" err="1">
              <a:solidFill>
                <a:schemeClr val="tx1"/>
              </a:solidFill>
              <a:latin typeface="+mn-lt"/>
              <a:cs typeface="Times New Roman" pitchFamily="18" charset="0"/>
            </a:rPr>
            <a:t>tiêu</a:t>
          </a:r>
          <a:r>
            <a:rPr lang="en-US" sz="1900" kern="1200" dirty="0">
              <a:solidFill>
                <a:schemeClr val="tx1"/>
              </a:solidFill>
              <a:latin typeface="+mn-lt"/>
              <a:cs typeface="Times New Roman" pitchFamily="18" charset="0"/>
            </a:rPr>
            <a:t> </a:t>
          </a:r>
          <a:r>
            <a:rPr lang="vi-VN" sz="1900" kern="1200" dirty="0">
              <a:solidFill>
                <a:schemeClr val="tx1"/>
              </a:solidFill>
              <a:latin typeface="+mn-lt"/>
              <a:cs typeface="Times New Roman" pitchFamily="18" charset="0"/>
            </a:rPr>
            <a:t>kết quả mong đợi của từng lĩnh vực giáo dục trong chương trình </a:t>
          </a:r>
          <a:r>
            <a:rPr lang="en-US" sz="1900" kern="1200" dirty="0">
              <a:solidFill>
                <a:schemeClr val="tx1"/>
              </a:solidFill>
              <a:latin typeface="+mn-lt"/>
              <a:cs typeface="Times New Roman" pitchFamily="18" charset="0"/>
            </a:rPr>
            <a:t>GDMN</a:t>
          </a:r>
        </a:p>
      </dsp:txBody>
      <dsp:txXfrm>
        <a:off x="653028" y="1171498"/>
        <a:ext cx="3153095" cy="614224"/>
      </dsp:txXfrm>
    </dsp:sp>
    <dsp:sp modelId="{9482AD1A-4978-4E18-A219-1723242A3BD7}">
      <dsp:nvSpPr>
        <dsp:cNvPr id="0" name=""/>
        <dsp:cNvSpPr/>
      </dsp:nvSpPr>
      <dsp:spPr>
        <a:xfrm>
          <a:off x="2088232" y="1908385"/>
          <a:ext cx="179477" cy="179477"/>
        </a:xfrm>
        <a:prstGeom prst="mathPlus">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latin typeface="+mn-lt"/>
            <a:cs typeface="Times New Roman" pitchFamily="18" charset="0"/>
          </a:endParaRPr>
        </a:p>
      </dsp:txBody>
      <dsp:txXfrm>
        <a:off x="2112022" y="1977017"/>
        <a:ext cx="131897" cy="42213"/>
      </dsp:txXfrm>
    </dsp:sp>
    <dsp:sp modelId="{6B9E7D85-5C6C-4C9A-87E8-F3973C058639}">
      <dsp:nvSpPr>
        <dsp:cNvPr id="0" name=""/>
        <dsp:cNvSpPr/>
      </dsp:nvSpPr>
      <dsp:spPr>
        <a:xfrm>
          <a:off x="360039" y="2124407"/>
          <a:ext cx="3793276" cy="881229"/>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latin typeface="+mn-lt"/>
              <a:cs typeface="Times New Roman" pitchFamily="18" charset="0"/>
            </a:rPr>
            <a:t>- </a:t>
          </a:r>
          <a:r>
            <a:rPr lang="vi-VN" sz="1900" kern="1200" dirty="0">
              <a:solidFill>
                <a:schemeClr val="tx1"/>
              </a:solidFill>
              <a:latin typeface="+mn-lt"/>
              <a:cs typeface="Times New Roman" pitchFamily="18" charset="0"/>
            </a:rPr>
            <a:t>Khả năng của trẻ và điều kiện thực tiễn của trường/lớp. </a:t>
          </a:r>
          <a:endParaRPr lang="en-US" sz="1900" kern="1200" dirty="0">
            <a:solidFill>
              <a:schemeClr val="tx1"/>
            </a:solidFill>
            <a:latin typeface="+mn-lt"/>
            <a:cs typeface="Times New Roman" pitchFamily="18" charset="0"/>
          </a:endParaRPr>
        </a:p>
      </dsp:txBody>
      <dsp:txXfrm>
        <a:off x="915551" y="2253460"/>
        <a:ext cx="2682252" cy="623123"/>
      </dsp:txXfrm>
    </dsp:sp>
    <dsp:sp modelId="{235D94AD-AD24-4AFE-9DE4-A8FE77C2448B}">
      <dsp:nvSpPr>
        <dsp:cNvPr id="0" name=""/>
        <dsp:cNvSpPr/>
      </dsp:nvSpPr>
      <dsp:spPr>
        <a:xfrm>
          <a:off x="2160240" y="3060512"/>
          <a:ext cx="179477" cy="179477"/>
        </a:xfrm>
        <a:prstGeom prst="mathPlus">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latin typeface="+mn-lt"/>
            <a:cs typeface="Times New Roman" pitchFamily="18" charset="0"/>
          </a:endParaRPr>
        </a:p>
      </dsp:txBody>
      <dsp:txXfrm>
        <a:off x="2184030" y="3129144"/>
        <a:ext cx="131897" cy="42213"/>
      </dsp:txXfrm>
    </dsp:sp>
    <dsp:sp modelId="{B3ADFD76-43FA-4DAE-A9B8-74294B7CE4DD}">
      <dsp:nvSpPr>
        <dsp:cNvPr id="0" name=""/>
        <dsp:cNvSpPr/>
      </dsp:nvSpPr>
      <dsp:spPr>
        <a:xfrm>
          <a:off x="360041" y="3276537"/>
          <a:ext cx="3769551" cy="827918"/>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latin typeface="+mn-lt"/>
              <a:cs typeface="Times New Roman" pitchFamily="18" charset="0"/>
            </a:rPr>
            <a:t>- </a:t>
          </a:r>
          <a:r>
            <a:rPr lang="vi-VN" sz="1900" kern="1200" dirty="0">
              <a:solidFill>
                <a:schemeClr val="tx1"/>
              </a:solidFill>
              <a:latin typeface="+mn-lt"/>
              <a:cs typeface="Times New Roman" pitchFamily="18" charset="0"/>
            </a:rPr>
            <a:t>Mục tiêu phát triển chất lượng giáo dục của địa phương (nếu có).</a:t>
          </a:r>
          <a:endParaRPr lang="en-US" sz="1900" kern="1200" dirty="0">
            <a:solidFill>
              <a:schemeClr val="tx1"/>
            </a:solidFill>
            <a:latin typeface="+mn-lt"/>
            <a:cs typeface="Times New Roman" pitchFamily="18" charset="0"/>
          </a:endParaRPr>
        </a:p>
      </dsp:txBody>
      <dsp:txXfrm>
        <a:off x="912079" y="3397783"/>
        <a:ext cx="2665475" cy="585426"/>
      </dsp:txXfrm>
    </dsp:sp>
    <dsp:sp modelId="{742DD9C4-9E19-4C87-B211-CB30FD7F0587}">
      <dsp:nvSpPr>
        <dsp:cNvPr id="0" name=""/>
        <dsp:cNvSpPr/>
      </dsp:nvSpPr>
      <dsp:spPr>
        <a:xfrm rot="96741">
          <a:off x="4024458" y="2054947"/>
          <a:ext cx="531311" cy="125645"/>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latin typeface="+mn-lt"/>
            <a:cs typeface="Times New Roman" pitchFamily="18" charset="0"/>
          </a:endParaRPr>
        </a:p>
      </dsp:txBody>
      <dsp:txXfrm>
        <a:off x="4024465" y="2079546"/>
        <a:ext cx="493618" cy="75387"/>
      </dsp:txXfrm>
    </dsp:sp>
    <dsp:sp modelId="{11A53999-D95F-4DD9-9E4F-F348DD49D336}">
      <dsp:nvSpPr>
        <dsp:cNvPr id="0" name=""/>
        <dsp:cNvSpPr/>
      </dsp:nvSpPr>
      <dsp:spPr>
        <a:xfrm>
          <a:off x="4645110" y="1720488"/>
          <a:ext cx="2843430" cy="879503"/>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err="1">
              <a:solidFill>
                <a:schemeClr val="tx1"/>
              </a:solidFill>
              <a:latin typeface="+mn-lt"/>
              <a:cs typeface="Times New Roman" pitchFamily="18" charset="0"/>
            </a:rPr>
            <a:t>Mục</a:t>
          </a:r>
          <a:r>
            <a:rPr lang="en-US" sz="1800" b="1" kern="1200" dirty="0">
              <a:solidFill>
                <a:schemeClr val="tx1"/>
              </a:solidFill>
              <a:latin typeface="+mn-lt"/>
              <a:cs typeface="Times New Roman" pitchFamily="18" charset="0"/>
            </a:rPr>
            <a:t> </a:t>
          </a:r>
          <a:r>
            <a:rPr lang="en-US" sz="1800" b="1" kern="1200" dirty="0" err="1">
              <a:solidFill>
                <a:schemeClr val="tx1"/>
              </a:solidFill>
              <a:latin typeface="+mn-lt"/>
              <a:cs typeface="Times New Roman" pitchFamily="18" charset="0"/>
            </a:rPr>
            <a:t>tiêu</a:t>
          </a:r>
          <a:r>
            <a:rPr lang="en-US" sz="1800" b="1" kern="1200" dirty="0">
              <a:solidFill>
                <a:schemeClr val="tx1"/>
              </a:solidFill>
              <a:latin typeface="+mn-lt"/>
              <a:cs typeface="Times New Roman" pitchFamily="18" charset="0"/>
            </a:rPr>
            <a:t> GD </a:t>
          </a:r>
          <a:r>
            <a:rPr lang="en-US" sz="1800" b="1" kern="1200" dirty="0" err="1">
              <a:solidFill>
                <a:schemeClr val="tx1"/>
              </a:solidFill>
              <a:latin typeface="+mn-lt"/>
              <a:cs typeface="Times New Roman" pitchFamily="18" charset="0"/>
            </a:rPr>
            <a:t>năm</a:t>
          </a:r>
          <a:r>
            <a:rPr lang="en-US" sz="1800" b="1" kern="1200" dirty="0">
              <a:solidFill>
                <a:schemeClr val="tx1"/>
              </a:solidFill>
              <a:latin typeface="+mn-lt"/>
              <a:cs typeface="Times New Roman" pitchFamily="18" charset="0"/>
            </a:rPr>
            <a:t> </a:t>
          </a:r>
          <a:r>
            <a:rPr lang="en-US" sz="1800" b="1" kern="1200" dirty="0" err="1">
              <a:solidFill>
                <a:schemeClr val="tx1"/>
              </a:solidFill>
              <a:latin typeface="+mn-lt"/>
              <a:cs typeface="Times New Roman" pitchFamily="18" charset="0"/>
            </a:rPr>
            <a:t>học</a:t>
          </a:r>
          <a:r>
            <a:rPr lang="en-US" sz="1800" b="1" kern="1200" dirty="0">
              <a:solidFill>
                <a:schemeClr val="tx1"/>
              </a:solidFill>
              <a:latin typeface="+mn-lt"/>
              <a:cs typeface="Times New Roman" pitchFamily="18" charset="0"/>
            </a:rPr>
            <a:t> (</a:t>
          </a:r>
          <a:r>
            <a:rPr lang="en-US" sz="1800" b="1" kern="1200" dirty="0" err="1">
              <a:solidFill>
                <a:schemeClr val="tx1"/>
              </a:solidFill>
              <a:latin typeface="+mn-lt"/>
              <a:cs typeface="Times New Roman" pitchFamily="18" charset="0"/>
            </a:rPr>
            <a:t>theo</a:t>
          </a:r>
          <a:r>
            <a:rPr lang="en-US" sz="1800" b="1" kern="1200" dirty="0">
              <a:solidFill>
                <a:schemeClr val="tx1"/>
              </a:solidFill>
              <a:latin typeface="+mn-lt"/>
              <a:cs typeface="Times New Roman" pitchFamily="18" charset="0"/>
            </a:rPr>
            <a:t> </a:t>
          </a:r>
          <a:r>
            <a:rPr lang="en-US" sz="1800" b="1" kern="1200" dirty="0" err="1">
              <a:solidFill>
                <a:schemeClr val="tx1"/>
              </a:solidFill>
              <a:latin typeface="+mn-lt"/>
              <a:cs typeface="Times New Roman" pitchFamily="18" charset="0"/>
            </a:rPr>
            <a:t>độ</a:t>
          </a:r>
          <a:r>
            <a:rPr lang="en-US" sz="1800" b="1" kern="1200" dirty="0">
              <a:solidFill>
                <a:schemeClr val="tx1"/>
              </a:solidFill>
              <a:latin typeface="+mn-lt"/>
              <a:cs typeface="Times New Roman" pitchFamily="18" charset="0"/>
            </a:rPr>
            <a:t> </a:t>
          </a:r>
          <a:r>
            <a:rPr lang="en-US" sz="1800" b="1" kern="1200" dirty="0" err="1">
              <a:solidFill>
                <a:schemeClr val="tx1"/>
              </a:solidFill>
              <a:latin typeface="+mn-lt"/>
              <a:cs typeface="Times New Roman" pitchFamily="18" charset="0"/>
            </a:rPr>
            <a:t>tuổi</a:t>
          </a:r>
          <a:r>
            <a:rPr lang="en-US" sz="1800" b="1" kern="1200" dirty="0">
              <a:solidFill>
                <a:schemeClr val="tx1"/>
              </a:solidFill>
              <a:latin typeface="+mn-lt"/>
              <a:cs typeface="Times New Roman" pitchFamily="18" charset="0"/>
            </a:rPr>
            <a:t>)</a:t>
          </a:r>
        </a:p>
      </dsp:txBody>
      <dsp:txXfrm>
        <a:off x="5061521" y="1849288"/>
        <a:ext cx="2010608" cy="6219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90F464-947C-4705-B1EC-BA829B7B16C4}">
      <dsp:nvSpPr>
        <dsp:cNvPr id="0" name=""/>
        <dsp:cNvSpPr/>
      </dsp:nvSpPr>
      <dsp:spPr>
        <a:xfrm>
          <a:off x="910257" y="0"/>
          <a:ext cx="3242938" cy="638876"/>
        </a:xfrm>
        <a:prstGeom prst="ellipse">
          <a:avLst/>
        </a:prstGeom>
        <a:gradFill rotWithShape="0">
          <a:gsLst>
            <a:gs pos="0">
              <a:srgbClr val="4BACC6">
                <a:hueOff val="0"/>
                <a:satOff val="0"/>
                <a:lumOff val="0"/>
                <a:alphaOff val="0"/>
                <a:tint val="50000"/>
                <a:satMod val="300000"/>
              </a:srgbClr>
            </a:gs>
            <a:gs pos="35000">
              <a:srgbClr val="4BACC6">
                <a:hueOff val="0"/>
                <a:satOff val="0"/>
                <a:lumOff val="0"/>
                <a:alphaOff val="0"/>
                <a:tint val="37000"/>
                <a:satMod val="300000"/>
              </a:srgbClr>
            </a:gs>
            <a:gs pos="100000">
              <a:srgbClr val="4BACC6">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Text" lastClr="000000"/>
              </a:solidFill>
              <a:latin typeface="+mn-lt"/>
              <a:ea typeface="+mn-ea"/>
              <a:cs typeface="Times New Roman" pitchFamily="18" charset="0"/>
            </a:rPr>
            <a:t>- </a:t>
          </a:r>
          <a:r>
            <a:rPr lang="vi-VN" sz="1800" kern="1200" dirty="0">
              <a:solidFill>
                <a:sysClr val="windowText" lastClr="000000"/>
              </a:solidFill>
              <a:latin typeface="+mn-lt"/>
              <a:ea typeface="+mn-ea"/>
              <a:cs typeface="Times New Roman" pitchFamily="18" charset="0"/>
            </a:rPr>
            <a:t>Mục tiêu</a:t>
          </a:r>
          <a:r>
            <a:rPr lang="en-US" sz="1800" kern="1200" dirty="0">
              <a:solidFill>
                <a:sysClr val="windowText" lastClr="000000"/>
              </a:solidFill>
              <a:latin typeface="+mn-lt"/>
              <a:ea typeface="+mn-ea"/>
              <a:cs typeface="Times New Roman" pitchFamily="18" charset="0"/>
            </a:rPr>
            <a:t> </a:t>
          </a:r>
          <a:r>
            <a:rPr lang="en-US" sz="1800" kern="1200" err="1">
              <a:solidFill>
                <a:sysClr val="windowText" lastClr="000000"/>
              </a:solidFill>
              <a:latin typeface="+mn-lt"/>
              <a:ea typeface="+mn-ea"/>
              <a:cs typeface="Times New Roman" pitchFamily="18" charset="0"/>
            </a:rPr>
            <a:t>chung</a:t>
          </a:r>
          <a:r>
            <a:rPr lang="en-US" sz="1800" kern="1200">
              <a:solidFill>
                <a:sysClr val="windowText" lastClr="000000"/>
              </a:solidFill>
              <a:latin typeface="+mn-lt"/>
              <a:ea typeface="+mn-ea"/>
              <a:cs typeface="Times New Roman" pitchFamily="18" charset="0"/>
            </a:rPr>
            <a:t> </a:t>
          </a:r>
          <a:br>
            <a:rPr lang="en-US" sz="1800" kern="1200">
              <a:solidFill>
                <a:sysClr val="windowText" lastClr="000000"/>
              </a:solidFill>
              <a:latin typeface="+mn-lt"/>
              <a:ea typeface="+mn-ea"/>
              <a:cs typeface="Times New Roman" pitchFamily="18" charset="0"/>
            </a:rPr>
          </a:br>
          <a:r>
            <a:rPr lang="en-US" sz="1800" kern="1200">
              <a:solidFill>
                <a:sysClr val="windowText" lastClr="000000"/>
              </a:solidFill>
              <a:latin typeface="+mn-lt"/>
              <a:ea typeface="+mn-ea"/>
              <a:cs typeface="Times New Roman" pitchFamily="18" charset="0"/>
            </a:rPr>
            <a:t>độ </a:t>
          </a:r>
          <a:r>
            <a:rPr lang="en-US" sz="1800" kern="1200" dirty="0" err="1">
              <a:solidFill>
                <a:sysClr val="windowText" lastClr="000000"/>
              </a:solidFill>
              <a:latin typeface="+mn-lt"/>
              <a:ea typeface="+mn-ea"/>
              <a:cs typeface="Times New Roman" pitchFamily="18" charset="0"/>
            </a:rPr>
            <a:t>tuổi</a:t>
          </a:r>
          <a:endParaRPr lang="en-US" sz="1800" kern="1200" dirty="0">
            <a:solidFill>
              <a:sysClr val="windowText" lastClr="000000"/>
            </a:solidFill>
            <a:latin typeface="+mn-lt"/>
            <a:ea typeface="+mn-ea"/>
            <a:cs typeface="Times New Roman" pitchFamily="18" charset="0"/>
          </a:endParaRPr>
        </a:p>
      </dsp:txBody>
      <dsp:txXfrm>
        <a:off x="1385174" y="93561"/>
        <a:ext cx="2293104" cy="451754"/>
      </dsp:txXfrm>
    </dsp:sp>
    <dsp:sp modelId="{8EE5E881-2A16-4FD8-BE89-5335477A458D}">
      <dsp:nvSpPr>
        <dsp:cNvPr id="0" name=""/>
        <dsp:cNvSpPr/>
      </dsp:nvSpPr>
      <dsp:spPr>
        <a:xfrm>
          <a:off x="2533675" y="626353"/>
          <a:ext cx="69757" cy="75587"/>
        </a:xfrm>
        <a:prstGeom prst="mathPlus">
          <a:avLst/>
        </a:prstGeom>
        <a:solidFill>
          <a:srgbClr val="C0504D"/>
        </a:solidFill>
        <a:ln>
          <a:solidFill>
            <a:srgbClr val="4F81BD"/>
          </a:solid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just" defTabSz="800100">
            <a:lnSpc>
              <a:spcPct val="90000"/>
            </a:lnSpc>
            <a:spcBef>
              <a:spcPct val="0"/>
            </a:spcBef>
            <a:spcAft>
              <a:spcPct val="35000"/>
            </a:spcAft>
            <a:buNone/>
          </a:pPr>
          <a:endParaRPr lang="en-US" sz="1800" kern="1200">
            <a:solidFill>
              <a:srgbClr val="FF0000"/>
            </a:solidFill>
            <a:latin typeface="+mn-lt"/>
            <a:ea typeface="+mn-ea"/>
            <a:cs typeface="Times New Roman" pitchFamily="18" charset="0"/>
          </a:endParaRPr>
        </a:p>
      </dsp:txBody>
      <dsp:txXfrm>
        <a:off x="2542921" y="655943"/>
        <a:ext cx="51265" cy="16407"/>
      </dsp:txXfrm>
    </dsp:sp>
    <dsp:sp modelId="{1B908272-ADEF-4DA4-AF43-08753C36A9C2}">
      <dsp:nvSpPr>
        <dsp:cNvPr id="0" name=""/>
        <dsp:cNvSpPr/>
      </dsp:nvSpPr>
      <dsp:spPr>
        <a:xfrm>
          <a:off x="980998" y="722261"/>
          <a:ext cx="3242938" cy="981820"/>
        </a:xfrm>
        <a:prstGeom prst="ellipse">
          <a:avLst/>
        </a:prstGeom>
        <a:gradFill rotWithShape="0">
          <a:gsLst>
            <a:gs pos="0">
              <a:srgbClr val="4BACC6">
                <a:hueOff val="-1986775"/>
                <a:satOff val="7962"/>
                <a:lumOff val="1726"/>
                <a:alphaOff val="0"/>
                <a:tint val="50000"/>
                <a:satMod val="300000"/>
              </a:srgbClr>
            </a:gs>
            <a:gs pos="35000">
              <a:srgbClr val="4BACC6">
                <a:hueOff val="-1986775"/>
                <a:satOff val="7962"/>
                <a:lumOff val="1726"/>
                <a:alphaOff val="0"/>
                <a:tint val="37000"/>
                <a:satMod val="300000"/>
              </a:srgbClr>
            </a:gs>
            <a:gs pos="100000">
              <a:srgbClr val="4BACC6">
                <a:hueOff val="-1986775"/>
                <a:satOff val="7962"/>
                <a:lumOff val="1726"/>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Text" lastClr="000000"/>
              </a:solidFill>
              <a:latin typeface="+mn-lt"/>
              <a:ea typeface="+mn-ea"/>
              <a:cs typeface="Times New Roman" pitchFamily="18" charset="0"/>
            </a:rPr>
            <a:t>- </a:t>
          </a:r>
          <a:r>
            <a:rPr lang="en-US" sz="1800" kern="1200" dirty="0" err="1">
              <a:solidFill>
                <a:sysClr val="windowText" lastClr="000000"/>
              </a:solidFill>
              <a:latin typeface="+mn-lt"/>
              <a:ea typeface="+mn-ea"/>
              <a:cs typeface="Times New Roman" pitchFamily="18" charset="0"/>
            </a:rPr>
            <a:t>Mục</a:t>
          </a:r>
          <a:r>
            <a:rPr lang="en-US" sz="1800" kern="1200" dirty="0">
              <a:solidFill>
                <a:sysClr val="windowText" lastClr="000000"/>
              </a:solidFill>
              <a:latin typeface="+mn-lt"/>
              <a:ea typeface="+mn-ea"/>
              <a:cs typeface="Times New Roman" pitchFamily="18" charset="0"/>
            </a:rPr>
            <a:t> </a:t>
          </a:r>
          <a:r>
            <a:rPr lang="en-US" sz="1800" kern="1200" dirty="0" err="1">
              <a:solidFill>
                <a:sysClr val="windowText" lastClr="000000"/>
              </a:solidFill>
              <a:latin typeface="+mn-lt"/>
              <a:ea typeface="+mn-ea"/>
              <a:cs typeface="Times New Roman" pitchFamily="18" charset="0"/>
            </a:rPr>
            <a:t>tiêu</a:t>
          </a:r>
          <a:r>
            <a:rPr lang="en-US" sz="1800" kern="1200" dirty="0">
              <a:solidFill>
                <a:sysClr val="windowText" lastClr="000000"/>
              </a:solidFill>
              <a:latin typeface="+mn-lt"/>
              <a:ea typeface="+mn-ea"/>
              <a:cs typeface="Times New Roman" pitchFamily="18" charset="0"/>
            </a:rPr>
            <a:t> KQMĐ c</a:t>
          </a:r>
          <a:r>
            <a:rPr lang="vi-VN" sz="1800" kern="1200" dirty="0">
              <a:solidFill>
                <a:sysClr val="windowText" lastClr="000000"/>
              </a:solidFill>
              <a:latin typeface="+mn-lt"/>
              <a:ea typeface="+mn-ea"/>
              <a:cs typeface="Times New Roman" pitchFamily="18" charset="0"/>
            </a:rPr>
            <a:t>ủa từng lĩnh vực giáo dục trong </a:t>
          </a:r>
          <a:r>
            <a:rPr lang="en-US" sz="1800" kern="1200" dirty="0">
              <a:solidFill>
                <a:sysClr val="windowText" lastClr="000000"/>
              </a:solidFill>
              <a:latin typeface="+mn-lt"/>
              <a:ea typeface="+mn-ea"/>
              <a:cs typeface="Times New Roman" pitchFamily="18" charset="0"/>
            </a:rPr>
            <a:t>CT. GDMN</a:t>
          </a:r>
        </a:p>
      </dsp:txBody>
      <dsp:txXfrm>
        <a:off x="1455915" y="866045"/>
        <a:ext cx="2293104" cy="694252"/>
      </dsp:txXfrm>
    </dsp:sp>
    <dsp:sp modelId="{9482AD1A-4978-4E18-A219-1723242A3BD7}">
      <dsp:nvSpPr>
        <dsp:cNvPr id="0" name=""/>
        <dsp:cNvSpPr/>
      </dsp:nvSpPr>
      <dsp:spPr>
        <a:xfrm>
          <a:off x="2523846" y="1702559"/>
          <a:ext cx="94045" cy="94045"/>
        </a:xfrm>
        <a:prstGeom prst="mathPlus">
          <a:avLst/>
        </a:prstGeom>
        <a:solidFill>
          <a:srgbClr val="C0504D"/>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just" defTabSz="800100">
            <a:lnSpc>
              <a:spcPct val="90000"/>
            </a:lnSpc>
            <a:spcBef>
              <a:spcPct val="0"/>
            </a:spcBef>
            <a:spcAft>
              <a:spcPct val="35000"/>
            </a:spcAft>
            <a:buNone/>
          </a:pPr>
          <a:endParaRPr lang="en-US" sz="1800" kern="1200">
            <a:solidFill>
              <a:srgbClr val="FF0000"/>
            </a:solidFill>
            <a:latin typeface="+mn-lt"/>
            <a:ea typeface="+mn-ea"/>
            <a:cs typeface="Times New Roman" pitchFamily="18" charset="0"/>
          </a:endParaRPr>
        </a:p>
      </dsp:txBody>
      <dsp:txXfrm>
        <a:off x="2536312" y="1738522"/>
        <a:ext cx="69113" cy="22119"/>
      </dsp:txXfrm>
    </dsp:sp>
    <dsp:sp modelId="{DA756718-8148-446E-B45A-ADA196164B26}">
      <dsp:nvSpPr>
        <dsp:cNvPr id="0" name=""/>
        <dsp:cNvSpPr/>
      </dsp:nvSpPr>
      <dsp:spPr>
        <a:xfrm>
          <a:off x="981087" y="1837352"/>
          <a:ext cx="3242938" cy="897006"/>
        </a:xfrm>
        <a:prstGeom prst="ellipse">
          <a:avLst/>
        </a:prstGeom>
        <a:gradFill rotWithShape="0">
          <a:gsLst>
            <a:gs pos="0">
              <a:srgbClr val="4BACC6">
                <a:hueOff val="-3973551"/>
                <a:satOff val="15924"/>
                <a:lumOff val="3451"/>
                <a:alphaOff val="0"/>
                <a:tint val="50000"/>
                <a:satMod val="300000"/>
              </a:srgbClr>
            </a:gs>
            <a:gs pos="35000">
              <a:srgbClr val="4BACC6">
                <a:hueOff val="-3973551"/>
                <a:satOff val="15924"/>
                <a:lumOff val="3451"/>
                <a:alphaOff val="0"/>
                <a:tint val="37000"/>
                <a:satMod val="300000"/>
              </a:srgbClr>
            </a:gs>
            <a:gs pos="100000">
              <a:srgbClr val="4BACC6">
                <a:hueOff val="-3973551"/>
                <a:satOff val="15924"/>
                <a:lumOff val="3451"/>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ysClr val="windowText" lastClr="000000"/>
              </a:solidFill>
              <a:latin typeface="+mn-lt"/>
              <a:ea typeface="+mn-ea"/>
              <a:cs typeface="Times New Roman" pitchFamily="18" charset="0"/>
            </a:rPr>
            <a:t>- </a:t>
          </a:r>
          <a:r>
            <a:rPr lang="en-US" sz="1800" b="0" kern="1200" dirty="0" err="1">
              <a:solidFill>
                <a:sysClr val="windowText" lastClr="000000"/>
              </a:solidFill>
              <a:latin typeface="+mn-lt"/>
              <a:ea typeface="+mn-ea"/>
              <a:cs typeface="Times New Roman" pitchFamily="18" charset="0"/>
            </a:rPr>
            <a:t>Các</a:t>
          </a:r>
          <a:r>
            <a:rPr lang="en-US" sz="1800" b="0" kern="1200" dirty="0">
              <a:solidFill>
                <a:sysClr val="windowText" lastClr="000000"/>
              </a:solidFill>
              <a:latin typeface="+mn-lt"/>
              <a:ea typeface="+mn-ea"/>
              <a:cs typeface="Times New Roman" pitchFamily="18" charset="0"/>
            </a:rPr>
            <a:t> </a:t>
          </a:r>
          <a:r>
            <a:rPr lang="en-US" sz="1800" b="1" kern="1200" dirty="0" err="1">
              <a:solidFill>
                <a:sysClr val="windowText" lastClr="000000"/>
              </a:solidFill>
              <a:latin typeface="+mn-lt"/>
              <a:ea typeface="+mn-ea"/>
              <a:cs typeface="Times New Roman" pitchFamily="18" charset="0"/>
            </a:rPr>
            <a:t>chuẩn</a:t>
          </a:r>
          <a:r>
            <a:rPr lang="en-US" sz="1800" b="1" kern="1200" dirty="0">
              <a:solidFill>
                <a:sysClr val="windowText" lastClr="000000"/>
              </a:solidFill>
              <a:latin typeface="+mn-lt"/>
              <a:ea typeface="+mn-ea"/>
              <a:cs typeface="Times New Roman" pitchFamily="18" charset="0"/>
            </a:rPr>
            <a:t> </a:t>
          </a:r>
          <a:r>
            <a:rPr lang="en-US" sz="1800" b="0" kern="1200" err="1">
              <a:solidFill>
                <a:sysClr val="windowText" lastClr="000000"/>
              </a:solidFill>
              <a:latin typeface="+mn-lt"/>
              <a:ea typeface="+mn-ea"/>
              <a:cs typeface="Times New Roman" pitchFamily="18" charset="0"/>
            </a:rPr>
            <a:t>theo</a:t>
          </a:r>
          <a:r>
            <a:rPr lang="en-US" sz="1800" b="0" kern="1200">
              <a:solidFill>
                <a:sysClr val="windowText" lastClr="000000"/>
              </a:solidFill>
              <a:latin typeface="+mn-lt"/>
              <a:ea typeface="+mn-ea"/>
              <a:cs typeface="Times New Roman" pitchFamily="18" charset="0"/>
            </a:rPr>
            <a:t> </a:t>
          </a:r>
          <a:br>
            <a:rPr lang="en-US" sz="1800" b="0" kern="1200">
              <a:solidFill>
                <a:sysClr val="windowText" lastClr="000000"/>
              </a:solidFill>
              <a:latin typeface="+mn-lt"/>
              <a:ea typeface="+mn-ea"/>
              <a:cs typeface="Times New Roman" pitchFamily="18" charset="0"/>
            </a:rPr>
          </a:br>
          <a:r>
            <a:rPr lang="en-US" sz="1800" b="0" kern="1200">
              <a:solidFill>
                <a:sysClr val="windowText" lastClr="000000"/>
              </a:solidFill>
              <a:latin typeface="+mn-lt"/>
              <a:ea typeface="+mn-ea"/>
              <a:cs typeface="Times New Roman" pitchFamily="18" charset="0"/>
            </a:rPr>
            <a:t>lĩnh </a:t>
          </a:r>
          <a:r>
            <a:rPr lang="en-US" sz="1800" b="0" kern="1200" dirty="0" err="1">
              <a:solidFill>
                <a:sysClr val="windowText" lastClr="000000"/>
              </a:solidFill>
              <a:latin typeface="+mn-lt"/>
              <a:ea typeface="+mn-ea"/>
              <a:cs typeface="Times New Roman" pitchFamily="18" charset="0"/>
            </a:rPr>
            <a:t>vực</a:t>
          </a:r>
          <a:r>
            <a:rPr lang="en-US" sz="1800" b="0" kern="1200" dirty="0">
              <a:solidFill>
                <a:sysClr val="windowText" lastClr="000000"/>
              </a:solidFill>
              <a:latin typeface="+mn-lt"/>
              <a:ea typeface="+mn-ea"/>
              <a:cs typeface="Times New Roman" pitchFamily="18" charset="0"/>
            </a:rPr>
            <a:t> PT </a:t>
          </a:r>
          <a:r>
            <a:rPr lang="en-US" sz="1800" b="0" kern="1200" err="1">
              <a:solidFill>
                <a:sysClr val="windowText" lastClr="000000"/>
              </a:solidFill>
              <a:latin typeface="+mn-lt"/>
              <a:ea typeface="+mn-ea"/>
              <a:cs typeface="Times New Roman" pitchFamily="18" charset="0"/>
            </a:rPr>
            <a:t>trong</a:t>
          </a:r>
          <a:r>
            <a:rPr lang="en-US" sz="1800" b="0" kern="1200">
              <a:solidFill>
                <a:sysClr val="windowText" lastClr="000000"/>
              </a:solidFill>
              <a:latin typeface="+mn-lt"/>
              <a:ea typeface="+mn-ea"/>
              <a:cs typeface="Times New Roman" pitchFamily="18" charset="0"/>
            </a:rPr>
            <a:t> </a:t>
          </a:r>
          <a:br>
            <a:rPr lang="vi-VN" sz="1800" b="0" kern="1200">
              <a:solidFill>
                <a:sysClr val="windowText" lastClr="000000"/>
              </a:solidFill>
              <a:latin typeface="+mn-lt"/>
              <a:ea typeface="+mn-ea"/>
              <a:cs typeface="Times New Roman" pitchFamily="18" charset="0"/>
            </a:rPr>
          </a:br>
          <a:r>
            <a:rPr lang="vi-VN" sz="1800" b="0" kern="1200">
              <a:solidFill>
                <a:sysClr val="windowText" lastClr="000000"/>
              </a:solidFill>
              <a:latin typeface="+mn-lt"/>
              <a:ea typeface="+mn-ea"/>
              <a:cs typeface="Times New Roman" pitchFamily="18" charset="0"/>
            </a:rPr>
            <a:t>Bộ </a:t>
          </a:r>
          <a:r>
            <a:rPr lang="vi-VN" sz="1800" b="0" kern="1200" dirty="0">
              <a:solidFill>
                <a:sysClr val="windowText" lastClr="000000"/>
              </a:solidFill>
              <a:latin typeface="+mn-lt"/>
              <a:ea typeface="+mn-ea"/>
              <a:cs typeface="Times New Roman" pitchFamily="18" charset="0"/>
            </a:rPr>
            <a:t>chuẩn </a:t>
          </a:r>
          <a:r>
            <a:rPr lang="en-US" sz="1800" b="0" kern="1200" dirty="0">
              <a:solidFill>
                <a:sysClr val="windowText" lastClr="000000"/>
              </a:solidFill>
              <a:latin typeface="+mn-lt"/>
              <a:ea typeface="+mn-ea"/>
              <a:cs typeface="Times New Roman" pitchFamily="18" charset="0"/>
            </a:rPr>
            <a:t>PTTENT</a:t>
          </a:r>
        </a:p>
      </dsp:txBody>
      <dsp:txXfrm>
        <a:off x="1456004" y="1968715"/>
        <a:ext cx="2293104" cy="634280"/>
      </dsp:txXfrm>
    </dsp:sp>
    <dsp:sp modelId="{90DB077C-0CCC-4B4D-B70C-D4A60BBE7C73}">
      <dsp:nvSpPr>
        <dsp:cNvPr id="0" name=""/>
        <dsp:cNvSpPr/>
      </dsp:nvSpPr>
      <dsp:spPr>
        <a:xfrm>
          <a:off x="2557723" y="2753821"/>
          <a:ext cx="94045" cy="94045"/>
        </a:xfrm>
        <a:prstGeom prst="mathPlus">
          <a:avLst/>
        </a:prstGeom>
        <a:solidFill>
          <a:srgbClr val="C0504D"/>
        </a:solidFill>
        <a:ln>
          <a:solidFill>
            <a:srgbClr val="4F81BD"/>
          </a:solid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just" defTabSz="800100">
            <a:lnSpc>
              <a:spcPct val="90000"/>
            </a:lnSpc>
            <a:spcBef>
              <a:spcPct val="0"/>
            </a:spcBef>
            <a:spcAft>
              <a:spcPct val="35000"/>
            </a:spcAft>
            <a:buNone/>
          </a:pPr>
          <a:endParaRPr lang="en-US" sz="1800" kern="1200">
            <a:solidFill>
              <a:srgbClr val="FF0000"/>
            </a:solidFill>
            <a:latin typeface="+mn-lt"/>
            <a:ea typeface="+mn-ea"/>
            <a:cs typeface="Times New Roman" pitchFamily="18" charset="0"/>
          </a:endParaRPr>
        </a:p>
      </dsp:txBody>
      <dsp:txXfrm>
        <a:off x="2570189" y="2789784"/>
        <a:ext cx="69113" cy="22119"/>
      </dsp:txXfrm>
    </dsp:sp>
    <dsp:sp modelId="{6B9E7D85-5C6C-4C9A-87E8-F3973C058639}">
      <dsp:nvSpPr>
        <dsp:cNvPr id="0" name=""/>
        <dsp:cNvSpPr/>
      </dsp:nvSpPr>
      <dsp:spPr>
        <a:xfrm>
          <a:off x="983276" y="2861032"/>
          <a:ext cx="3242938" cy="875987"/>
        </a:xfrm>
        <a:prstGeom prst="ellipse">
          <a:avLst/>
        </a:prstGeom>
        <a:gradFill rotWithShape="0">
          <a:gsLst>
            <a:gs pos="0">
              <a:srgbClr val="4BACC6">
                <a:hueOff val="-5960326"/>
                <a:satOff val="23887"/>
                <a:lumOff val="5177"/>
                <a:alphaOff val="0"/>
                <a:tint val="50000"/>
                <a:satMod val="300000"/>
              </a:srgbClr>
            </a:gs>
            <a:gs pos="35000">
              <a:srgbClr val="4BACC6">
                <a:hueOff val="-5960326"/>
                <a:satOff val="23887"/>
                <a:lumOff val="5177"/>
                <a:alphaOff val="0"/>
                <a:tint val="37000"/>
                <a:satMod val="300000"/>
              </a:srgbClr>
            </a:gs>
            <a:gs pos="100000">
              <a:srgbClr val="4BACC6">
                <a:hueOff val="-5960326"/>
                <a:satOff val="23887"/>
                <a:lumOff val="5177"/>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Text" lastClr="000000"/>
              </a:solidFill>
              <a:latin typeface="+mn-lt"/>
              <a:ea typeface="+mn-ea"/>
              <a:cs typeface="Times New Roman" pitchFamily="18" charset="0"/>
            </a:rPr>
            <a:t>- </a:t>
          </a:r>
          <a:r>
            <a:rPr lang="vi-VN" sz="1800" kern="1200" dirty="0">
              <a:solidFill>
                <a:sysClr val="windowText" lastClr="000000"/>
              </a:solidFill>
              <a:latin typeface="+mn-lt"/>
              <a:ea typeface="+mn-ea"/>
              <a:cs typeface="Times New Roman" pitchFamily="18" charset="0"/>
            </a:rPr>
            <a:t>Khả năng của trẻ và điều kiện thực tiễn của trường/lớp. </a:t>
          </a:r>
          <a:endParaRPr lang="en-US" sz="1800" kern="1200" dirty="0">
            <a:solidFill>
              <a:sysClr val="windowText" lastClr="000000"/>
            </a:solidFill>
            <a:latin typeface="+mn-lt"/>
            <a:ea typeface="+mn-ea"/>
            <a:cs typeface="Times New Roman" pitchFamily="18" charset="0"/>
          </a:endParaRPr>
        </a:p>
      </dsp:txBody>
      <dsp:txXfrm>
        <a:off x="1458193" y="2989317"/>
        <a:ext cx="2293104" cy="619417"/>
      </dsp:txXfrm>
    </dsp:sp>
    <dsp:sp modelId="{235D94AD-AD24-4AFE-9DE4-A8FE77C2448B}">
      <dsp:nvSpPr>
        <dsp:cNvPr id="0" name=""/>
        <dsp:cNvSpPr/>
      </dsp:nvSpPr>
      <dsp:spPr>
        <a:xfrm>
          <a:off x="2557723" y="3750186"/>
          <a:ext cx="94045" cy="94045"/>
        </a:xfrm>
        <a:prstGeom prst="mathPlus">
          <a:avLst/>
        </a:prstGeom>
        <a:solidFill>
          <a:srgbClr val="C0504D"/>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just" defTabSz="800100">
            <a:lnSpc>
              <a:spcPct val="90000"/>
            </a:lnSpc>
            <a:spcBef>
              <a:spcPct val="0"/>
            </a:spcBef>
            <a:spcAft>
              <a:spcPct val="35000"/>
            </a:spcAft>
            <a:buNone/>
          </a:pPr>
          <a:endParaRPr lang="en-US" sz="1800" kern="1200">
            <a:solidFill>
              <a:srgbClr val="FF0000"/>
            </a:solidFill>
            <a:latin typeface="+mn-lt"/>
            <a:ea typeface="+mn-ea"/>
            <a:cs typeface="Times New Roman" pitchFamily="18" charset="0"/>
          </a:endParaRPr>
        </a:p>
      </dsp:txBody>
      <dsp:txXfrm>
        <a:off x="2570189" y="3786149"/>
        <a:ext cx="69113" cy="22119"/>
      </dsp:txXfrm>
    </dsp:sp>
    <dsp:sp modelId="{B3ADFD76-43FA-4DAE-A9B8-74294B7CE4DD}">
      <dsp:nvSpPr>
        <dsp:cNvPr id="0" name=""/>
        <dsp:cNvSpPr/>
      </dsp:nvSpPr>
      <dsp:spPr>
        <a:xfrm>
          <a:off x="983276" y="3857398"/>
          <a:ext cx="3242938" cy="917124"/>
        </a:xfrm>
        <a:prstGeom prst="ellipse">
          <a:avLst/>
        </a:prstGeom>
        <a:gradFill rotWithShape="0">
          <a:gsLst>
            <a:gs pos="0">
              <a:srgbClr val="4BACC6">
                <a:hueOff val="-7947101"/>
                <a:satOff val="31849"/>
                <a:lumOff val="6902"/>
                <a:alphaOff val="0"/>
                <a:tint val="50000"/>
                <a:satMod val="300000"/>
              </a:srgbClr>
            </a:gs>
            <a:gs pos="35000">
              <a:srgbClr val="4BACC6">
                <a:hueOff val="-7947101"/>
                <a:satOff val="31849"/>
                <a:lumOff val="6902"/>
                <a:alphaOff val="0"/>
                <a:tint val="37000"/>
                <a:satMod val="300000"/>
              </a:srgbClr>
            </a:gs>
            <a:gs pos="100000">
              <a:srgbClr val="4BACC6">
                <a:hueOff val="-7947101"/>
                <a:satOff val="31849"/>
                <a:lumOff val="6902"/>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Text" lastClr="000000"/>
              </a:solidFill>
              <a:latin typeface="+mn-lt"/>
              <a:ea typeface="+mn-ea"/>
              <a:cs typeface="Times New Roman" pitchFamily="18" charset="0"/>
            </a:rPr>
            <a:t>- </a:t>
          </a:r>
          <a:r>
            <a:rPr lang="vi-VN" sz="1800" kern="1200" dirty="0">
              <a:solidFill>
                <a:sysClr val="windowText" lastClr="000000"/>
              </a:solidFill>
              <a:latin typeface="+mn-lt"/>
              <a:ea typeface="+mn-ea"/>
              <a:cs typeface="Times New Roman" pitchFamily="18" charset="0"/>
            </a:rPr>
            <a:t>Mục tiêu </a:t>
          </a:r>
          <a:r>
            <a:rPr lang="en-US" sz="1800" kern="1200" dirty="0">
              <a:solidFill>
                <a:sysClr val="windowText" lastClr="000000"/>
              </a:solidFill>
              <a:latin typeface="+mn-lt"/>
              <a:ea typeface="+mn-ea"/>
              <a:cs typeface="Times New Roman" pitchFamily="18" charset="0"/>
            </a:rPr>
            <a:t>PT </a:t>
          </a:r>
          <a:r>
            <a:rPr lang="vi-VN" sz="1800" kern="1200" dirty="0">
              <a:solidFill>
                <a:sysClr val="windowText" lastClr="000000"/>
              </a:solidFill>
              <a:latin typeface="+mn-lt"/>
              <a:ea typeface="+mn-ea"/>
              <a:cs typeface="Times New Roman" pitchFamily="18" charset="0"/>
            </a:rPr>
            <a:t>chất lượng giáo dục của địa phương (nếu có).</a:t>
          </a:r>
          <a:endParaRPr lang="en-US" sz="1800" kern="1200" dirty="0">
            <a:solidFill>
              <a:sysClr val="windowText" lastClr="000000"/>
            </a:solidFill>
            <a:latin typeface="+mn-lt"/>
            <a:ea typeface="+mn-ea"/>
            <a:cs typeface="Times New Roman" pitchFamily="18" charset="0"/>
          </a:endParaRPr>
        </a:p>
      </dsp:txBody>
      <dsp:txXfrm>
        <a:off x="1458193" y="3991708"/>
        <a:ext cx="2293104" cy="648504"/>
      </dsp:txXfrm>
    </dsp:sp>
    <dsp:sp modelId="{742DD9C4-9E19-4C87-B211-CB30FD7F0587}">
      <dsp:nvSpPr>
        <dsp:cNvPr id="0" name=""/>
        <dsp:cNvSpPr/>
      </dsp:nvSpPr>
      <dsp:spPr>
        <a:xfrm rot="10800000" flipH="1">
          <a:off x="4464497" y="2016224"/>
          <a:ext cx="572772" cy="240032"/>
        </a:xfrm>
        <a:prstGeom prst="rightArrow">
          <a:avLst>
            <a:gd name="adj1" fmla="val 60000"/>
            <a:gd name="adj2" fmla="val 50000"/>
          </a:avLst>
        </a:prstGeom>
        <a:solidFill>
          <a:srgbClr val="C0504D"/>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just" defTabSz="800100">
            <a:lnSpc>
              <a:spcPct val="90000"/>
            </a:lnSpc>
            <a:spcBef>
              <a:spcPct val="0"/>
            </a:spcBef>
            <a:spcAft>
              <a:spcPct val="35000"/>
            </a:spcAft>
            <a:buNone/>
          </a:pPr>
          <a:endParaRPr lang="en-US" sz="1800" kern="1200">
            <a:solidFill>
              <a:sysClr val="windowText" lastClr="000000"/>
            </a:solidFill>
            <a:latin typeface="+mn-lt"/>
            <a:ea typeface="+mn-ea"/>
            <a:cs typeface="Times New Roman" pitchFamily="18" charset="0"/>
          </a:endParaRPr>
        </a:p>
      </dsp:txBody>
      <dsp:txXfrm>
        <a:off x="4464497" y="2064230"/>
        <a:ext cx="500762" cy="144020"/>
      </dsp:txXfrm>
    </dsp:sp>
    <dsp:sp modelId="{11A53999-D95F-4DD9-9E4F-F348DD49D336}">
      <dsp:nvSpPr>
        <dsp:cNvPr id="0" name=""/>
        <dsp:cNvSpPr/>
      </dsp:nvSpPr>
      <dsp:spPr>
        <a:xfrm>
          <a:off x="5182199" y="1656183"/>
          <a:ext cx="2805022" cy="901488"/>
        </a:xfrm>
        <a:prstGeom prst="ellipse">
          <a:avLst/>
        </a:prstGeom>
        <a:gradFill rotWithShape="0">
          <a:gsLst>
            <a:gs pos="0">
              <a:srgbClr val="4BACC6">
                <a:hueOff val="-9933876"/>
                <a:satOff val="39811"/>
                <a:lumOff val="8628"/>
                <a:alphaOff val="0"/>
                <a:tint val="50000"/>
                <a:satMod val="300000"/>
              </a:srgbClr>
            </a:gs>
            <a:gs pos="35000">
              <a:srgbClr val="4BACC6">
                <a:hueOff val="-9933876"/>
                <a:satOff val="39811"/>
                <a:lumOff val="8628"/>
                <a:alphaOff val="0"/>
                <a:tint val="37000"/>
                <a:satMod val="300000"/>
              </a:srgbClr>
            </a:gs>
            <a:gs pos="100000">
              <a:srgbClr val="4BACC6">
                <a:hueOff val="-9933876"/>
                <a:satOff val="39811"/>
                <a:lumOff val="8628"/>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err="1">
              <a:solidFill>
                <a:sysClr val="windowText" lastClr="000000"/>
              </a:solidFill>
              <a:latin typeface="+mn-lt"/>
              <a:ea typeface="+mn-ea"/>
              <a:cs typeface="Times New Roman" pitchFamily="18" charset="0"/>
            </a:rPr>
            <a:t>Mục</a:t>
          </a:r>
          <a:r>
            <a:rPr lang="en-US" sz="1800" b="1" kern="1200" dirty="0">
              <a:solidFill>
                <a:sysClr val="windowText" lastClr="000000"/>
              </a:solidFill>
              <a:latin typeface="+mn-lt"/>
              <a:ea typeface="+mn-ea"/>
              <a:cs typeface="Times New Roman" pitchFamily="18" charset="0"/>
            </a:rPr>
            <a:t> </a:t>
          </a:r>
          <a:r>
            <a:rPr lang="en-US" sz="1800" b="1" kern="1200" dirty="0" err="1">
              <a:solidFill>
                <a:sysClr val="windowText" lastClr="000000"/>
              </a:solidFill>
              <a:latin typeface="+mn-lt"/>
              <a:ea typeface="+mn-ea"/>
              <a:cs typeface="Times New Roman" pitchFamily="18" charset="0"/>
            </a:rPr>
            <a:t>tiêu</a:t>
          </a:r>
          <a:r>
            <a:rPr lang="en-US" sz="1800" b="1" kern="1200" dirty="0">
              <a:solidFill>
                <a:sysClr val="windowText" lastClr="000000"/>
              </a:solidFill>
              <a:latin typeface="+mn-lt"/>
              <a:ea typeface="+mn-ea"/>
              <a:cs typeface="Times New Roman" pitchFamily="18" charset="0"/>
            </a:rPr>
            <a:t> </a:t>
          </a:r>
          <a:r>
            <a:rPr lang="en-US" sz="1800" b="1" kern="1200">
              <a:solidFill>
                <a:sysClr val="windowText" lastClr="000000"/>
              </a:solidFill>
              <a:latin typeface="+mn-lt"/>
              <a:ea typeface="+mn-ea"/>
              <a:cs typeface="Times New Roman" pitchFamily="18" charset="0"/>
            </a:rPr>
            <a:t>GD </a:t>
          </a:r>
          <a:br>
            <a:rPr lang="en-US" sz="1800" b="1" kern="1200">
              <a:solidFill>
                <a:sysClr val="windowText" lastClr="000000"/>
              </a:solidFill>
              <a:latin typeface="+mn-lt"/>
              <a:ea typeface="+mn-ea"/>
              <a:cs typeface="Times New Roman" pitchFamily="18" charset="0"/>
            </a:rPr>
          </a:br>
          <a:r>
            <a:rPr lang="en-US" sz="1800" b="1" kern="1200">
              <a:solidFill>
                <a:sysClr val="windowText" lastClr="000000"/>
              </a:solidFill>
              <a:latin typeface="+mn-lt"/>
              <a:ea typeface="+mn-ea"/>
              <a:cs typeface="Times New Roman" pitchFamily="18" charset="0"/>
            </a:rPr>
            <a:t>năm </a:t>
          </a:r>
          <a:r>
            <a:rPr lang="en-US" sz="1800" b="1" kern="1200" dirty="0" err="1">
              <a:solidFill>
                <a:sysClr val="windowText" lastClr="000000"/>
              </a:solidFill>
              <a:latin typeface="+mn-lt"/>
              <a:ea typeface="+mn-ea"/>
              <a:cs typeface="Times New Roman" pitchFamily="18" charset="0"/>
            </a:rPr>
            <a:t>học</a:t>
          </a:r>
          <a:r>
            <a:rPr lang="en-US" sz="1800" b="1" kern="1200" dirty="0">
              <a:solidFill>
                <a:sysClr val="windowText" lastClr="000000"/>
              </a:solidFill>
              <a:latin typeface="+mn-lt"/>
              <a:ea typeface="+mn-ea"/>
              <a:cs typeface="Times New Roman" pitchFamily="18" charset="0"/>
            </a:rPr>
            <a:t> </a:t>
          </a:r>
        </a:p>
      </dsp:txBody>
      <dsp:txXfrm>
        <a:off x="5592985" y="1788203"/>
        <a:ext cx="1983450" cy="6374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BCCA02-C90A-4DB2-BF52-46822413B579}">
      <dsp:nvSpPr>
        <dsp:cNvPr id="0" name=""/>
        <dsp:cNvSpPr/>
      </dsp:nvSpPr>
      <dsp:spPr>
        <a:xfrm>
          <a:off x="1902" y="725970"/>
          <a:ext cx="1515641" cy="218155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mn-lt"/>
              <a:cs typeface="Times New Roman" pitchFamily="18" charset="0"/>
            </a:rPr>
            <a:t>- </a:t>
          </a:r>
          <a:r>
            <a:rPr lang="en-US" sz="2000" kern="1200" dirty="0" err="1">
              <a:solidFill>
                <a:schemeClr val="tx1"/>
              </a:solidFill>
              <a:latin typeface="+mn-lt"/>
              <a:cs typeface="Times New Roman" pitchFamily="18" charset="0"/>
            </a:rPr>
            <a:t>Nội</a:t>
          </a:r>
          <a:r>
            <a:rPr lang="en-US" sz="2000" kern="1200" dirty="0">
              <a:solidFill>
                <a:schemeClr val="tx1"/>
              </a:solidFill>
              <a:latin typeface="+mn-lt"/>
              <a:cs typeface="Times New Roman" pitchFamily="18" charset="0"/>
            </a:rPr>
            <a:t> dung </a:t>
          </a:r>
          <a:r>
            <a:rPr lang="en-US" sz="2000" kern="1200" dirty="0" err="1">
              <a:solidFill>
                <a:schemeClr val="tx1"/>
              </a:solidFill>
              <a:latin typeface="+mn-lt"/>
              <a:cs typeface="Times New Roman" pitchFamily="18" charset="0"/>
            </a:rPr>
            <a:t>trong</a:t>
          </a:r>
          <a:r>
            <a:rPr lang="en-US" sz="2000" kern="1200" dirty="0">
              <a:solidFill>
                <a:schemeClr val="tx1"/>
              </a:solidFill>
              <a:latin typeface="+mn-lt"/>
              <a:cs typeface="Times New Roman" pitchFamily="18" charset="0"/>
            </a:rPr>
            <a:t> </a:t>
          </a:r>
          <a:r>
            <a:rPr lang="en-US" sz="2000" kern="1200" dirty="0" err="1">
              <a:solidFill>
                <a:schemeClr val="tx1"/>
              </a:solidFill>
              <a:latin typeface="+mn-lt"/>
              <a:cs typeface="Times New Roman" pitchFamily="18" charset="0"/>
            </a:rPr>
            <a:t>Chương</a:t>
          </a:r>
          <a:r>
            <a:rPr lang="en-US" sz="2000" kern="1200" dirty="0">
              <a:solidFill>
                <a:schemeClr val="tx1"/>
              </a:solidFill>
              <a:latin typeface="+mn-lt"/>
              <a:cs typeface="Times New Roman" pitchFamily="18" charset="0"/>
            </a:rPr>
            <a:t> </a:t>
          </a:r>
          <a:r>
            <a:rPr lang="en-US" sz="2000" kern="1200" dirty="0" err="1">
              <a:solidFill>
                <a:schemeClr val="tx1"/>
              </a:solidFill>
              <a:latin typeface="+mn-lt"/>
              <a:cs typeface="Times New Roman" pitchFamily="18" charset="0"/>
            </a:rPr>
            <a:t>trình</a:t>
          </a:r>
          <a:r>
            <a:rPr lang="en-US" sz="2000" kern="1200" dirty="0">
              <a:solidFill>
                <a:schemeClr val="tx1"/>
              </a:solidFill>
              <a:latin typeface="+mn-lt"/>
              <a:cs typeface="Times New Roman" pitchFamily="18" charset="0"/>
            </a:rPr>
            <a:t> </a:t>
          </a:r>
          <a:r>
            <a:rPr lang="en-US" sz="2000" kern="1200" dirty="0" err="1">
              <a:solidFill>
                <a:schemeClr val="tx1"/>
              </a:solidFill>
              <a:latin typeface="+mn-lt"/>
              <a:cs typeface="Times New Roman" pitchFamily="18" charset="0"/>
            </a:rPr>
            <a:t>theo</a:t>
          </a:r>
          <a:r>
            <a:rPr lang="en-US" sz="2000" kern="1200" dirty="0">
              <a:solidFill>
                <a:schemeClr val="tx1"/>
              </a:solidFill>
              <a:latin typeface="+mn-lt"/>
              <a:cs typeface="Times New Roman" pitchFamily="18" charset="0"/>
            </a:rPr>
            <a:t> </a:t>
          </a:r>
          <a:r>
            <a:rPr lang="en-US" sz="2000" kern="1200" dirty="0" err="1">
              <a:solidFill>
                <a:schemeClr val="tx1"/>
              </a:solidFill>
              <a:latin typeface="+mn-lt"/>
              <a:cs typeface="Times New Roman" pitchFamily="18" charset="0"/>
            </a:rPr>
            <a:t>độ</a:t>
          </a:r>
          <a:r>
            <a:rPr lang="en-US" sz="2000" kern="1200" dirty="0">
              <a:solidFill>
                <a:schemeClr val="tx1"/>
              </a:solidFill>
              <a:latin typeface="+mn-lt"/>
              <a:cs typeface="Times New Roman" pitchFamily="18" charset="0"/>
            </a:rPr>
            <a:t> </a:t>
          </a:r>
          <a:r>
            <a:rPr lang="en-US" sz="2000" kern="1200" dirty="0" err="1">
              <a:solidFill>
                <a:schemeClr val="tx1"/>
              </a:solidFill>
              <a:latin typeface="+mn-lt"/>
              <a:cs typeface="Times New Roman" pitchFamily="18" charset="0"/>
            </a:rPr>
            <a:t>tuổi</a:t>
          </a:r>
          <a:endParaRPr lang="en-US" sz="2000" kern="1200" dirty="0">
            <a:solidFill>
              <a:schemeClr val="tx1"/>
            </a:solidFill>
            <a:latin typeface="+mn-lt"/>
            <a:cs typeface="Times New Roman" pitchFamily="18" charset="0"/>
          </a:endParaRPr>
        </a:p>
      </dsp:txBody>
      <dsp:txXfrm>
        <a:off x="223862" y="1045451"/>
        <a:ext cx="1071721" cy="1542594"/>
      </dsp:txXfrm>
    </dsp:sp>
    <dsp:sp modelId="{BD16EBDA-8CD7-4555-99D2-1D89DB04D5AC}">
      <dsp:nvSpPr>
        <dsp:cNvPr id="0" name=""/>
        <dsp:cNvSpPr/>
      </dsp:nvSpPr>
      <dsp:spPr>
        <a:xfrm>
          <a:off x="1601221" y="1517901"/>
          <a:ext cx="597695" cy="597695"/>
        </a:xfrm>
        <a:prstGeom prst="mathPlus">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mj-lt"/>
            <a:cs typeface="Times New Roman" pitchFamily="18" charset="0"/>
          </a:endParaRPr>
        </a:p>
      </dsp:txBody>
      <dsp:txXfrm>
        <a:off x="1680445" y="1746460"/>
        <a:ext cx="439247" cy="140577"/>
      </dsp:txXfrm>
    </dsp:sp>
    <dsp:sp modelId="{E2248229-D4C0-4417-A2B8-B032E54B6A53}">
      <dsp:nvSpPr>
        <dsp:cNvPr id="0" name=""/>
        <dsp:cNvSpPr/>
      </dsp:nvSpPr>
      <dsp:spPr>
        <a:xfrm>
          <a:off x="2282593" y="113930"/>
          <a:ext cx="1470948" cy="340563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mn-lt"/>
              <a:cs typeface="Times New Roman" pitchFamily="18" charset="0"/>
            </a:rPr>
            <a:t>- </a:t>
          </a:r>
          <a:r>
            <a:rPr lang="en-US" sz="2000" kern="1200" dirty="0" err="1">
              <a:solidFill>
                <a:schemeClr val="tx1"/>
              </a:solidFill>
              <a:latin typeface="+mn-lt"/>
              <a:cs typeface="Times New Roman" pitchFamily="18" charset="0"/>
            </a:rPr>
            <a:t>Nội</a:t>
          </a:r>
          <a:r>
            <a:rPr lang="en-US" sz="2000" kern="1200" dirty="0">
              <a:solidFill>
                <a:schemeClr val="tx1"/>
              </a:solidFill>
              <a:latin typeface="+mn-lt"/>
              <a:cs typeface="Times New Roman" pitchFamily="18" charset="0"/>
            </a:rPr>
            <a:t> dung KQMĐ</a:t>
          </a:r>
          <a:r>
            <a:rPr lang="vi-VN" sz="2000" kern="1200" dirty="0">
              <a:solidFill>
                <a:schemeClr val="tx1"/>
              </a:solidFill>
              <a:latin typeface="+mn-lt"/>
              <a:cs typeface="Times New Roman" pitchFamily="18" charset="0"/>
            </a:rPr>
            <a:t> của từng lĩnh vực giáo dục </a:t>
          </a:r>
          <a:r>
            <a:rPr lang="en-US" sz="2000" kern="1200" dirty="0" err="1">
              <a:solidFill>
                <a:schemeClr val="tx1"/>
              </a:solidFill>
              <a:latin typeface="+mn-lt"/>
              <a:cs typeface="Times New Roman" pitchFamily="18" charset="0"/>
            </a:rPr>
            <a:t>đã</a:t>
          </a:r>
          <a:r>
            <a:rPr lang="en-US" sz="2000" kern="1200" dirty="0">
              <a:solidFill>
                <a:schemeClr val="tx1"/>
              </a:solidFill>
              <a:latin typeface="+mn-lt"/>
              <a:cs typeface="Times New Roman" pitchFamily="18" charset="0"/>
            </a:rPr>
            <a:t> </a:t>
          </a:r>
          <a:r>
            <a:rPr lang="en-US" sz="2000" kern="1200" dirty="0" err="1">
              <a:solidFill>
                <a:schemeClr val="tx1"/>
              </a:solidFill>
              <a:latin typeface="+mn-lt"/>
              <a:cs typeface="Times New Roman" pitchFamily="18" charset="0"/>
            </a:rPr>
            <a:t>được</a:t>
          </a:r>
          <a:r>
            <a:rPr lang="en-US" sz="2000" kern="1200" dirty="0">
              <a:solidFill>
                <a:schemeClr val="tx1"/>
              </a:solidFill>
              <a:latin typeface="+mn-lt"/>
              <a:cs typeface="Times New Roman" pitchFamily="18" charset="0"/>
            </a:rPr>
            <a:t> </a:t>
          </a:r>
          <a:r>
            <a:rPr lang="en-US" sz="2000" kern="1200" dirty="0" err="1">
              <a:solidFill>
                <a:schemeClr val="tx1"/>
              </a:solidFill>
              <a:latin typeface="+mn-lt"/>
              <a:cs typeface="Times New Roman" pitchFamily="18" charset="0"/>
            </a:rPr>
            <a:t>chọn</a:t>
          </a:r>
          <a:r>
            <a:rPr lang="en-US" sz="2000" kern="1200" dirty="0">
              <a:solidFill>
                <a:schemeClr val="tx1"/>
              </a:solidFill>
              <a:latin typeface="+mn-lt"/>
              <a:cs typeface="Times New Roman" pitchFamily="18" charset="0"/>
            </a:rPr>
            <a:t> </a:t>
          </a:r>
          <a:r>
            <a:rPr lang="en-US" sz="2000" kern="1200" dirty="0" err="1">
              <a:solidFill>
                <a:schemeClr val="tx1"/>
              </a:solidFill>
              <a:latin typeface="+mn-lt"/>
              <a:cs typeface="Times New Roman" pitchFamily="18" charset="0"/>
            </a:rPr>
            <a:t>lọc</a:t>
          </a:r>
          <a:endParaRPr lang="en-US" sz="2000" kern="1200" dirty="0">
            <a:solidFill>
              <a:schemeClr val="tx1"/>
            </a:solidFill>
            <a:latin typeface="+mn-lt"/>
            <a:cs typeface="Times New Roman" pitchFamily="18" charset="0"/>
          </a:endParaRPr>
        </a:p>
      </dsp:txBody>
      <dsp:txXfrm>
        <a:off x="2498008" y="612674"/>
        <a:ext cx="1040118" cy="2408148"/>
      </dsp:txXfrm>
    </dsp:sp>
    <dsp:sp modelId="{9750DB54-2BE0-462A-9265-C4FC5D42F5BE}">
      <dsp:nvSpPr>
        <dsp:cNvPr id="0" name=""/>
        <dsp:cNvSpPr/>
      </dsp:nvSpPr>
      <dsp:spPr>
        <a:xfrm>
          <a:off x="3837219" y="1517901"/>
          <a:ext cx="597695" cy="597695"/>
        </a:xfrm>
        <a:prstGeom prst="mathPlus">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mj-lt"/>
            <a:cs typeface="Times New Roman" pitchFamily="18" charset="0"/>
          </a:endParaRPr>
        </a:p>
      </dsp:txBody>
      <dsp:txXfrm>
        <a:off x="3916443" y="1746460"/>
        <a:ext cx="439247" cy="140577"/>
      </dsp:txXfrm>
    </dsp:sp>
    <dsp:sp modelId="{E8A494B3-33C1-45AE-93D5-EC45F93B33AD}">
      <dsp:nvSpPr>
        <dsp:cNvPr id="0" name=""/>
        <dsp:cNvSpPr/>
      </dsp:nvSpPr>
      <dsp:spPr>
        <a:xfrm>
          <a:off x="4518592" y="47978"/>
          <a:ext cx="1307396" cy="3537541"/>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mn-lt"/>
              <a:cs typeface="Times New Roman" pitchFamily="18" charset="0"/>
            </a:rPr>
            <a:t>- </a:t>
          </a:r>
          <a:r>
            <a:rPr lang="vi-VN" sz="2000" kern="1200" dirty="0">
              <a:solidFill>
                <a:schemeClr val="tx1"/>
              </a:solidFill>
              <a:latin typeface="+mn-lt"/>
              <a:cs typeface="Times New Roman" pitchFamily="18" charset="0"/>
            </a:rPr>
            <a:t>Khả năng của trẻ và điều kiện thực tiễn của trường/lớp. </a:t>
          </a:r>
          <a:endParaRPr lang="en-US" sz="2000" kern="1200" dirty="0">
            <a:solidFill>
              <a:schemeClr val="tx1"/>
            </a:solidFill>
            <a:latin typeface="+mn-lt"/>
            <a:cs typeface="Times New Roman" pitchFamily="18" charset="0"/>
          </a:endParaRPr>
        </a:p>
      </dsp:txBody>
      <dsp:txXfrm>
        <a:off x="4710056" y="566039"/>
        <a:ext cx="924468" cy="2501419"/>
      </dsp:txXfrm>
    </dsp:sp>
    <dsp:sp modelId="{92B486FA-D1D3-4599-A992-09E31C69D8CB}">
      <dsp:nvSpPr>
        <dsp:cNvPr id="0" name=""/>
        <dsp:cNvSpPr/>
      </dsp:nvSpPr>
      <dsp:spPr>
        <a:xfrm>
          <a:off x="5909666" y="1517901"/>
          <a:ext cx="597695" cy="597695"/>
        </a:xfrm>
        <a:prstGeom prst="mathEqual">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mj-lt"/>
            <a:cs typeface="Times New Roman" pitchFamily="18" charset="0"/>
          </a:endParaRPr>
        </a:p>
      </dsp:txBody>
      <dsp:txXfrm>
        <a:off x="5988890" y="1641026"/>
        <a:ext cx="439247" cy="351445"/>
      </dsp:txXfrm>
    </dsp:sp>
    <dsp:sp modelId="{0A1B9CEE-23E6-418B-BD6E-7CB45DA6A142}">
      <dsp:nvSpPr>
        <dsp:cNvPr id="0" name=""/>
        <dsp:cNvSpPr/>
      </dsp:nvSpPr>
      <dsp:spPr>
        <a:xfrm>
          <a:off x="6591038" y="325777"/>
          <a:ext cx="1039907" cy="2981942"/>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err="1">
              <a:solidFill>
                <a:schemeClr val="tx1"/>
              </a:solidFill>
              <a:latin typeface="+mj-lt"/>
              <a:cs typeface="Times New Roman" pitchFamily="18" charset="0"/>
            </a:rPr>
            <a:t>Nội</a:t>
          </a:r>
          <a:r>
            <a:rPr lang="en-US" sz="2000" b="1" kern="1200" dirty="0">
              <a:solidFill>
                <a:schemeClr val="tx1"/>
              </a:solidFill>
              <a:latin typeface="+mj-lt"/>
              <a:cs typeface="Times New Roman" pitchFamily="18" charset="0"/>
            </a:rPr>
            <a:t> dung GD </a:t>
          </a:r>
          <a:r>
            <a:rPr lang="en-US" sz="2000" b="1" kern="1200" dirty="0" err="1">
              <a:solidFill>
                <a:schemeClr val="tx1"/>
              </a:solidFill>
              <a:latin typeface="+mj-lt"/>
              <a:cs typeface="Times New Roman" pitchFamily="18" charset="0"/>
            </a:rPr>
            <a:t>năm</a:t>
          </a:r>
          <a:r>
            <a:rPr lang="en-US" sz="2000" b="1" kern="1200" dirty="0">
              <a:solidFill>
                <a:schemeClr val="tx1"/>
              </a:solidFill>
              <a:latin typeface="+mj-lt"/>
              <a:cs typeface="Times New Roman" pitchFamily="18" charset="0"/>
            </a:rPr>
            <a:t> </a:t>
          </a:r>
          <a:r>
            <a:rPr lang="en-US" sz="2000" b="1" kern="1200" dirty="0" err="1">
              <a:solidFill>
                <a:schemeClr val="tx1"/>
              </a:solidFill>
              <a:latin typeface="+mj-lt"/>
              <a:cs typeface="Times New Roman" pitchFamily="18" charset="0"/>
            </a:rPr>
            <a:t>học</a:t>
          </a:r>
          <a:r>
            <a:rPr lang="en-US" sz="2000" b="1" kern="1200" dirty="0">
              <a:solidFill>
                <a:schemeClr val="tx1"/>
              </a:solidFill>
              <a:latin typeface="+mj-lt"/>
              <a:cs typeface="Times New Roman" pitchFamily="18" charset="0"/>
            </a:rPr>
            <a:t> (</a:t>
          </a:r>
          <a:r>
            <a:rPr lang="en-US" sz="2000" b="1" kern="1200" dirty="0" err="1">
              <a:solidFill>
                <a:schemeClr val="tx1"/>
              </a:solidFill>
              <a:latin typeface="+mj-lt"/>
              <a:cs typeface="Times New Roman" pitchFamily="18" charset="0"/>
            </a:rPr>
            <a:t>theo</a:t>
          </a:r>
          <a:r>
            <a:rPr lang="en-US" sz="2000" b="1" kern="1200" dirty="0">
              <a:solidFill>
                <a:schemeClr val="tx1"/>
              </a:solidFill>
              <a:latin typeface="+mj-lt"/>
              <a:cs typeface="Times New Roman" pitchFamily="18" charset="0"/>
            </a:rPr>
            <a:t> </a:t>
          </a:r>
          <a:r>
            <a:rPr lang="en-US" sz="2000" b="1" kern="1200" dirty="0" err="1">
              <a:solidFill>
                <a:schemeClr val="tx1"/>
              </a:solidFill>
              <a:latin typeface="+mj-lt"/>
              <a:cs typeface="Times New Roman" pitchFamily="18" charset="0"/>
            </a:rPr>
            <a:t>độ</a:t>
          </a:r>
          <a:r>
            <a:rPr lang="en-US" sz="2000" b="1" kern="1200" dirty="0">
              <a:solidFill>
                <a:schemeClr val="tx1"/>
              </a:solidFill>
              <a:latin typeface="+mj-lt"/>
              <a:cs typeface="Times New Roman" pitchFamily="18" charset="0"/>
            </a:rPr>
            <a:t> </a:t>
          </a:r>
          <a:r>
            <a:rPr lang="en-US" sz="2000" b="1" kern="1200" dirty="0" err="1">
              <a:solidFill>
                <a:schemeClr val="tx1"/>
              </a:solidFill>
              <a:latin typeface="+mj-lt"/>
              <a:cs typeface="Times New Roman" pitchFamily="18" charset="0"/>
            </a:rPr>
            <a:t>tuổi</a:t>
          </a:r>
          <a:r>
            <a:rPr lang="en-US" sz="2000" b="1" kern="1200" dirty="0">
              <a:solidFill>
                <a:schemeClr val="tx1"/>
              </a:solidFill>
              <a:latin typeface="+mj-lt"/>
              <a:cs typeface="Times New Roman" pitchFamily="18" charset="0"/>
            </a:rPr>
            <a:t>)</a:t>
          </a:r>
        </a:p>
      </dsp:txBody>
      <dsp:txXfrm>
        <a:off x="6743329" y="762472"/>
        <a:ext cx="735325" cy="21085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90F464-947C-4705-B1EC-BA829B7B16C4}">
      <dsp:nvSpPr>
        <dsp:cNvPr id="0" name=""/>
        <dsp:cNvSpPr/>
      </dsp:nvSpPr>
      <dsp:spPr>
        <a:xfrm>
          <a:off x="33022" y="7432"/>
          <a:ext cx="5233590" cy="607953"/>
        </a:xfrm>
        <a:prstGeom prst="ellips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j-lt"/>
              <a:cs typeface="Times New Roman" pitchFamily="18" charset="0"/>
            </a:rPr>
            <a:t>- </a:t>
          </a:r>
          <a:r>
            <a:rPr lang="en-US" sz="1800" kern="1200" dirty="0" err="1">
              <a:latin typeface="+mj-lt"/>
              <a:cs typeface="Times New Roman" pitchFamily="18" charset="0"/>
            </a:rPr>
            <a:t>Nội</a:t>
          </a:r>
          <a:r>
            <a:rPr lang="en-US" sz="1800" kern="1200" dirty="0">
              <a:latin typeface="+mj-lt"/>
              <a:cs typeface="Times New Roman" pitchFamily="18" charset="0"/>
            </a:rPr>
            <a:t> dung </a:t>
          </a:r>
          <a:r>
            <a:rPr lang="en-US" sz="1800" kern="1200" dirty="0" err="1">
              <a:latin typeface="+mj-lt"/>
              <a:cs typeface="Times New Roman" pitchFamily="18" charset="0"/>
            </a:rPr>
            <a:t>trong</a:t>
          </a:r>
          <a:r>
            <a:rPr lang="en-US" sz="1800" kern="1200" dirty="0">
              <a:latin typeface="+mj-lt"/>
              <a:cs typeface="Times New Roman" pitchFamily="18" charset="0"/>
            </a:rPr>
            <a:t> </a:t>
          </a:r>
          <a:r>
            <a:rPr lang="en-US" sz="1800" kern="1200" dirty="0" err="1">
              <a:latin typeface="+mj-lt"/>
              <a:cs typeface="Times New Roman" pitchFamily="18" charset="0"/>
            </a:rPr>
            <a:t>Chương</a:t>
          </a:r>
          <a:r>
            <a:rPr lang="en-US" sz="1800" kern="1200" dirty="0">
              <a:latin typeface="+mj-lt"/>
              <a:cs typeface="Times New Roman" pitchFamily="18" charset="0"/>
            </a:rPr>
            <a:t> </a:t>
          </a:r>
          <a:r>
            <a:rPr lang="en-US" sz="1800" kern="1200" dirty="0" err="1">
              <a:latin typeface="+mj-lt"/>
              <a:cs typeface="Times New Roman" pitchFamily="18" charset="0"/>
            </a:rPr>
            <a:t>trình</a:t>
          </a:r>
          <a:r>
            <a:rPr lang="en-US" sz="1800" kern="1200" dirty="0">
              <a:latin typeface="+mj-lt"/>
              <a:cs typeface="Times New Roman" pitchFamily="18" charset="0"/>
            </a:rPr>
            <a:t> GDMN</a:t>
          </a:r>
        </a:p>
      </dsp:txBody>
      <dsp:txXfrm>
        <a:off x="799464" y="96465"/>
        <a:ext cx="3700706" cy="429887"/>
      </dsp:txXfrm>
    </dsp:sp>
    <dsp:sp modelId="{8EE5E881-2A16-4FD8-BE89-5335477A458D}">
      <dsp:nvSpPr>
        <dsp:cNvPr id="0" name=""/>
        <dsp:cNvSpPr/>
      </dsp:nvSpPr>
      <dsp:spPr>
        <a:xfrm>
          <a:off x="2577369" y="593158"/>
          <a:ext cx="120678" cy="130766"/>
        </a:xfrm>
        <a:prstGeom prst="mathPlus">
          <a:avLst/>
        </a:prstGeom>
        <a:solidFill>
          <a:srgbClr val="FF0000"/>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latin typeface="+mj-lt"/>
            <a:cs typeface="Times New Roman" pitchFamily="18" charset="0"/>
          </a:endParaRPr>
        </a:p>
      </dsp:txBody>
      <dsp:txXfrm>
        <a:off x="2593365" y="644349"/>
        <a:ext cx="88686" cy="28384"/>
      </dsp:txXfrm>
    </dsp:sp>
    <dsp:sp modelId="{1B908272-ADEF-4DA4-AF43-08753C36A9C2}">
      <dsp:nvSpPr>
        <dsp:cNvPr id="0" name=""/>
        <dsp:cNvSpPr/>
      </dsp:nvSpPr>
      <dsp:spPr>
        <a:xfrm>
          <a:off x="138375" y="759079"/>
          <a:ext cx="5331480" cy="697765"/>
        </a:xfrm>
        <a:prstGeom prst="ellipse">
          <a:avLst/>
        </a:prstGeom>
        <a:gradFill rotWithShape="0">
          <a:gsLst>
            <a:gs pos="0">
              <a:schemeClr val="accent2">
                <a:hueOff val="-2001143"/>
                <a:satOff val="12279"/>
                <a:lumOff val="-49"/>
                <a:alphaOff val="0"/>
                <a:tint val="50000"/>
                <a:satMod val="300000"/>
              </a:schemeClr>
            </a:gs>
            <a:gs pos="35000">
              <a:schemeClr val="accent2">
                <a:hueOff val="-2001143"/>
                <a:satOff val="12279"/>
                <a:lumOff val="-49"/>
                <a:alphaOff val="0"/>
                <a:tint val="37000"/>
                <a:satMod val="300000"/>
              </a:schemeClr>
            </a:gs>
            <a:gs pos="100000">
              <a:schemeClr val="accent2">
                <a:hueOff val="-2001143"/>
                <a:satOff val="12279"/>
                <a:lumOff val="-4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j-lt"/>
              <a:cs typeface="Times New Roman" pitchFamily="18" charset="0"/>
            </a:rPr>
            <a:t>- </a:t>
          </a:r>
          <a:r>
            <a:rPr lang="en-US" sz="1800" kern="1200" dirty="0" err="1">
              <a:latin typeface="+mj-lt"/>
              <a:cs typeface="Times New Roman" pitchFamily="18" charset="0"/>
            </a:rPr>
            <a:t>Nội</a:t>
          </a:r>
          <a:r>
            <a:rPr lang="en-US" sz="1800" kern="1200" dirty="0">
              <a:latin typeface="+mj-lt"/>
              <a:cs typeface="Times New Roman" pitchFamily="18" charset="0"/>
            </a:rPr>
            <a:t> dung KQMĐ </a:t>
          </a:r>
          <a:r>
            <a:rPr lang="vi-VN" sz="1800" kern="1200" dirty="0">
              <a:latin typeface="+mn-lt"/>
              <a:cs typeface="Times New Roman" pitchFamily="18" charset="0"/>
            </a:rPr>
            <a:t>của từng lĩnh vực giáo dục </a:t>
          </a:r>
          <a:r>
            <a:rPr lang="en-US" sz="1800" kern="1200" dirty="0" err="1">
              <a:latin typeface="+mn-lt"/>
              <a:cs typeface="Times New Roman" pitchFamily="18" charset="0"/>
            </a:rPr>
            <a:t>đã</a:t>
          </a:r>
          <a:r>
            <a:rPr lang="en-US" sz="1800" kern="1200" dirty="0">
              <a:latin typeface="+mn-lt"/>
              <a:cs typeface="Times New Roman" pitchFamily="18" charset="0"/>
            </a:rPr>
            <a:t> </a:t>
          </a:r>
          <a:r>
            <a:rPr lang="en-US" sz="1800" kern="1200" dirty="0" err="1">
              <a:latin typeface="+mn-lt"/>
              <a:cs typeface="Times New Roman" pitchFamily="18" charset="0"/>
            </a:rPr>
            <a:t>được</a:t>
          </a:r>
          <a:r>
            <a:rPr lang="en-US" sz="1800" kern="1200" dirty="0">
              <a:latin typeface="+mn-lt"/>
              <a:cs typeface="Times New Roman" pitchFamily="18" charset="0"/>
            </a:rPr>
            <a:t> </a:t>
          </a:r>
          <a:r>
            <a:rPr lang="en-US" sz="1800" kern="1200" dirty="0" err="1">
              <a:latin typeface="+mn-lt"/>
              <a:cs typeface="Times New Roman" pitchFamily="18" charset="0"/>
            </a:rPr>
            <a:t>chọn</a:t>
          </a:r>
          <a:r>
            <a:rPr lang="en-US" sz="1800" kern="1200" dirty="0">
              <a:latin typeface="+mn-lt"/>
              <a:cs typeface="Times New Roman" pitchFamily="18" charset="0"/>
            </a:rPr>
            <a:t> </a:t>
          </a:r>
          <a:r>
            <a:rPr lang="en-US" sz="1800" kern="1200" dirty="0" err="1">
              <a:latin typeface="+mn-lt"/>
              <a:cs typeface="Times New Roman" pitchFamily="18" charset="0"/>
            </a:rPr>
            <a:t>lọc</a:t>
          </a:r>
          <a:endParaRPr lang="en-US" sz="1800" kern="1200" dirty="0">
            <a:latin typeface="+mn-lt"/>
            <a:cs typeface="Times New Roman" pitchFamily="18" charset="0"/>
          </a:endParaRPr>
        </a:p>
      </dsp:txBody>
      <dsp:txXfrm>
        <a:off x="919152" y="861264"/>
        <a:ext cx="3769926" cy="493395"/>
      </dsp:txXfrm>
    </dsp:sp>
    <dsp:sp modelId="{9482AD1A-4978-4E18-A219-1723242A3BD7}">
      <dsp:nvSpPr>
        <dsp:cNvPr id="0" name=""/>
        <dsp:cNvSpPr/>
      </dsp:nvSpPr>
      <dsp:spPr>
        <a:xfrm>
          <a:off x="2668101" y="1454211"/>
          <a:ext cx="162697" cy="162697"/>
        </a:xfrm>
        <a:prstGeom prst="mathPlus">
          <a:avLst/>
        </a:prstGeom>
        <a:solidFill>
          <a:srgbClr val="FF0000"/>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latin typeface="+mj-lt"/>
            <a:cs typeface="Times New Roman" pitchFamily="18" charset="0"/>
          </a:endParaRPr>
        </a:p>
      </dsp:txBody>
      <dsp:txXfrm>
        <a:off x="2689666" y="1516426"/>
        <a:ext cx="119567" cy="38267"/>
      </dsp:txXfrm>
    </dsp:sp>
    <dsp:sp modelId="{DA756718-8148-446E-B45A-ADA196164B26}">
      <dsp:nvSpPr>
        <dsp:cNvPr id="0" name=""/>
        <dsp:cNvSpPr/>
      </dsp:nvSpPr>
      <dsp:spPr>
        <a:xfrm>
          <a:off x="2935" y="1698292"/>
          <a:ext cx="5610242" cy="919771"/>
        </a:xfrm>
        <a:prstGeom prst="ellipse">
          <a:avLst/>
        </a:prstGeom>
        <a:gradFill rotWithShape="0">
          <a:gsLst>
            <a:gs pos="0">
              <a:schemeClr val="accent2">
                <a:hueOff val="-4002286"/>
                <a:satOff val="24557"/>
                <a:lumOff val="-98"/>
                <a:alphaOff val="0"/>
                <a:tint val="50000"/>
                <a:satMod val="300000"/>
              </a:schemeClr>
            </a:gs>
            <a:gs pos="35000">
              <a:schemeClr val="accent2">
                <a:hueOff val="-4002286"/>
                <a:satOff val="24557"/>
                <a:lumOff val="-98"/>
                <a:alphaOff val="0"/>
                <a:tint val="37000"/>
                <a:satMod val="300000"/>
              </a:schemeClr>
            </a:gs>
            <a:gs pos="100000">
              <a:schemeClr val="accent2">
                <a:hueOff val="-4002286"/>
                <a:satOff val="24557"/>
                <a:lumOff val="-9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mj-lt"/>
              <a:cs typeface="Times New Roman" pitchFamily="18" charset="0"/>
            </a:rPr>
            <a:t>- </a:t>
          </a:r>
          <a:r>
            <a:rPr lang="en-US" sz="1800" kern="1200" dirty="0" err="1">
              <a:latin typeface="+mn-lt"/>
              <a:cs typeface="Times New Roman" pitchFamily="18" charset="0"/>
            </a:rPr>
            <a:t>Các</a:t>
          </a:r>
          <a:r>
            <a:rPr lang="en-US" sz="1800" kern="1200" dirty="0">
              <a:latin typeface="+mn-lt"/>
              <a:cs typeface="Times New Roman" pitchFamily="18" charset="0"/>
            </a:rPr>
            <a:t> </a:t>
          </a:r>
          <a:r>
            <a:rPr lang="en-US" sz="1800" kern="1200" dirty="0" err="1">
              <a:latin typeface="+mn-lt"/>
              <a:cs typeface="Times New Roman" pitchFamily="18" charset="0"/>
            </a:rPr>
            <a:t>chỉ</a:t>
          </a:r>
          <a:r>
            <a:rPr lang="en-US" sz="1800" kern="1200" dirty="0">
              <a:latin typeface="+mn-lt"/>
              <a:cs typeface="Times New Roman" pitchFamily="18" charset="0"/>
            </a:rPr>
            <a:t> </a:t>
          </a:r>
          <a:r>
            <a:rPr lang="en-US" sz="1800" kern="1200" dirty="0" err="1">
              <a:latin typeface="+mn-lt"/>
              <a:cs typeface="Times New Roman" pitchFamily="18" charset="0"/>
            </a:rPr>
            <a:t>số</a:t>
          </a:r>
          <a:r>
            <a:rPr lang="en-US" sz="1800" kern="1200" dirty="0">
              <a:latin typeface="+mn-lt"/>
              <a:cs typeface="Times New Roman" pitchFamily="18" charset="0"/>
            </a:rPr>
            <a:t> </a:t>
          </a:r>
          <a:r>
            <a:rPr lang="en-US" sz="1800" kern="1200" dirty="0" err="1">
              <a:latin typeface="+mn-lt"/>
              <a:cs typeface="Times New Roman" pitchFamily="18" charset="0"/>
            </a:rPr>
            <a:t>trong</a:t>
          </a:r>
          <a:r>
            <a:rPr lang="en-US" sz="1800" kern="1200" dirty="0">
              <a:latin typeface="+mn-lt"/>
              <a:cs typeface="Times New Roman" pitchFamily="18" charset="0"/>
            </a:rPr>
            <a:t> </a:t>
          </a:r>
          <a:r>
            <a:rPr lang="en-US" sz="1800" kern="1200" dirty="0" err="1">
              <a:latin typeface="+mn-lt"/>
              <a:cs typeface="Times New Roman" pitchFamily="18" charset="0"/>
            </a:rPr>
            <a:t>từng</a:t>
          </a:r>
          <a:r>
            <a:rPr lang="en-US" sz="1800" kern="1200" dirty="0">
              <a:latin typeface="+mn-lt"/>
              <a:cs typeface="Times New Roman" pitchFamily="18" charset="0"/>
            </a:rPr>
            <a:t> </a:t>
          </a:r>
          <a:r>
            <a:rPr lang="vi-VN" sz="1800" kern="1200" dirty="0">
              <a:latin typeface="+mn-lt"/>
              <a:cs typeface="Times New Roman" pitchFamily="18" charset="0"/>
            </a:rPr>
            <a:t>chuẩn </a:t>
          </a:r>
          <a:r>
            <a:rPr lang="en-US" sz="1800" kern="1200" dirty="0" err="1">
              <a:latin typeface="+mn-lt"/>
              <a:cs typeface="Times New Roman" pitchFamily="18" charset="0"/>
            </a:rPr>
            <a:t>theo</a:t>
          </a:r>
          <a:r>
            <a:rPr lang="en-US" sz="1800" kern="1200" dirty="0">
              <a:latin typeface="+mn-lt"/>
              <a:cs typeface="Times New Roman" pitchFamily="18" charset="0"/>
            </a:rPr>
            <a:t> </a:t>
          </a:r>
          <a:r>
            <a:rPr lang="en-US" sz="1800" kern="1200" dirty="0" err="1">
              <a:latin typeface="+mn-lt"/>
              <a:cs typeface="Times New Roman" pitchFamily="18" charset="0"/>
            </a:rPr>
            <a:t>lĩnh</a:t>
          </a:r>
          <a:r>
            <a:rPr lang="en-US" sz="1800" kern="1200" dirty="0">
              <a:latin typeface="+mn-lt"/>
              <a:cs typeface="Times New Roman" pitchFamily="18" charset="0"/>
            </a:rPr>
            <a:t> </a:t>
          </a:r>
          <a:r>
            <a:rPr lang="en-US" sz="1800" kern="1200" dirty="0" err="1">
              <a:latin typeface="+mn-lt"/>
              <a:cs typeface="Times New Roman" pitchFamily="18" charset="0"/>
            </a:rPr>
            <a:t>vực</a:t>
          </a:r>
          <a:r>
            <a:rPr lang="en-US" sz="1800" kern="1200" dirty="0">
              <a:latin typeface="+mn-lt"/>
              <a:cs typeface="Times New Roman" pitchFamily="18" charset="0"/>
            </a:rPr>
            <a:t> PT </a:t>
          </a:r>
          <a:r>
            <a:rPr lang="en-US" sz="1800" kern="1200" dirty="0" err="1">
              <a:latin typeface="+mn-lt"/>
              <a:cs typeface="Times New Roman" pitchFamily="18" charset="0"/>
            </a:rPr>
            <a:t>của</a:t>
          </a:r>
          <a:r>
            <a:rPr lang="en-US" sz="1800" kern="1200" dirty="0">
              <a:latin typeface="+mn-lt"/>
              <a:cs typeface="Times New Roman" pitchFamily="18" charset="0"/>
            </a:rPr>
            <a:t> </a:t>
          </a:r>
          <a:r>
            <a:rPr lang="en-US" sz="1800" kern="1200" dirty="0" err="1">
              <a:latin typeface="+mn-lt"/>
              <a:cs typeface="Times New Roman" pitchFamily="18" charset="0"/>
            </a:rPr>
            <a:t>Bộ</a:t>
          </a:r>
          <a:r>
            <a:rPr lang="en-US" sz="1800" kern="1200" dirty="0">
              <a:latin typeface="+mn-lt"/>
              <a:cs typeface="Times New Roman" pitchFamily="18" charset="0"/>
            </a:rPr>
            <a:t> </a:t>
          </a:r>
          <a:r>
            <a:rPr lang="en-US" sz="1800" kern="1200" dirty="0" err="1">
              <a:latin typeface="+mn-lt"/>
              <a:cs typeface="Times New Roman" pitchFamily="18" charset="0"/>
            </a:rPr>
            <a:t>chuẩn</a:t>
          </a:r>
          <a:r>
            <a:rPr lang="en-US" sz="1800" kern="1200" dirty="0">
              <a:latin typeface="+mn-lt"/>
              <a:cs typeface="Times New Roman" pitchFamily="18" charset="0"/>
            </a:rPr>
            <a:t> </a:t>
          </a:r>
          <a:r>
            <a:rPr lang="vi-VN" sz="1800" kern="1200" dirty="0">
              <a:latin typeface="+mn-lt"/>
              <a:cs typeface="Times New Roman" pitchFamily="18" charset="0"/>
            </a:rPr>
            <a:t>phát triển trẻ em năm tuổi</a:t>
          </a:r>
          <a:endParaRPr lang="en-US" sz="1800" kern="1200" dirty="0">
            <a:latin typeface="+mn-lt"/>
            <a:cs typeface="Times New Roman" pitchFamily="18" charset="0"/>
          </a:endParaRPr>
        </a:p>
      </dsp:txBody>
      <dsp:txXfrm>
        <a:off x="824536" y="1832989"/>
        <a:ext cx="3967040" cy="650377"/>
      </dsp:txXfrm>
    </dsp:sp>
    <dsp:sp modelId="{90DB077C-0CCC-4B4D-B70C-D4A60BBE7C73}">
      <dsp:nvSpPr>
        <dsp:cNvPr id="0" name=""/>
        <dsp:cNvSpPr/>
      </dsp:nvSpPr>
      <dsp:spPr>
        <a:xfrm>
          <a:off x="2726708" y="2640841"/>
          <a:ext cx="162697" cy="162697"/>
        </a:xfrm>
        <a:prstGeom prst="mathPlus">
          <a:avLst/>
        </a:prstGeom>
        <a:solidFill>
          <a:srgbClr val="FF0000"/>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latin typeface="+mj-lt"/>
            <a:cs typeface="Times New Roman" pitchFamily="18" charset="0"/>
          </a:endParaRPr>
        </a:p>
      </dsp:txBody>
      <dsp:txXfrm>
        <a:off x="2748273" y="2703056"/>
        <a:ext cx="119567" cy="38267"/>
      </dsp:txXfrm>
    </dsp:sp>
    <dsp:sp modelId="{6B9E7D85-5C6C-4C9A-87E8-F3973C058639}">
      <dsp:nvSpPr>
        <dsp:cNvPr id="0" name=""/>
        <dsp:cNvSpPr/>
      </dsp:nvSpPr>
      <dsp:spPr>
        <a:xfrm>
          <a:off x="705150" y="2826316"/>
          <a:ext cx="4205813" cy="752417"/>
        </a:xfrm>
        <a:prstGeom prst="ellipse">
          <a:avLst/>
        </a:prstGeom>
        <a:gradFill rotWithShape="0">
          <a:gsLst>
            <a:gs pos="0">
              <a:schemeClr val="accent2">
                <a:hueOff val="-6003430"/>
                <a:satOff val="36836"/>
                <a:lumOff val="-147"/>
                <a:alphaOff val="0"/>
                <a:tint val="50000"/>
                <a:satMod val="300000"/>
              </a:schemeClr>
            </a:gs>
            <a:gs pos="35000">
              <a:schemeClr val="accent2">
                <a:hueOff val="-6003430"/>
                <a:satOff val="36836"/>
                <a:lumOff val="-147"/>
                <a:alphaOff val="0"/>
                <a:tint val="37000"/>
                <a:satMod val="300000"/>
              </a:schemeClr>
            </a:gs>
            <a:gs pos="100000">
              <a:schemeClr val="accent2">
                <a:hueOff val="-6003430"/>
                <a:satOff val="36836"/>
                <a:lumOff val="-14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j-lt"/>
              <a:cs typeface="Times New Roman" pitchFamily="18" charset="0"/>
            </a:rPr>
            <a:t>- </a:t>
          </a:r>
          <a:r>
            <a:rPr lang="vi-VN" sz="1800" kern="1200" dirty="0">
              <a:latin typeface="+mn-lt"/>
              <a:cs typeface="Times New Roman" pitchFamily="18" charset="0"/>
            </a:rPr>
            <a:t>Khả năng của trẻ và điều kiện thực tiễn trường</a:t>
          </a:r>
          <a:r>
            <a:rPr lang="vi-VN" sz="1800" kern="1200">
              <a:latin typeface="+mn-lt"/>
              <a:cs typeface="Times New Roman" pitchFamily="18" charset="0"/>
            </a:rPr>
            <a:t>/lớp </a:t>
          </a:r>
          <a:endParaRPr lang="en-US" sz="1800" kern="1200" dirty="0">
            <a:latin typeface="+mn-lt"/>
            <a:cs typeface="Times New Roman" pitchFamily="18" charset="0"/>
          </a:endParaRPr>
        </a:p>
      </dsp:txBody>
      <dsp:txXfrm>
        <a:off x="1321077" y="2936505"/>
        <a:ext cx="2973959" cy="532039"/>
      </dsp:txXfrm>
    </dsp:sp>
    <dsp:sp modelId="{742DD9C4-9E19-4C87-B211-CB30FD7F0587}">
      <dsp:nvSpPr>
        <dsp:cNvPr id="0" name=""/>
        <dsp:cNvSpPr/>
      </dsp:nvSpPr>
      <dsp:spPr>
        <a:xfrm rot="10254">
          <a:off x="5317785" y="1643869"/>
          <a:ext cx="401862" cy="110724"/>
        </a:xfrm>
        <a:prstGeom prst="rightArrow">
          <a:avLst>
            <a:gd name="adj1" fmla="val 60000"/>
            <a:gd name="adj2" fmla="val 50000"/>
          </a:avLst>
        </a:prstGeom>
        <a:solidFill>
          <a:srgbClr val="0033CC"/>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latin typeface="+mj-lt"/>
            <a:cs typeface="Times New Roman" pitchFamily="18" charset="0"/>
          </a:endParaRPr>
        </a:p>
      </dsp:txBody>
      <dsp:txXfrm>
        <a:off x="5317785" y="1665964"/>
        <a:ext cx="368645" cy="66434"/>
      </dsp:txXfrm>
    </dsp:sp>
    <dsp:sp modelId="{11A53999-D95F-4DD9-9E4F-F348DD49D336}">
      <dsp:nvSpPr>
        <dsp:cNvPr id="0" name=""/>
        <dsp:cNvSpPr/>
      </dsp:nvSpPr>
      <dsp:spPr>
        <a:xfrm>
          <a:off x="5784421" y="1258651"/>
          <a:ext cx="2208466" cy="1093206"/>
        </a:xfrm>
        <a:prstGeom prst="ellipse">
          <a:avLst/>
        </a:prstGeom>
        <a:gradFill rotWithShape="0">
          <a:gsLst>
            <a:gs pos="0">
              <a:schemeClr val="accent2">
                <a:hueOff val="-8004573"/>
                <a:satOff val="49115"/>
                <a:lumOff val="-196"/>
                <a:alphaOff val="0"/>
                <a:tint val="50000"/>
                <a:satMod val="300000"/>
              </a:schemeClr>
            </a:gs>
            <a:gs pos="35000">
              <a:schemeClr val="accent2">
                <a:hueOff val="-8004573"/>
                <a:satOff val="49115"/>
                <a:lumOff val="-196"/>
                <a:alphaOff val="0"/>
                <a:tint val="37000"/>
                <a:satMod val="300000"/>
              </a:schemeClr>
            </a:gs>
            <a:gs pos="100000">
              <a:schemeClr val="accent2">
                <a:hueOff val="-8004573"/>
                <a:satOff val="49115"/>
                <a:lumOff val="-19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err="1">
              <a:latin typeface="+mn-lt"/>
              <a:cs typeface="Times New Roman" pitchFamily="18" charset="0"/>
            </a:rPr>
            <a:t>Nội</a:t>
          </a:r>
          <a:r>
            <a:rPr lang="en-US" sz="1800" b="1" kern="1200" dirty="0">
              <a:latin typeface="+mn-lt"/>
              <a:cs typeface="Times New Roman" pitchFamily="18" charset="0"/>
            </a:rPr>
            <a:t> dung GD </a:t>
          </a:r>
          <a:r>
            <a:rPr lang="en-US" sz="1800" b="1" kern="1200" dirty="0" err="1">
              <a:latin typeface="+mn-lt"/>
              <a:cs typeface="Times New Roman" pitchFamily="18" charset="0"/>
            </a:rPr>
            <a:t>năm</a:t>
          </a:r>
          <a:r>
            <a:rPr lang="en-US" sz="1800" b="1" kern="1200" dirty="0">
              <a:latin typeface="+mn-lt"/>
              <a:cs typeface="Times New Roman" pitchFamily="18" charset="0"/>
            </a:rPr>
            <a:t> </a:t>
          </a:r>
          <a:r>
            <a:rPr lang="en-US" sz="1800" b="1" kern="1200" dirty="0" err="1">
              <a:latin typeface="+mn-lt"/>
              <a:cs typeface="Times New Roman" pitchFamily="18" charset="0"/>
            </a:rPr>
            <a:t>học</a:t>
          </a:r>
          <a:r>
            <a:rPr lang="en-US" sz="1800" b="1" kern="1200" dirty="0">
              <a:latin typeface="+mn-lt"/>
              <a:cs typeface="Times New Roman" pitchFamily="18" charset="0"/>
            </a:rPr>
            <a:t> </a:t>
          </a:r>
        </a:p>
      </dsp:txBody>
      <dsp:txXfrm>
        <a:off x="6107843" y="1418747"/>
        <a:ext cx="1561622" cy="7730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90F464-947C-4705-B1EC-BA829B7B16C4}">
      <dsp:nvSpPr>
        <dsp:cNvPr id="0" name=""/>
        <dsp:cNvSpPr/>
      </dsp:nvSpPr>
      <dsp:spPr>
        <a:xfrm>
          <a:off x="0" y="127516"/>
          <a:ext cx="4704768" cy="1194268"/>
        </a:xfrm>
        <a:prstGeom prst="ellips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0" kern="1200" dirty="0">
              <a:latin typeface="+mn-lt"/>
              <a:cs typeface="Times New Roman" pitchFamily="18" charset="0"/>
            </a:rPr>
            <a:t>- </a:t>
          </a:r>
          <a:r>
            <a:rPr lang="af-ZA" sz="2000" b="0" kern="1200" dirty="0">
              <a:latin typeface="+mn-lt"/>
              <a:cs typeface="Times New Roman" pitchFamily="18" charset="0"/>
            </a:rPr>
            <a:t>Nội dung giáo dục của lứa tuổi lớn nhất trong lớp ghép và những nội dung giáo dục chỉ có ở lứa tuổi </a:t>
          </a:r>
          <a:r>
            <a:rPr lang="af-ZA" sz="2000" b="0" kern="1200">
              <a:latin typeface="+mn-lt"/>
              <a:cs typeface="Times New Roman" pitchFamily="18" charset="0"/>
            </a:rPr>
            <a:t>bé hơn</a:t>
          </a:r>
          <a:endParaRPr lang="en-US" sz="2000" b="0" kern="1200" dirty="0">
            <a:latin typeface="+mn-lt"/>
            <a:cs typeface="Times New Roman" pitchFamily="18" charset="0"/>
          </a:endParaRPr>
        </a:p>
      </dsp:txBody>
      <dsp:txXfrm>
        <a:off x="688997" y="302412"/>
        <a:ext cx="3326774" cy="844476"/>
      </dsp:txXfrm>
    </dsp:sp>
    <dsp:sp modelId="{8EE5E881-2A16-4FD8-BE89-5335477A458D}">
      <dsp:nvSpPr>
        <dsp:cNvPr id="0" name=""/>
        <dsp:cNvSpPr/>
      </dsp:nvSpPr>
      <dsp:spPr>
        <a:xfrm>
          <a:off x="2218928" y="1296241"/>
          <a:ext cx="156335" cy="169403"/>
        </a:xfrm>
        <a:prstGeom prst="mathPlus">
          <a:avLst/>
        </a:prstGeom>
        <a:solidFill>
          <a:srgbClr val="FF0000"/>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b="0" kern="1200">
            <a:latin typeface="+mn-lt"/>
            <a:cs typeface="Times New Roman" pitchFamily="18" charset="0"/>
          </a:endParaRPr>
        </a:p>
      </dsp:txBody>
      <dsp:txXfrm>
        <a:off x="2239650" y="1362558"/>
        <a:ext cx="114891" cy="36769"/>
      </dsp:txXfrm>
    </dsp:sp>
    <dsp:sp modelId="{1B908272-ADEF-4DA4-AF43-08753C36A9C2}">
      <dsp:nvSpPr>
        <dsp:cNvPr id="0" name=""/>
        <dsp:cNvSpPr/>
      </dsp:nvSpPr>
      <dsp:spPr>
        <a:xfrm>
          <a:off x="183738" y="1507934"/>
          <a:ext cx="4330491" cy="940448"/>
        </a:xfrm>
        <a:prstGeom prst="ellipse">
          <a:avLst/>
        </a:prstGeom>
        <a:gradFill rotWithShape="0">
          <a:gsLst>
            <a:gs pos="0">
              <a:schemeClr val="accent4">
                <a:hueOff val="3011765"/>
                <a:satOff val="-15924"/>
                <a:lumOff val="1568"/>
                <a:alphaOff val="0"/>
                <a:tint val="50000"/>
                <a:satMod val="300000"/>
              </a:schemeClr>
            </a:gs>
            <a:gs pos="35000">
              <a:schemeClr val="accent4">
                <a:hueOff val="3011765"/>
                <a:satOff val="-15924"/>
                <a:lumOff val="1568"/>
                <a:alphaOff val="0"/>
                <a:tint val="37000"/>
                <a:satMod val="300000"/>
              </a:schemeClr>
            </a:gs>
            <a:gs pos="100000">
              <a:schemeClr val="accent4">
                <a:hueOff val="3011765"/>
                <a:satOff val="-15924"/>
                <a:lumOff val="156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0" kern="1200">
              <a:latin typeface="+mn-lt"/>
              <a:cs typeface="Times New Roman" pitchFamily="18" charset="0"/>
            </a:rPr>
            <a:t>- Nội dung KQMĐ </a:t>
          </a:r>
          <a:r>
            <a:rPr lang="vi-VN" sz="2000" b="0" kern="1200">
              <a:latin typeface="+mn-lt"/>
              <a:cs typeface="Times New Roman" pitchFamily="18" charset="0"/>
            </a:rPr>
            <a:t>của từng lĩnh vực giáo dục </a:t>
          </a:r>
          <a:r>
            <a:rPr lang="en-US" sz="2000" b="0" kern="1200">
              <a:latin typeface="+mn-lt"/>
              <a:cs typeface="Times New Roman" pitchFamily="18" charset="0"/>
            </a:rPr>
            <a:t>đã được chọn lọc</a:t>
          </a:r>
          <a:endParaRPr lang="en-US" sz="2000" b="0" kern="1200" dirty="0">
            <a:latin typeface="+mn-lt"/>
            <a:cs typeface="Times New Roman" pitchFamily="18" charset="0"/>
          </a:endParaRPr>
        </a:p>
      </dsp:txBody>
      <dsp:txXfrm>
        <a:off x="817924" y="1645659"/>
        <a:ext cx="3062119" cy="664998"/>
      </dsp:txXfrm>
    </dsp:sp>
    <dsp:sp modelId="{9482AD1A-4978-4E18-A219-1723242A3BD7}">
      <dsp:nvSpPr>
        <dsp:cNvPr id="0" name=""/>
        <dsp:cNvSpPr/>
      </dsp:nvSpPr>
      <dsp:spPr>
        <a:xfrm>
          <a:off x="2146919" y="2520378"/>
          <a:ext cx="210768" cy="210768"/>
        </a:xfrm>
        <a:prstGeom prst="mathPlus">
          <a:avLst/>
        </a:prstGeom>
        <a:solidFill>
          <a:srgbClr val="FF0000"/>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b="0" kern="1200">
            <a:latin typeface="+mn-lt"/>
            <a:cs typeface="Times New Roman" pitchFamily="18" charset="0"/>
          </a:endParaRPr>
        </a:p>
      </dsp:txBody>
      <dsp:txXfrm>
        <a:off x="2174856" y="2600976"/>
        <a:ext cx="154894" cy="49572"/>
      </dsp:txXfrm>
    </dsp:sp>
    <dsp:sp modelId="{6B9E7D85-5C6C-4C9A-87E8-F3973C058639}">
      <dsp:nvSpPr>
        <dsp:cNvPr id="0" name=""/>
        <dsp:cNvSpPr/>
      </dsp:nvSpPr>
      <dsp:spPr>
        <a:xfrm>
          <a:off x="545035" y="2761170"/>
          <a:ext cx="3618108" cy="735930"/>
        </a:xfrm>
        <a:prstGeom prst="ellipse">
          <a:avLst/>
        </a:prstGeom>
        <a:gradFill rotWithShape="0">
          <a:gsLst>
            <a:gs pos="0">
              <a:schemeClr val="accent4">
                <a:hueOff val="6023530"/>
                <a:satOff val="-31847"/>
                <a:lumOff val="3137"/>
                <a:alphaOff val="0"/>
                <a:tint val="50000"/>
                <a:satMod val="300000"/>
              </a:schemeClr>
            </a:gs>
            <a:gs pos="35000">
              <a:schemeClr val="accent4">
                <a:hueOff val="6023530"/>
                <a:satOff val="-31847"/>
                <a:lumOff val="3137"/>
                <a:alphaOff val="0"/>
                <a:tint val="37000"/>
                <a:satMod val="300000"/>
              </a:schemeClr>
            </a:gs>
            <a:gs pos="100000">
              <a:schemeClr val="accent4">
                <a:hueOff val="6023530"/>
                <a:satOff val="-31847"/>
                <a:lumOff val="313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0" kern="1200" dirty="0">
              <a:latin typeface="+mn-lt"/>
              <a:cs typeface="Times New Roman" pitchFamily="18" charset="0"/>
            </a:rPr>
            <a:t>- </a:t>
          </a:r>
          <a:r>
            <a:rPr lang="vi-VN" sz="2000" b="0" kern="1200" dirty="0">
              <a:latin typeface="+mn-lt"/>
              <a:cs typeface="Times New Roman" pitchFamily="18" charset="0"/>
            </a:rPr>
            <a:t>Khả năng của trẻ</a:t>
          </a:r>
          <a:endParaRPr lang="en-US" sz="2000" b="0" kern="1200" dirty="0">
            <a:latin typeface="+mn-lt"/>
            <a:cs typeface="Times New Roman" pitchFamily="18" charset="0"/>
          </a:endParaRPr>
        </a:p>
      </dsp:txBody>
      <dsp:txXfrm>
        <a:off x="1074895" y="2868944"/>
        <a:ext cx="2558388" cy="520382"/>
      </dsp:txXfrm>
    </dsp:sp>
    <dsp:sp modelId="{742DD9C4-9E19-4C87-B211-CB30FD7F0587}">
      <dsp:nvSpPr>
        <dsp:cNvPr id="0" name=""/>
        <dsp:cNvSpPr/>
      </dsp:nvSpPr>
      <dsp:spPr>
        <a:xfrm rot="13940">
          <a:off x="4379456" y="1729344"/>
          <a:ext cx="519746" cy="143439"/>
        </a:xfrm>
        <a:prstGeom prst="rightArrow">
          <a:avLst>
            <a:gd name="adj1" fmla="val 60000"/>
            <a:gd name="adj2" fmla="val 50000"/>
          </a:avLst>
        </a:prstGeom>
        <a:solidFill>
          <a:srgbClr val="FF0000"/>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b="0" kern="1200">
            <a:latin typeface="+mn-lt"/>
            <a:cs typeface="Times New Roman" pitchFamily="18" charset="0"/>
          </a:endParaRPr>
        </a:p>
      </dsp:txBody>
      <dsp:txXfrm>
        <a:off x="4379456" y="1757945"/>
        <a:ext cx="476714" cy="86063"/>
      </dsp:txXfrm>
    </dsp:sp>
    <dsp:sp modelId="{11A53999-D95F-4DD9-9E4F-F348DD49D336}">
      <dsp:nvSpPr>
        <dsp:cNvPr id="0" name=""/>
        <dsp:cNvSpPr/>
      </dsp:nvSpPr>
      <dsp:spPr>
        <a:xfrm>
          <a:off x="4926216" y="1239946"/>
          <a:ext cx="2629423" cy="1176262"/>
        </a:xfrm>
        <a:prstGeom prst="ellipse">
          <a:avLst/>
        </a:prstGeom>
        <a:gradFill rotWithShape="0">
          <a:gsLst>
            <a:gs pos="0">
              <a:schemeClr val="accent4">
                <a:hueOff val="9035294"/>
                <a:satOff val="-47771"/>
                <a:lumOff val="4705"/>
                <a:alphaOff val="0"/>
                <a:tint val="50000"/>
                <a:satMod val="300000"/>
              </a:schemeClr>
            </a:gs>
            <a:gs pos="35000">
              <a:schemeClr val="accent4">
                <a:hueOff val="9035294"/>
                <a:satOff val="-47771"/>
                <a:lumOff val="4705"/>
                <a:alphaOff val="0"/>
                <a:tint val="37000"/>
                <a:satMod val="300000"/>
              </a:schemeClr>
            </a:gs>
            <a:gs pos="100000">
              <a:schemeClr val="accent4">
                <a:hueOff val="9035294"/>
                <a:satOff val="-47771"/>
                <a:lumOff val="470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err="1">
              <a:latin typeface="+mn-lt"/>
              <a:cs typeface="Times New Roman" pitchFamily="18" charset="0"/>
            </a:rPr>
            <a:t>Nội</a:t>
          </a:r>
          <a:r>
            <a:rPr lang="en-US" sz="2000" b="1" kern="1200" dirty="0">
              <a:latin typeface="+mn-lt"/>
              <a:cs typeface="Times New Roman" pitchFamily="18" charset="0"/>
            </a:rPr>
            <a:t> dung GD </a:t>
          </a:r>
          <a:r>
            <a:rPr lang="en-US" sz="2000" b="1" kern="1200" dirty="0" err="1">
              <a:latin typeface="+mn-lt"/>
              <a:cs typeface="Times New Roman" pitchFamily="18" charset="0"/>
            </a:rPr>
            <a:t>năm</a:t>
          </a:r>
          <a:r>
            <a:rPr lang="en-US" sz="2000" b="1" kern="1200" dirty="0">
              <a:latin typeface="+mn-lt"/>
              <a:cs typeface="Times New Roman" pitchFamily="18" charset="0"/>
            </a:rPr>
            <a:t> </a:t>
          </a:r>
          <a:r>
            <a:rPr lang="en-US" sz="2000" b="1" kern="1200" dirty="0" err="1">
              <a:latin typeface="+mn-lt"/>
              <a:cs typeface="Times New Roman" pitchFamily="18" charset="0"/>
            </a:rPr>
            <a:t>học</a:t>
          </a:r>
          <a:r>
            <a:rPr lang="en-US" sz="2000" b="1" kern="1200" dirty="0">
              <a:latin typeface="+mn-lt"/>
              <a:cs typeface="Times New Roman" pitchFamily="18" charset="0"/>
            </a:rPr>
            <a:t> </a:t>
          </a:r>
        </a:p>
      </dsp:txBody>
      <dsp:txXfrm>
        <a:off x="5311286" y="1412206"/>
        <a:ext cx="1859283" cy="831742"/>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5.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79375" y="739775"/>
            <a:ext cx="6578600" cy="37004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3577" y="4686499"/>
            <a:ext cx="5388610" cy="4439841"/>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02885349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
        <p:cNvGrpSpPr/>
        <p:nvPr/>
      </p:nvGrpSpPr>
      <p:grpSpPr>
        <a:xfrm>
          <a:off x="0" y="0"/>
          <a:ext cx="0" cy="0"/>
          <a:chOff x="0" y="0"/>
          <a:chExt cx="0" cy="0"/>
        </a:xfrm>
      </p:grpSpPr>
      <p:sp>
        <p:nvSpPr>
          <p:cNvPr id="1762" name="Google Shape;1762;g898feb88a6_0_306: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3" name="Google Shape;1763;g898feb88a6_0_306: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66557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5"/>
        <p:cNvGrpSpPr/>
        <p:nvPr/>
      </p:nvGrpSpPr>
      <p:grpSpPr>
        <a:xfrm>
          <a:off x="0" y="0"/>
          <a:ext cx="0" cy="0"/>
          <a:chOff x="0" y="0"/>
          <a:chExt cx="0" cy="0"/>
        </a:xfrm>
      </p:grpSpPr>
      <p:sp>
        <p:nvSpPr>
          <p:cNvPr id="4706" name="Google Shape;4706;gb0babbdd12_1_2667: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7" name="Google Shape;4707;gb0babbdd12_1_2667: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79375" y="739775"/>
            <a:ext cx="6577013" cy="3700463"/>
          </a:xfrm>
        </p:spPr>
      </p:sp>
      <p:sp>
        <p:nvSpPr>
          <p:cNvPr id="3" name="Chỗ dành sẵn cho Ghi chú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2892437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5"/>
        <p:cNvGrpSpPr/>
        <p:nvPr/>
      </p:nvGrpSpPr>
      <p:grpSpPr>
        <a:xfrm>
          <a:off x="0" y="0"/>
          <a:ext cx="0" cy="0"/>
          <a:chOff x="0" y="0"/>
          <a:chExt cx="0" cy="0"/>
        </a:xfrm>
      </p:grpSpPr>
      <p:sp>
        <p:nvSpPr>
          <p:cNvPr id="1136" name="Google Shape;1136;ge457fa09d0_0_38: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7" name="Google Shape;1137;ge457fa09d0_0_38: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6477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5"/>
        <p:cNvGrpSpPr/>
        <p:nvPr/>
      </p:nvGrpSpPr>
      <p:grpSpPr>
        <a:xfrm>
          <a:off x="0" y="0"/>
          <a:ext cx="0" cy="0"/>
          <a:chOff x="0" y="0"/>
          <a:chExt cx="0" cy="0"/>
        </a:xfrm>
      </p:grpSpPr>
      <p:sp>
        <p:nvSpPr>
          <p:cNvPr id="1136" name="Google Shape;1136;ge457fa09d0_0_38: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7" name="Google Shape;1137;ge457fa09d0_0_38: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7454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5"/>
        <p:cNvGrpSpPr/>
        <p:nvPr/>
      </p:nvGrpSpPr>
      <p:grpSpPr>
        <a:xfrm>
          <a:off x="0" y="0"/>
          <a:ext cx="0" cy="0"/>
          <a:chOff x="0" y="0"/>
          <a:chExt cx="0" cy="0"/>
        </a:xfrm>
      </p:grpSpPr>
      <p:sp>
        <p:nvSpPr>
          <p:cNvPr id="1136" name="Google Shape;1136;ge457fa09d0_0_38: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7" name="Google Shape;1137;ge457fa09d0_0_38: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4"/>
        <p:cNvGrpSpPr/>
        <p:nvPr/>
      </p:nvGrpSpPr>
      <p:grpSpPr>
        <a:xfrm>
          <a:off x="0" y="0"/>
          <a:ext cx="0" cy="0"/>
          <a:chOff x="0" y="0"/>
          <a:chExt cx="0" cy="0"/>
        </a:xfrm>
      </p:grpSpPr>
      <p:sp>
        <p:nvSpPr>
          <p:cNvPr id="1535" name="Google Shape;1535;ge609c09cc8_0_34: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6" name="Google Shape;1536;ge609c09cc8_0_34: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8"/>
        <p:cNvGrpSpPr/>
        <p:nvPr/>
      </p:nvGrpSpPr>
      <p:grpSpPr>
        <a:xfrm>
          <a:off x="0" y="0"/>
          <a:ext cx="0" cy="0"/>
          <a:chOff x="0" y="0"/>
          <a:chExt cx="0" cy="0"/>
        </a:xfrm>
      </p:grpSpPr>
      <p:sp>
        <p:nvSpPr>
          <p:cNvPr id="1739" name="Google Shape;1739;gad73ba199c_0_0: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0" name="Google Shape;1740;gad73ba199c_0_0: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2"/>
        <p:cNvGrpSpPr/>
        <p:nvPr/>
      </p:nvGrpSpPr>
      <p:grpSpPr>
        <a:xfrm>
          <a:off x="0" y="0"/>
          <a:ext cx="0" cy="0"/>
          <a:chOff x="0" y="0"/>
          <a:chExt cx="0" cy="0"/>
        </a:xfrm>
      </p:grpSpPr>
      <p:sp>
        <p:nvSpPr>
          <p:cNvPr id="1733" name="Google Shape;1733;g898feb88a6_0_185: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4" name="Google Shape;1734;g898feb88a6_0_185: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6"/>
        <p:cNvGrpSpPr/>
        <p:nvPr/>
      </p:nvGrpSpPr>
      <p:grpSpPr>
        <a:xfrm>
          <a:off x="0" y="0"/>
          <a:ext cx="0" cy="0"/>
          <a:chOff x="0" y="0"/>
          <a:chExt cx="0" cy="0"/>
        </a:xfrm>
      </p:grpSpPr>
      <p:sp>
        <p:nvSpPr>
          <p:cNvPr id="2327" name="Google Shape;2327;gb0ac4e247a_6_387: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8" name="Google Shape;2328;gb0ac4e247a_6_387: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2"/>
        <p:cNvGrpSpPr/>
        <p:nvPr/>
      </p:nvGrpSpPr>
      <p:grpSpPr>
        <a:xfrm>
          <a:off x="0" y="0"/>
          <a:ext cx="0" cy="0"/>
          <a:chOff x="0" y="0"/>
          <a:chExt cx="0" cy="0"/>
        </a:xfrm>
      </p:grpSpPr>
      <p:sp>
        <p:nvSpPr>
          <p:cNvPr id="1733" name="Google Shape;1733;g898feb88a6_0_185: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4" name="Google Shape;1734;g898feb88a6_0_185: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3"/>
        <p:cNvGrpSpPr/>
        <p:nvPr/>
      </p:nvGrpSpPr>
      <p:grpSpPr>
        <a:xfrm>
          <a:off x="0" y="0"/>
          <a:ext cx="0" cy="0"/>
          <a:chOff x="0" y="0"/>
          <a:chExt cx="0" cy="0"/>
        </a:xfrm>
      </p:grpSpPr>
      <p:sp>
        <p:nvSpPr>
          <p:cNvPr id="134" name="Google Shape;134;p3"/>
          <p:cNvSpPr/>
          <p:nvPr/>
        </p:nvSpPr>
        <p:spPr>
          <a:xfrm>
            <a:off x="395925" y="291324"/>
            <a:ext cx="8336062"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 name="Google Shape;135;p3"/>
          <p:cNvGrpSpPr/>
          <p:nvPr/>
        </p:nvGrpSpPr>
        <p:grpSpPr>
          <a:xfrm>
            <a:off x="395894" y="219519"/>
            <a:ext cx="8518865" cy="4788281"/>
            <a:chOff x="395894" y="219519"/>
            <a:chExt cx="8518865" cy="4788281"/>
          </a:xfrm>
        </p:grpSpPr>
        <p:sp>
          <p:nvSpPr>
            <p:cNvPr id="136" name="Google Shape;136;p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 name="Google Shape;137;p3"/>
            <p:cNvGrpSpPr/>
            <p:nvPr/>
          </p:nvGrpSpPr>
          <p:grpSpPr>
            <a:xfrm>
              <a:off x="8341543" y="2282008"/>
              <a:ext cx="569676" cy="380612"/>
              <a:chOff x="8341543" y="2282008"/>
              <a:chExt cx="569676" cy="380612"/>
            </a:xfrm>
          </p:grpSpPr>
          <p:sp>
            <p:nvSpPr>
              <p:cNvPr id="138" name="Google Shape;138;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 name="Google Shape;140;p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 name="Google Shape;141;p3"/>
            <p:cNvGrpSpPr/>
            <p:nvPr/>
          </p:nvGrpSpPr>
          <p:grpSpPr>
            <a:xfrm>
              <a:off x="8341543" y="1721094"/>
              <a:ext cx="569676" cy="380612"/>
              <a:chOff x="8341543" y="1721094"/>
              <a:chExt cx="569676" cy="380612"/>
            </a:xfrm>
          </p:grpSpPr>
          <p:sp>
            <p:nvSpPr>
              <p:cNvPr id="142" name="Google Shape;142;p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 name="Google Shape;144;p3"/>
            <p:cNvGrpSpPr/>
            <p:nvPr/>
          </p:nvGrpSpPr>
          <p:grpSpPr>
            <a:xfrm>
              <a:off x="8346273" y="1183592"/>
              <a:ext cx="568486" cy="388014"/>
              <a:chOff x="8346273" y="1183592"/>
              <a:chExt cx="568486" cy="388014"/>
            </a:xfrm>
          </p:grpSpPr>
          <p:sp>
            <p:nvSpPr>
              <p:cNvPr id="145" name="Google Shape;145;p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 name="Google Shape;147;p3"/>
            <p:cNvGrpSpPr/>
            <p:nvPr/>
          </p:nvGrpSpPr>
          <p:grpSpPr>
            <a:xfrm>
              <a:off x="8341543" y="606635"/>
              <a:ext cx="569676" cy="388014"/>
              <a:chOff x="8341543" y="606635"/>
              <a:chExt cx="569676" cy="388014"/>
            </a:xfrm>
          </p:grpSpPr>
          <p:sp>
            <p:nvSpPr>
              <p:cNvPr id="148" name="Google Shape;148;p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 name="Google Shape;150;p3"/>
            <p:cNvGrpSpPr/>
            <p:nvPr/>
          </p:nvGrpSpPr>
          <p:grpSpPr>
            <a:xfrm>
              <a:off x="8341543" y="2842933"/>
              <a:ext cx="569676" cy="380612"/>
              <a:chOff x="8341543" y="2282008"/>
              <a:chExt cx="569676" cy="380612"/>
            </a:xfrm>
          </p:grpSpPr>
          <p:sp>
            <p:nvSpPr>
              <p:cNvPr id="151" name="Google Shape;151;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 name="Google Shape;153;p3"/>
            <p:cNvGrpSpPr/>
            <p:nvPr/>
          </p:nvGrpSpPr>
          <p:grpSpPr>
            <a:xfrm>
              <a:off x="8341543" y="3403858"/>
              <a:ext cx="569676" cy="380612"/>
              <a:chOff x="8341543" y="2282008"/>
              <a:chExt cx="569676" cy="380612"/>
            </a:xfrm>
          </p:grpSpPr>
          <p:sp>
            <p:nvSpPr>
              <p:cNvPr id="154" name="Google Shape;154;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 name="Google Shape;156;p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 name="Google Shape;158;p3"/>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
          <p:cNvSpPr txBox="1">
            <a:spLocks noGrp="1"/>
          </p:cNvSpPr>
          <p:nvPr>
            <p:ph type="title"/>
          </p:nvPr>
        </p:nvSpPr>
        <p:spPr>
          <a:xfrm>
            <a:off x="2497874" y="2156593"/>
            <a:ext cx="3968100" cy="6561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56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209" name="Google Shape;209;p3"/>
          <p:cNvSpPr txBox="1">
            <a:spLocks noGrp="1"/>
          </p:cNvSpPr>
          <p:nvPr>
            <p:ph type="title" idx="2" hasCustomPrompt="1"/>
          </p:nvPr>
        </p:nvSpPr>
        <p:spPr>
          <a:xfrm>
            <a:off x="3965650" y="1122450"/>
            <a:ext cx="1032600" cy="656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7200"/>
              <a:buNone/>
              <a:defRPr sz="4300">
                <a:solidFill>
                  <a:schemeClr val="accent1"/>
                </a:solidFill>
              </a:defRPr>
            </a:lvl1pPr>
            <a:lvl2pPr lvl="1" algn="ctr" rtl="0">
              <a:spcBef>
                <a:spcPts val="0"/>
              </a:spcBef>
              <a:spcAft>
                <a:spcPts val="0"/>
              </a:spcAft>
              <a:buClr>
                <a:schemeClr val="accent1"/>
              </a:buClr>
              <a:buSzPts val="7200"/>
              <a:buNone/>
              <a:defRPr sz="7200">
                <a:solidFill>
                  <a:schemeClr val="accent1"/>
                </a:solidFill>
              </a:defRPr>
            </a:lvl2pPr>
            <a:lvl3pPr lvl="2" algn="ctr" rtl="0">
              <a:spcBef>
                <a:spcPts val="0"/>
              </a:spcBef>
              <a:spcAft>
                <a:spcPts val="0"/>
              </a:spcAft>
              <a:buClr>
                <a:schemeClr val="accent1"/>
              </a:buClr>
              <a:buSzPts val="7200"/>
              <a:buNone/>
              <a:defRPr sz="7200">
                <a:solidFill>
                  <a:schemeClr val="accent1"/>
                </a:solidFill>
              </a:defRPr>
            </a:lvl3pPr>
            <a:lvl4pPr lvl="3" algn="ctr" rtl="0">
              <a:spcBef>
                <a:spcPts val="0"/>
              </a:spcBef>
              <a:spcAft>
                <a:spcPts val="0"/>
              </a:spcAft>
              <a:buClr>
                <a:schemeClr val="accent1"/>
              </a:buClr>
              <a:buSzPts val="7200"/>
              <a:buNone/>
              <a:defRPr sz="7200">
                <a:solidFill>
                  <a:schemeClr val="accent1"/>
                </a:solidFill>
              </a:defRPr>
            </a:lvl4pPr>
            <a:lvl5pPr lvl="4" algn="ctr" rtl="0">
              <a:spcBef>
                <a:spcPts val="0"/>
              </a:spcBef>
              <a:spcAft>
                <a:spcPts val="0"/>
              </a:spcAft>
              <a:buClr>
                <a:schemeClr val="accent1"/>
              </a:buClr>
              <a:buSzPts val="7200"/>
              <a:buNone/>
              <a:defRPr sz="7200">
                <a:solidFill>
                  <a:schemeClr val="accent1"/>
                </a:solidFill>
              </a:defRPr>
            </a:lvl5pPr>
            <a:lvl6pPr lvl="5" algn="ctr" rtl="0">
              <a:spcBef>
                <a:spcPts val="0"/>
              </a:spcBef>
              <a:spcAft>
                <a:spcPts val="0"/>
              </a:spcAft>
              <a:buClr>
                <a:schemeClr val="accent1"/>
              </a:buClr>
              <a:buSzPts val="7200"/>
              <a:buNone/>
              <a:defRPr sz="7200">
                <a:solidFill>
                  <a:schemeClr val="accent1"/>
                </a:solidFill>
              </a:defRPr>
            </a:lvl6pPr>
            <a:lvl7pPr lvl="6" algn="ctr" rtl="0">
              <a:spcBef>
                <a:spcPts val="0"/>
              </a:spcBef>
              <a:spcAft>
                <a:spcPts val="0"/>
              </a:spcAft>
              <a:buClr>
                <a:schemeClr val="accent1"/>
              </a:buClr>
              <a:buSzPts val="7200"/>
              <a:buNone/>
              <a:defRPr sz="7200">
                <a:solidFill>
                  <a:schemeClr val="accent1"/>
                </a:solidFill>
              </a:defRPr>
            </a:lvl7pPr>
            <a:lvl8pPr lvl="7" algn="ctr" rtl="0">
              <a:spcBef>
                <a:spcPts val="0"/>
              </a:spcBef>
              <a:spcAft>
                <a:spcPts val="0"/>
              </a:spcAft>
              <a:buClr>
                <a:schemeClr val="accent1"/>
              </a:buClr>
              <a:buSzPts val="7200"/>
              <a:buNone/>
              <a:defRPr sz="7200">
                <a:solidFill>
                  <a:schemeClr val="accent1"/>
                </a:solidFill>
              </a:defRPr>
            </a:lvl8pPr>
            <a:lvl9pPr lvl="8" algn="ctr" rtl="0">
              <a:spcBef>
                <a:spcPts val="0"/>
              </a:spcBef>
              <a:spcAft>
                <a:spcPts val="0"/>
              </a:spcAft>
              <a:buClr>
                <a:schemeClr val="accent1"/>
              </a:buClr>
              <a:buSzPts val="7200"/>
              <a:buNone/>
              <a:defRPr sz="7200">
                <a:solidFill>
                  <a:schemeClr val="accent1"/>
                </a:solidFill>
              </a:defRPr>
            </a:lvl9pPr>
          </a:lstStyle>
          <a:p>
            <a:r>
              <a:t>xx%</a:t>
            </a:r>
          </a:p>
        </p:txBody>
      </p:sp>
      <p:sp>
        <p:nvSpPr>
          <p:cNvPr id="210" name="Google Shape;210;p3"/>
          <p:cNvSpPr txBox="1">
            <a:spLocks noGrp="1"/>
          </p:cNvSpPr>
          <p:nvPr>
            <p:ph type="subTitle" idx="1"/>
          </p:nvPr>
        </p:nvSpPr>
        <p:spPr>
          <a:xfrm>
            <a:off x="2233575" y="3144850"/>
            <a:ext cx="4496700" cy="656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chemeClr val="dk1"/>
                </a:solidFill>
              </a:defRPr>
            </a:lvl1pPr>
            <a:lvl2pPr lvl="1" algn="ctr" rtl="0">
              <a:spcBef>
                <a:spcPts val="0"/>
              </a:spcBef>
              <a:spcAft>
                <a:spcPts val="0"/>
              </a:spcAft>
              <a:buNone/>
              <a:defRPr>
                <a:solidFill>
                  <a:schemeClr val="dk1"/>
                </a:solidFill>
              </a:defRPr>
            </a:lvl2pPr>
            <a:lvl3pPr lvl="2" algn="ctr" rtl="0">
              <a:spcBef>
                <a:spcPts val="0"/>
              </a:spcBef>
              <a:spcAft>
                <a:spcPts val="0"/>
              </a:spcAft>
              <a:buNone/>
              <a:defRPr>
                <a:solidFill>
                  <a:schemeClr val="dk1"/>
                </a:solidFill>
              </a:defRPr>
            </a:lvl3pPr>
            <a:lvl4pPr lvl="3" algn="ctr" rtl="0">
              <a:spcBef>
                <a:spcPts val="0"/>
              </a:spcBef>
              <a:spcAft>
                <a:spcPts val="0"/>
              </a:spcAft>
              <a:buNone/>
              <a:defRPr>
                <a:solidFill>
                  <a:schemeClr val="dk1"/>
                </a:solidFill>
              </a:defRPr>
            </a:lvl4pPr>
            <a:lvl5pPr lvl="4" algn="ctr" rtl="0">
              <a:spcBef>
                <a:spcPts val="0"/>
              </a:spcBef>
              <a:spcAft>
                <a:spcPts val="0"/>
              </a:spcAft>
              <a:buNone/>
              <a:defRPr>
                <a:solidFill>
                  <a:schemeClr val="dk1"/>
                </a:solidFill>
              </a:defRPr>
            </a:lvl5pPr>
            <a:lvl6pPr lvl="5" algn="ctr" rtl="0">
              <a:spcBef>
                <a:spcPts val="0"/>
              </a:spcBef>
              <a:spcAft>
                <a:spcPts val="0"/>
              </a:spcAft>
              <a:buNone/>
              <a:defRPr>
                <a:solidFill>
                  <a:schemeClr val="dk1"/>
                </a:solidFill>
              </a:defRPr>
            </a:lvl6pPr>
            <a:lvl7pPr lvl="6" algn="ctr" rtl="0">
              <a:spcBef>
                <a:spcPts val="0"/>
              </a:spcBef>
              <a:spcAft>
                <a:spcPts val="0"/>
              </a:spcAft>
              <a:buNone/>
              <a:defRPr>
                <a:solidFill>
                  <a:schemeClr val="dk1"/>
                </a:solidFill>
              </a:defRPr>
            </a:lvl7pPr>
            <a:lvl8pPr lvl="7" algn="ctr" rtl="0">
              <a:spcBef>
                <a:spcPts val="0"/>
              </a:spcBef>
              <a:spcAft>
                <a:spcPts val="0"/>
              </a:spcAft>
              <a:buNone/>
              <a:defRPr>
                <a:solidFill>
                  <a:schemeClr val="dk1"/>
                </a:solidFill>
              </a:defRPr>
            </a:lvl8pPr>
            <a:lvl9pPr lvl="8" algn="ctr" rtl="0">
              <a:spcBef>
                <a:spcPts val="0"/>
              </a:spcBef>
              <a:spcAft>
                <a:spcPts val="0"/>
              </a:spcAft>
              <a:buNone/>
              <a:defRPr>
                <a:solidFill>
                  <a:schemeClr val="dk1"/>
                </a:solidFill>
              </a:defRPr>
            </a:lvl9pPr>
          </a:lstStyle>
          <a:p>
            <a:endParaRPr/>
          </a:p>
        </p:txBody>
      </p:sp>
      <p:grpSp>
        <p:nvGrpSpPr>
          <p:cNvPr id="211" name="Google Shape;211;p3"/>
          <p:cNvGrpSpPr/>
          <p:nvPr/>
        </p:nvGrpSpPr>
        <p:grpSpPr>
          <a:xfrm>
            <a:off x="1030175" y="1581350"/>
            <a:ext cx="444275" cy="398525"/>
            <a:chOff x="2495125" y="2142250"/>
            <a:chExt cx="444275" cy="398525"/>
          </a:xfrm>
        </p:grpSpPr>
        <p:sp>
          <p:nvSpPr>
            <p:cNvPr id="212"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 name="Google Shape;214;p3"/>
          <p:cNvGrpSpPr/>
          <p:nvPr/>
        </p:nvGrpSpPr>
        <p:grpSpPr>
          <a:xfrm>
            <a:off x="7353450" y="3955275"/>
            <a:ext cx="291375" cy="281375"/>
            <a:chOff x="3243875" y="2372825"/>
            <a:chExt cx="291375" cy="281375"/>
          </a:xfrm>
        </p:grpSpPr>
        <p:sp>
          <p:nvSpPr>
            <p:cNvPr id="215"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 name="Google Shape;225;p3"/>
          <p:cNvGrpSpPr/>
          <p:nvPr/>
        </p:nvGrpSpPr>
        <p:grpSpPr>
          <a:xfrm>
            <a:off x="7510400" y="1254438"/>
            <a:ext cx="166675" cy="168575"/>
            <a:chOff x="4954425" y="2036375"/>
            <a:chExt cx="166675" cy="168575"/>
          </a:xfrm>
        </p:grpSpPr>
        <p:sp>
          <p:nvSpPr>
            <p:cNvPr id="226"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 name="Google Shape;228;p3"/>
          <p:cNvSpPr/>
          <p:nvPr/>
        </p:nvSpPr>
        <p:spPr>
          <a:xfrm>
            <a:off x="1531350" y="3017075"/>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8069225" y="2708388"/>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 name="Google Shape;230;p3"/>
          <p:cNvGrpSpPr/>
          <p:nvPr/>
        </p:nvGrpSpPr>
        <p:grpSpPr>
          <a:xfrm>
            <a:off x="1168975" y="4065000"/>
            <a:ext cx="166675" cy="168575"/>
            <a:chOff x="4954425" y="2036375"/>
            <a:chExt cx="166675" cy="168575"/>
          </a:xfrm>
        </p:grpSpPr>
        <p:sp>
          <p:nvSpPr>
            <p:cNvPr id="231"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77"/>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1">
  <p:cSld name="CUSTOM_3_1">
    <p:spTree>
      <p:nvGrpSpPr>
        <p:cNvPr id="1" name="Shape 878"/>
        <p:cNvGrpSpPr/>
        <p:nvPr/>
      </p:nvGrpSpPr>
      <p:grpSpPr>
        <a:xfrm>
          <a:off x="0" y="0"/>
          <a:ext cx="0" cy="0"/>
          <a:chOff x="0" y="0"/>
          <a:chExt cx="0" cy="0"/>
        </a:xfrm>
      </p:grpSpPr>
      <p:sp>
        <p:nvSpPr>
          <p:cNvPr id="879" name="Google Shape;879;p13"/>
          <p:cNvSpPr/>
          <p:nvPr/>
        </p:nvSpPr>
        <p:spPr>
          <a:xfrm>
            <a:off x="395925" y="291324"/>
            <a:ext cx="8336062"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2" name="Google Shape;882;p13"/>
          <p:cNvGrpSpPr/>
          <p:nvPr/>
        </p:nvGrpSpPr>
        <p:grpSpPr>
          <a:xfrm>
            <a:off x="8341543" y="2282008"/>
            <a:ext cx="569676" cy="380612"/>
            <a:chOff x="8341543" y="2282008"/>
            <a:chExt cx="569676" cy="380612"/>
          </a:xfrm>
        </p:grpSpPr>
        <p:sp>
          <p:nvSpPr>
            <p:cNvPr id="883" name="Google Shape;883;p1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5" name="Google Shape;885;p13"/>
          <p:cNvGrpSpPr/>
          <p:nvPr/>
        </p:nvGrpSpPr>
        <p:grpSpPr>
          <a:xfrm>
            <a:off x="8341543" y="1721094"/>
            <a:ext cx="569676" cy="380612"/>
            <a:chOff x="8341543" y="1721094"/>
            <a:chExt cx="569676" cy="380612"/>
          </a:xfrm>
        </p:grpSpPr>
        <p:sp>
          <p:nvSpPr>
            <p:cNvPr id="886" name="Google Shape;886;p1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8" name="Google Shape;888;p13"/>
          <p:cNvGrpSpPr/>
          <p:nvPr/>
        </p:nvGrpSpPr>
        <p:grpSpPr>
          <a:xfrm>
            <a:off x="8346273" y="1183592"/>
            <a:ext cx="568486" cy="388014"/>
            <a:chOff x="8346273" y="1183592"/>
            <a:chExt cx="568486" cy="388014"/>
          </a:xfrm>
        </p:grpSpPr>
        <p:sp>
          <p:nvSpPr>
            <p:cNvPr id="889" name="Google Shape;889;p1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1" name="Google Shape;891;p13"/>
          <p:cNvGrpSpPr/>
          <p:nvPr/>
        </p:nvGrpSpPr>
        <p:grpSpPr>
          <a:xfrm>
            <a:off x="8341543" y="606635"/>
            <a:ext cx="569676" cy="388014"/>
            <a:chOff x="8341543" y="606635"/>
            <a:chExt cx="569676" cy="388014"/>
          </a:xfrm>
        </p:grpSpPr>
        <p:sp>
          <p:nvSpPr>
            <p:cNvPr id="892" name="Google Shape;892;p1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4" name="Google Shape;894;p13"/>
          <p:cNvGrpSpPr/>
          <p:nvPr/>
        </p:nvGrpSpPr>
        <p:grpSpPr>
          <a:xfrm>
            <a:off x="8341543" y="2842933"/>
            <a:ext cx="569676" cy="380612"/>
            <a:chOff x="8341543" y="2282008"/>
            <a:chExt cx="569676" cy="380612"/>
          </a:xfrm>
        </p:grpSpPr>
        <p:sp>
          <p:nvSpPr>
            <p:cNvPr id="895" name="Google Shape;895;p1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7" name="Google Shape;897;p13"/>
          <p:cNvGrpSpPr/>
          <p:nvPr/>
        </p:nvGrpSpPr>
        <p:grpSpPr>
          <a:xfrm>
            <a:off x="8341543" y="3403858"/>
            <a:ext cx="569676" cy="380612"/>
            <a:chOff x="8341543" y="2282008"/>
            <a:chExt cx="569676" cy="380612"/>
          </a:xfrm>
        </p:grpSpPr>
        <p:sp>
          <p:nvSpPr>
            <p:cNvPr id="898" name="Google Shape;898;p1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0" name="Google Shape;900;p1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3"/>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3"/>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3"/>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3"/>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3"/>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3"/>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3"/>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3"/>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3"/>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3"/>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3"/>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3"/>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3"/>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3"/>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3"/>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3"/>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3"/>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3"/>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3"/>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3"/>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3"/>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3"/>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3"/>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3"/>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3"/>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3"/>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3"/>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3"/>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3"/>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3"/>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3"/>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3"/>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3"/>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3"/>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3"/>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3"/>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3"/>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3"/>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3"/>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3"/>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3"/>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3"/>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3"/>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3"/>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3"/>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3"/>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3"/>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3"/>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3"/>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3"/>
          <p:cNvSpPr/>
          <p:nvPr/>
        </p:nvSpPr>
        <p:spPr>
          <a:xfrm>
            <a:off x="228900" y="135685"/>
            <a:ext cx="794715" cy="68671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3"/>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3"/>
          <p:cNvSpPr txBox="1">
            <a:spLocks noGrp="1"/>
          </p:cNvSpPr>
          <p:nvPr>
            <p:ph type="title"/>
          </p:nvPr>
        </p:nvSpPr>
        <p:spPr>
          <a:xfrm>
            <a:off x="718750" y="438312"/>
            <a:ext cx="7706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954" name="Google Shape;954;p13">
            <a:hlinkClick r:id="rId2" action="ppaction://hlinksldjump"/>
          </p:cNvPr>
          <p:cNvSpPr txBox="1">
            <a:spLocks noGrp="1"/>
          </p:cNvSpPr>
          <p:nvPr>
            <p:ph type="subTitle" idx="1"/>
          </p:nvPr>
        </p:nvSpPr>
        <p:spPr>
          <a:xfrm>
            <a:off x="1796843" y="1229700"/>
            <a:ext cx="2728800" cy="396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0"/>
              </a:spcBef>
              <a:spcAft>
                <a:spcPts val="0"/>
              </a:spcAft>
              <a:buNone/>
              <a:defRPr sz="1800" b="1">
                <a:solidFill>
                  <a:schemeClr val="accent1"/>
                </a:solidFill>
              </a:defRPr>
            </a:lvl2pPr>
            <a:lvl3pPr lvl="2" rtl="0">
              <a:spcBef>
                <a:spcPts val="0"/>
              </a:spcBef>
              <a:spcAft>
                <a:spcPts val="0"/>
              </a:spcAft>
              <a:buNone/>
              <a:defRPr sz="1800" b="1">
                <a:solidFill>
                  <a:schemeClr val="accent1"/>
                </a:solidFill>
              </a:defRPr>
            </a:lvl3pPr>
            <a:lvl4pPr lvl="3" rtl="0">
              <a:spcBef>
                <a:spcPts val="0"/>
              </a:spcBef>
              <a:spcAft>
                <a:spcPts val="0"/>
              </a:spcAft>
              <a:buNone/>
              <a:defRPr sz="1800" b="1">
                <a:solidFill>
                  <a:schemeClr val="accent1"/>
                </a:solidFill>
              </a:defRPr>
            </a:lvl4pPr>
            <a:lvl5pPr lvl="4" rtl="0">
              <a:spcBef>
                <a:spcPts val="0"/>
              </a:spcBef>
              <a:spcAft>
                <a:spcPts val="0"/>
              </a:spcAft>
              <a:buNone/>
              <a:defRPr sz="1800" b="1">
                <a:solidFill>
                  <a:schemeClr val="accent1"/>
                </a:solidFill>
              </a:defRPr>
            </a:lvl5pPr>
            <a:lvl6pPr lvl="5" rtl="0">
              <a:spcBef>
                <a:spcPts val="0"/>
              </a:spcBef>
              <a:spcAft>
                <a:spcPts val="0"/>
              </a:spcAft>
              <a:buNone/>
              <a:defRPr sz="1800" b="1">
                <a:solidFill>
                  <a:schemeClr val="accent1"/>
                </a:solidFill>
              </a:defRPr>
            </a:lvl6pPr>
            <a:lvl7pPr lvl="6" rtl="0">
              <a:spcBef>
                <a:spcPts val="0"/>
              </a:spcBef>
              <a:spcAft>
                <a:spcPts val="0"/>
              </a:spcAft>
              <a:buNone/>
              <a:defRPr sz="1800" b="1">
                <a:solidFill>
                  <a:schemeClr val="accent1"/>
                </a:solidFill>
              </a:defRPr>
            </a:lvl7pPr>
            <a:lvl8pPr lvl="7" rtl="0">
              <a:spcBef>
                <a:spcPts val="0"/>
              </a:spcBef>
              <a:spcAft>
                <a:spcPts val="0"/>
              </a:spcAft>
              <a:buNone/>
              <a:defRPr sz="1800" b="1">
                <a:solidFill>
                  <a:schemeClr val="accent1"/>
                </a:solidFill>
              </a:defRPr>
            </a:lvl8pPr>
            <a:lvl9pPr lvl="8" rtl="0">
              <a:spcBef>
                <a:spcPts val="0"/>
              </a:spcBef>
              <a:spcAft>
                <a:spcPts val="0"/>
              </a:spcAft>
              <a:buNone/>
              <a:defRPr sz="1800" b="1">
                <a:solidFill>
                  <a:schemeClr val="accent1"/>
                </a:solidFill>
              </a:defRPr>
            </a:lvl9pPr>
          </a:lstStyle>
          <a:p>
            <a:endParaRPr/>
          </a:p>
        </p:txBody>
      </p:sp>
      <p:sp>
        <p:nvSpPr>
          <p:cNvPr id="955" name="Google Shape;955;p13"/>
          <p:cNvSpPr txBox="1">
            <a:spLocks noGrp="1"/>
          </p:cNvSpPr>
          <p:nvPr>
            <p:ph type="subTitle" idx="2"/>
          </p:nvPr>
        </p:nvSpPr>
        <p:spPr>
          <a:xfrm>
            <a:off x="1796034" y="1542315"/>
            <a:ext cx="2730000" cy="5694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56" name="Google Shape;956;p13">
            <a:hlinkClick r:id="rId2" action="ppaction://hlinksldjump"/>
          </p:cNvPr>
          <p:cNvSpPr txBox="1">
            <a:spLocks noGrp="1"/>
          </p:cNvSpPr>
          <p:nvPr>
            <p:ph type="title" idx="3" hasCustomPrompt="1"/>
          </p:nvPr>
        </p:nvSpPr>
        <p:spPr>
          <a:xfrm>
            <a:off x="1182965" y="1544397"/>
            <a:ext cx="632700" cy="422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957" name="Google Shape;957;p13"/>
          <p:cNvSpPr txBox="1">
            <a:spLocks noGrp="1"/>
          </p:cNvSpPr>
          <p:nvPr>
            <p:ph type="subTitle" idx="4"/>
          </p:nvPr>
        </p:nvSpPr>
        <p:spPr>
          <a:xfrm>
            <a:off x="1799701" y="2422672"/>
            <a:ext cx="2736900" cy="393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0"/>
              </a:spcBef>
              <a:spcAft>
                <a:spcPts val="0"/>
              </a:spcAft>
              <a:buNone/>
              <a:defRPr sz="1800" b="1">
                <a:solidFill>
                  <a:schemeClr val="accent1"/>
                </a:solidFill>
              </a:defRPr>
            </a:lvl2pPr>
            <a:lvl3pPr lvl="2" rtl="0">
              <a:spcBef>
                <a:spcPts val="0"/>
              </a:spcBef>
              <a:spcAft>
                <a:spcPts val="0"/>
              </a:spcAft>
              <a:buNone/>
              <a:defRPr sz="1800" b="1">
                <a:solidFill>
                  <a:schemeClr val="accent1"/>
                </a:solidFill>
              </a:defRPr>
            </a:lvl3pPr>
            <a:lvl4pPr lvl="3" rtl="0">
              <a:spcBef>
                <a:spcPts val="0"/>
              </a:spcBef>
              <a:spcAft>
                <a:spcPts val="0"/>
              </a:spcAft>
              <a:buNone/>
              <a:defRPr sz="1800" b="1">
                <a:solidFill>
                  <a:schemeClr val="accent1"/>
                </a:solidFill>
              </a:defRPr>
            </a:lvl4pPr>
            <a:lvl5pPr lvl="4" rtl="0">
              <a:spcBef>
                <a:spcPts val="0"/>
              </a:spcBef>
              <a:spcAft>
                <a:spcPts val="0"/>
              </a:spcAft>
              <a:buNone/>
              <a:defRPr sz="1800" b="1">
                <a:solidFill>
                  <a:schemeClr val="accent1"/>
                </a:solidFill>
              </a:defRPr>
            </a:lvl5pPr>
            <a:lvl6pPr lvl="5" rtl="0">
              <a:spcBef>
                <a:spcPts val="0"/>
              </a:spcBef>
              <a:spcAft>
                <a:spcPts val="0"/>
              </a:spcAft>
              <a:buNone/>
              <a:defRPr sz="1800" b="1">
                <a:solidFill>
                  <a:schemeClr val="accent1"/>
                </a:solidFill>
              </a:defRPr>
            </a:lvl6pPr>
            <a:lvl7pPr lvl="6" rtl="0">
              <a:spcBef>
                <a:spcPts val="0"/>
              </a:spcBef>
              <a:spcAft>
                <a:spcPts val="0"/>
              </a:spcAft>
              <a:buNone/>
              <a:defRPr sz="1800" b="1">
                <a:solidFill>
                  <a:schemeClr val="accent1"/>
                </a:solidFill>
              </a:defRPr>
            </a:lvl7pPr>
            <a:lvl8pPr lvl="7" rtl="0">
              <a:spcBef>
                <a:spcPts val="0"/>
              </a:spcBef>
              <a:spcAft>
                <a:spcPts val="0"/>
              </a:spcAft>
              <a:buNone/>
              <a:defRPr sz="1800" b="1">
                <a:solidFill>
                  <a:schemeClr val="accent1"/>
                </a:solidFill>
              </a:defRPr>
            </a:lvl8pPr>
            <a:lvl9pPr lvl="8" rtl="0">
              <a:spcBef>
                <a:spcPts val="0"/>
              </a:spcBef>
              <a:spcAft>
                <a:spcPts val="0"/>
              </a:spcAft>
              <a:buNone/>
              <a:defRPr sz="1800" b="1">
                <a:solidFill>
                  <a:schemeClr val="accent1"/>
                </a:solidFill>
              </a:defRPr>
            </a:lvl9pPr>
          </a:lstStyle>
          <a:p>
            <a:endParaRPr/>
          </a:p>
        </p:txBody>
      </p:sp>
      <p:sp>
        <p:nvSpPr>
          <p:cNvPr id="958" name="Google Shape;958;p13"/>
          <p:cNvSpPr txBox="1">
            <a:spLocks noGrp="1"/>
          </p:cNvSpPr>
          <p:nvPr>
            <p:ph type="subTitle" idx="5"/>
          </p:nvPr>
        </p:nvSpPr>
        <p:spPr>
          <a:xfrm>
            <a:off x="1794612" y="2737363"/>
            <a:ext cx="27339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59" name="Google Shape;959;p13"/>
          <p:cNvSpPr txBox="1">
            <a:spLocks noGrp="1"/>
          </p:cNvSpPr>
          <p:nvPr>
            <p:ph type="title" idx="6" hasCustomPrompt="1"/>
          </p:nvPr>
        </p:nvSpPr>
        <p:spPr>
          <a:xfrm>
            <a:off x="1183878" y="2756608"/>
            <a:ext cx="6309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960" name="Google Shape;960;p13"/>
          <p:cNvSpPr txBox="1">
            <a:spLocks noGrp="1"/>
          </p:cNvSpPr>
          <p:nvPr>
            <p:ph type="subTitle" idx="7"/>
          </p:nvPr>
        </p:nvSpPr>
        <p:spPr>
          <a:xfrm>
            <a:off x="1801331" y="3617146"/>
            <a:ext cx="2730000" cy="393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0"/>
              </a:spcBef>
              <a:spcAft>
                <a:spcPts val="0"/>
              </a:spcAft>
              <a:buNone/>
              <a:defRPr sz="1800" b="1">
                <a:solidFill>
                  <a:schemeClr val="accent1"/>
                </a:solidFill>
              </a:defRPr>
            </a:lvl2pPr>
            <a:lvl3pPr lvl="2" rtl="0">
              <a:spcBef>
                <a:spcPts val="0"/>
              </a:spcBef>
              <a:spcAft>
                <a:spcPts val="0"/>
              </a:spcAft>
              <a:buNone/>
              <a:defRPr sz="1800" b="1">
                <a:solidFill>
                  <a:schemeClr val="accent1"/>
                </a:solidFill>
              </a:defRPr>
            </a:lvl3pPr>
            <a:lvl4pPr lvl="3" rtl="0">
              <a:spcBef>
                <a:spcPts val="0"/>
              </a:spcBef>
              <a:spcAft>
                <a:spcPts val="0"/>
              </a:spcAft>
              <a:buNone/>
              <a:defRPr sz="1800" b="1">
                <a:solidFill>
                  <a:schemeClr val="accent1"/>
                </a:solidFill>
              </a:defRPr>
            </a:lvl4pPr>
            <a:lvl5pPr lvl="4" rtl="0">
              <a:spcBef>
                <a:spcPts val="0"/>
              </a:spcBef>
              <a:spcAft>
                <a:spcPts val="0"/>
              </a:spcAft>
              <a:buNone/>
              <a:defRPr sz="1800" b="1">
                <a:solidFill>
                  <a:schemeClr val="accent1"/>
                </a:solidFill>
              </a:defRPr>
            </a:lvl5pPr>
            <a:lvl6pPr lvl="5" rtl="0">
              <a:spcBef>
                <a:spcPts val="0"/>
              </a:spcBef>
              <a:spcAft>
                <a:spcPts val="0"/>
              </a:spcAft>
              <a:buNone/>
              <a:defRPr sz="1800" b="1">
                <a:solidFill>
                  <a:schemeClr val="accent1"/>
                </a:solidFill>
              </a:defRPr>
            </a:lvl6pPr>
            <a:lvl7pPr lvl="6" rtl="0">
              <a:spcBef>
                <a:spcPts val="0"/>
              </a:spcBef>
              <a:spcAft>
                <a:spcPts val="0"/>
              </a:spcAft>
              <a:buNone/>
              <a:defRPr sz="1800" b="1">
                <a:solidFill>
                  <a:schemeClr val="accent1"/>
                </a:solidFill>
              </a:defRPr>
            </a:lvl7pPr>
            <a:lvl8pPr lvl="7" rtl="0">
              <a:spcBef>
                <a:spcPts val="0"/>
              </a:spcBef>
              <a:spcAft>
                <a:spcPts val="0"/>
              </a:spcAft>
              <a:buNone/>
              <a:defRPr sz="1800" b="1">
                <a:solidFill>
                  <a:schemeClr val="accent1"/>
                </a:solidFill>
              </a:defRPr>
            </a:lvl8pPr>
            <a:lvl9pPr lvl="8" rtl="0">
              <a:spcBef>
                <a:spcPts val="0"/>
              </a:spcBef>
              <a:spcAft>
                <a:spcPts val="0"/>
              </a:spcAft>
              <a:buNone/>
              <a:defRPr sz="1800" b="1">
                <a:solidFill>
                  <a:schemeClr val="accent1"/>
                </a:solidFill>
              </a:defRPr>
            </a:lvl9pPr>
          </a:lstStyle>
          <a:p>
            <a:endParaRPr/>
          </a:p>
        </p:txBody>
      </p:sp>
      <p:sp>
        <p:nvSpPr>
          <p:cNvPr id="961" name="Google Shape;961;p13"/>
          <p:cNvSpPr txBox="1">
            <a:spLocks noGrp="1"/>
          </p:cNvSpPr>
          <p:nvPr>
            <p:ph type="subTitle" idx="8"/>
          </p:nvPr>
        </p:nvSpPr>
        <p:spPr>
          <a:xfrm>
            <a:off x="1794612" y="3932456"/>
            <a:ext cx="27339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62" name="Google Shape;962;p13"/>
          <p:cNvSpPr txBox="1">
            <a:spLocks noGrp="1"/>
          </p:cNvSpPr>
          <p:nvPr>
            <p:ph type="title" idx="9" hasCustomPrompt="1"/>
          </p:nvPr>
        </p:nvSpPr>
        <p:spPr>
          <a:xfrm>
            <a:off x="1183878" y="3926170"/>
            <a:ext cx="6309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963" name="Google Shape;963;p13"/>
          <p:cNvSpPr txBox="1">
            <a:spLocks noGrp="1"/>
          </p:cNvSpPr>
          <p:nvPr>
            <p:ph type="subTitle" idx="13"/>
          </p:nvPr>
        </p:nvSpPr>
        <p:spPr>
          <a:xfrm>
            <a:off x="5218933" y="1231500"/>
            <a:ext cx="2742000" cy="393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0"/>
              </a:spcBef>
              <a:spcAft>
                <a:spcPts val="0"/>
              </a:spcAft>
              <a:buNone/>
              <a:defRPr sz="1800" b="1">
                <a:solidFill>
                  <a:schemeClr val="accent1"/>
                </a:solidFill>
              </a:defRPr>
            </a:lvl2pPr>
            <a:lvl3pPr lvl="2" rtl="0">
              <a:spcBef>
                <a:spcPts val="0"/>
              </a:spcBef>
              <a:spcAft>
                <a:spcPts val="0"/>
              </a:spcAft>
              <a:buNone/>
              <a:defRPr sz="1800" b="1">
                <a:solidFill>
                  <a:schemeClr val="accent1"/>
                </a:solidFill>
              </a:defRPr>
            </a:lvl3pPr>
            <a:lvl4pPr lvl="3" rtl="0">
              <a:spcBef>
                <a:spcPts val="0"/>
              </a:spcBef>
              <a:spcAft>
                <a:spcPts val="0"/>
              </a:spcAft>
              <a:buNone/>
              <a:defRPr sz="1800" b="1">
                <a:solidFill>
                  <a:schemeClr val="accent1"/>
                </a:solidFill>
              </a:defRPr>
            </a:lvl4pPr>
            <a:lvl5pPr lvl="4" rtl="0">
              <a:spcBef>
                <a:spcPts val="0"/>
              </a:spcBef>
              <a:spcAft>
                <a:spcPts val="0"/>
              </a:spcAft>
              <a:buNone/>
              <a:defRPr sz="1800" b="1">
                <a:solidFill>
                  <a:schemeClr val="accent1"/>
                </a:solidFill>
              </a:defRPr>
            </a:lvl5pPr>
            <a:lvl6pPr lvl="5" rtl="0">
              <a:spcBef>
                <a:spcPts val="0"/>
              </a:spcBef>
              <a:spcAft>
                <a:spcPts val="0"/>
              </a:spcAft>
              <a:buNone/>
              <a:defRPr sz="1800" b="1">
                <a:solidFill>
                  <a:schemeClr val="accent1"/>
                </a:solidFill>
              </a:defRPr>
            </a:lvl6pPr>
            <a:lvl7pPr lvl="6" rtl="0">
              <a:spcBef>
                <a:spcPts val="0"/>
              </a:spcBef>
              <a:spcAft>
                <a:spcPts val="0"/>
              </a:spcAft>
              <a:buNone/>
              <a:defRPr sz="1800" b="1">
                <a:solidFill>
                  <a:schemeClr val="accent1"/>
                </a:solidFill>
              </a:defRPr>
            </a:lvl7pPr>
            <a:lvl8pPr lvl="7" rtl="0">
              <a:spcBef>
                <a:spcPts val="0"/>
              </a:spcBef>
              <a:spcAft>
                <a:spcPts val="0"/>
              </a:spcAft>
              <a:buNone/>
              <a:defRPr sz="1800" b="1">
                <a:solidFill>
                  <a:schemeClr val="accent1"/>
                </a:solidFill>
              </a:defRPr>
            </a:lvl8pPr>
            <a:lvl9pPr lvl="8" rtl="0">
              <a:spcBef>
                <a:spcPts val="0"/>
              </a:spcBef>
              <a:spcAft>
                <a:spcPts val="0"/>
              </a:spcAft>
              <a:buNone/>
              <a:defRPr sz="1800" b="1">
                <a:solidFill>
                  <a:schemeClr val="accent1"/>
                </a:solidFill>
              </a:defRPr>
            </a:lvl9pPr>
          </a:lstStyle>
          <a:p>
            <a:endParaRPr/>
          </a:p>
        </p:txBody>
      </p:sp>
      <p:sp>
        <p:nvSpPr>
          <p:cNvPr id="964" name="Google Shape;964;p13"/>
          <p:cNvSpPr txBox="1">
            <a:spLocks noGrp="1"/>
          </p:cNvSpPr>
          <p:nvPr>
            <p:ph type="subTitle" idx="14"/>
          </p:nvPr>
        </p:nvSpPr>
        <p:spPr>
          <a:xfrm>
            <a:off x="5212184" y="1540665"/>
            <a:ext cx="27420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65" name="Google Shape;965;p13"/>
          <p:cNvSpPr txBox="1">
            <a:spLocks noGrp="1"/>
          </p:cNvSpPr>
          <p:nvPr>
            <p:ph type="title" idx="15" hasCustomPrompt="1"/>
          </p:nvPr>
        </p:nvSpPr>
        <p:spPr>
          <a:xfrm>
            <a:off x="4621067" y="1545297"/>
            <a:ext cx="6309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966" name="Google Shape;966;p13"/>
          <p:cNvSpPr txBox="1">
            <a:spLocks noGrp="1"/>
          </p:cNvSpPr>
          <p:nvPr>
            <p:ph type="subTitle" idx="16"/>
          </p:nvPr>
        </p:nvSpPr>
        <p:spPr>
          <a:xfrm>
            <a:off x="5218933" y="2422672"/>
            <a:ext cx="2742000" cy="393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0"/>
              </a:spcBef>
              <a:spcAft>
                <a:spcPts val="0"/>
              </a:spcAft>
              <a:buNone/>
              <a:defRPr sz="1800" b="1">
                <a:solidFill>
                  <a:schemeClr val="accent1"/>
                </a:solidFill>
              </a:defRPr>
            </a:lvl2pPr>
            <a:lvl3pPr lvl="2" rtl="0">
              <a:spcBef>
                <a:spcPts val="0"/>
              </a:spcBef>
              <a:spcAft>
                <a:spcPts val="0"/>
              </a:spcAft>
              <a:buNone/>
              <a:defRPr sz="1800" b="1">
                <a:solidFill>
                  <a:schemeClr val="accent1"/>
                </a:solidFill>
              </a:defRPr>
            </a:lvl3pPr>
            <a:lvl4pPr lvl="3" rtl="0">
              <a:spcBef>
                <a:spcPts val="0"/>
              </a:spcBef>
              <a:spcAft>
                <a:spcPts val="0"/>
              </a:spcAft>
              <a:buNone/>
              <a:defRPr sz="1800" b="1">
                <a:solidFill>
                  <a:schemeClr val="accent1"/>
                </a:solidFill>
              </a:defRPr>
            </a:lvl4pPr>
            <a:lvl5pPr lvl="4" rtl="0">
              <a:spcBef>
                <a:spcPts val="0"/>
              </a:spcBef>
              <a:spcAft>
                <a:spcPts val="0"/>
              </a:spcAft>
              <a:buNone/>
              <a:defRPr sz="1800" b="1">
                <a:solidFill>
                  <a:schemeClr val="accent1"/>
                </a:solidFill>
              </a:defRPr>
            </a:lvl5pPr>
            <a:lvl6pPr lvl="5" rtl="0">
              <a:spcBef>
                <a:spcPts val="0"/>
              </a:spcBef>
              <a:spcAft>
                <a:spcPts val="0"/>
              </a:spcAft>
              <a:buNone/>
              <a:defRPr sz="1800" b="1">
                <a:solidFill>
                  <a:schemeClr val="accent1"/>
                </a:solidFill>
              </a:defRPr>
            </a:lvl6pPr>
            <a:lvl7pPr lvl="6" rtl="0">
              <a:spcBef>
                <a:spcPts val="0"/>
              </a:spcBef>
              <a:spcAft>
                <a:spcPts val="0"/>
              </a:spcAft>
              <a:buNone/>
              <a:defRPr sz="1800" b="1">
                <a:solidFill>
                  <a:schemeClr val="accent1"/>
                </a:solidFill>
              </a:defRPr>
            </a:lvl7pPr>
            <a:lvl8pPr lvl="7" rtl="0">
              <a:spcBef>
                <a:spcPts val="0"/>
              </a:spcBef>
              <a:spcAft>
                <a:spcPts val="0"/>
              </a:spcAft>
              <a:buNone/>
              <a:defRPr sz="1800" b="1">
                <a:solidFill>
                  <a:schemeClr val="accent1"/>
                </a:solidFill>
              </a:defRPr>
            </a:lvl8pPr>
            <a:lvl9pPr lvl="8" rtl="0">
              <a:spcBef>
                <a:spcPts val="0"/>
              </a:spcBef>
              <a:spcAft>
                <a:spcPts val="0"/>
              </a:spcAft>
              <a:buNone/>
              <a:defRPr sz="1800" b="1">
                <a:solidFill>
                  <a:schemeClr val="accent1"/>
                </a:solidFill>
              </a:defRPr>
            </a:lvl9pPr>
          </a:lstStyle>
          <a:p>
            <a:endParaRPr/>
          </a:p>
        </p:txBody>
      </p:sp>
      <p:sp>
        <p:nvSpPr>
          <p:cNvPr id="967" name="Google Shape;967;p13"/>
          <p:cNvSpPr txBox="1">
            <a:spLocks noGrp="1"/>
          </p:cNvSpPr>
          <p:nvPr>
            <p:ph type="subTitle" idx="17"/>
          </p:nvPr>
        </p:nvSpPr>
        <p:spPr>
          <a:xfrm>
            <a:off x="5212188" y="2737363"/>
            <a:ext cx="27420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68" name="Google Shape;968;p13"/>
          <p:cNvSpPr txBox="1">
            <a:spLocks noGrp="1"/>
          </p:cNvSpPr>
          <p:nvPr>
            <p:ph type="title" idx="18" hasCustomPrompt="1"/>
          </p:nvPr>
        </p:nvSpPr>
        <p:spPr>
          <a:xfrm>
            <a:off x="4621067" y="2756608"/>
            <a:ext cx="6309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969" name="Google Shape;969;p13"/>
          <p:cNvSpPr txBox="1">
            <a:spLocks noGrp="1"/>
          </p:cNvSpPr>
          <p:nvPr>
            <p:ph type="subTitle" idx="19"/>
          </p:nvPr>
        </p:nvSpPr>
        <p:spPr>
          <a:xfrm>
            <a:off x="5218933" y="3617146"/>
            <a:ext cx="2742000" cy="393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0"/>
              </a:spcBef>
              <a:spcAft>
                <a:spcPts val="0"/>
              </a:spcAft>
              <a:buNone/>
              <a:defRPr sz="1800" b="1">
                <a:solidFill>
                  <a:schemeClr val="accent1"/>
                </a:solidFill>
              </a:defRPr>
            </a:lvl2pPr>
            <a:lvl3pPr lvl="2" rtl="0">
              <a:spcBef>
                <a:spcPts val="0"/>
              </a:spcBef>
              <a:spcAft>
                <a:spcPts val="0"/>
              </a:spcAft>
              <a:buNone/>
              <a:defRPr sz="1800" b="1">
                <a:solidFill>
                  <a:schemeClr val="accent1"/>
                </a:solidFill>
              </a:defRPr>
            </a:lvl3pPr>
            <a:lvl4pPr lvl="3" rtl="0">
              <a:spcBef>
                <a:spcPts val="0"/>
              </a:spcBef>
              <a:spcAft>
                <a:spcPts val="0"/>
              </a:spcAft>
              <a:buNone/>
              <a:defRPr sz="1800" b="1">
                <a:solidFill>
                  <a:schemeClr val="accent1"/>
                </a:solidFill>
              </a:defRPr>
            </a:lvl4pPr>
            <a:lvl5pPr lvl="4" rtl="0">
              <a:spcBef>
                <a:spcPts val="0"/>
              </a:spcBef>
              <a:spcAft>
                <a:spcPts val="0"/>
              </a:spcAft>
              <a:buNone/>
              <a:defRPr sz="1800" b="1">
                <a:solidFill>
                  <a:schemeClr val="accent1"/>
                </a:solidFill>
              </a:defRPr>
            </a:lvl5pPr>
            <a:lvl6pPr lvl="5" rtl="0">
              <a:spcBef>
                <a:spcPts val="0"/>
              </a:spcBef>
              <a:spcAft>
                <a:spcPts val="0"/>
              </a:spcAft>
              <a:buNone/>
              <a:defRPr sz="1800" b="1">
                <a:solidFill>
                  <a:schemeClr val="accent1"/>
                </a:solidFill>
              </a:defRPr>
            </a:lvl6pPr>
            <a:lvl7pPr lvl="6" rtl="0">
              <a:spcBef>
                <a:spcPts val="0"/>
              </a:spcBef>
              <a:spcAft>
                <a:spcPts val="0"/>
              </a:spcAft>
              <a:buNone/>
              <a:defRPr sz="1800" b="1">
                <a:solidFill>
                  <a:schemeClr val="accent1"/>
                </a:solidFill>
              </a:defRPr>
            </a:lvl7pPr>
            <a:lvl8pPr lvl="7" rtl="0">
              <a:spcBef>
                <a:spcPts val="0"/>
              </a:spcBef>
              <a:spcAft>
                <a:spcPts val="0"/>
              </a:spcAft>
              <a:buNone/>
              <a:defRPr sz="1800" b="1">
                <a:solidFill>
                  <a:schemeClr val="accent1"/>
                </a:solidFill>
              </a:defRPr>
            </a:lvl8pPr>
            <a:lvl9pPr lvl="8" rtl="0">
              <a:spcBef>
                <a:spcPts val="0"/>
              </a:spcBef>
              <a:spcAft>
                <a:spcPts val="0"/>
              </a:spcAft>
              <a:buNone/>
              <a:defRPr sz="1800" b="1">
                <a:solidFill>
                  <a:schemeClr val="accent1"/>
                </a:solidFill>
              </a:defRPr>
            </a:lvl9pPr>
          </a:lstStyle>
          <a:p>
            <a:endParaRPr/>
          </a:p>
        </p:txBody>
      </p:sp>
      <p:sp>
        <p:nvSpPr>
          <p:cNvPr id="970" name="Google Shape;970;p13"/>
          <p:cNvSpPr txBox="1">
            <a:spLocks noGrp="1"/>
          </p:cNvSpPr>
          <p:nvPr>
            <p:ph type="subTitle" idx="20"/>
          </p:nvPr>
        </p:nvSpPr>
        <p:spPr>
          <a:xfrm>
            <a:off x="5212188" y="3932456"/>
            <a:ext cx="27420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71" name="Google Shape;971;p13"/>
          <p:cNvSpPr txBox="1">
            <a:spLocks noGrp="1"/>
          </p:cNvSpPr>
          <p:nvPr>
            <p:ph type="title" idx="21" hasCustomPrompt="1"/>
          </p:nvPr>
        </p:nvSpPr>
        <p:spPr>
          <a:xfrm>
            <a:off x="4621067" y="3926170"/>
            <a:ext cx="6309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grpSp>
        <p:nvGrpSpPr>
          <p:cNvPr id="972" name="Google Shape;972;p13"/>
          <p:cNvGrpSpPr/>
          <p:nvPr/>
        </p:nvGrpSpPr>
        <p:grpSpPr>
          <a:xfrm>
            <a:off x="1063250" y="831175"/>
            <a:ext cx="444275" cy="398525"/>
            <a:chOff x="2495125" y="2142250"/>
            <a:chExt cx="444275" cy="398525"/>
          </a:xfrm>
        </p:grpSpPr>
        <p:sp>
          <p:nvSpPr>
            <p:cNvPr id="973" name="Google Shape;973;p1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5" name="Google Shape;975;p13"/>
          <p:cNvGrpSpPr/>
          <p:nvPr/>
        </p:nvGrpSpPr>
        <p:grpSpPr>
          <a:xfrm>
            <a:off x="7814250" y="4463750"/>
            <a:ext cx="291375" cy="281375"/>
            <a:chOff x="3243875" y="2372825"/>
            <a:chExt cx="291375" cy="281375"/>
          </a:xfrm>
        </p:grpSpPr>
        <p:sp>
          <p:nvSpPr>
            <p:cNvPr id="976" name="Google Shape;976;p1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6" name="Google Shape;986;p13"/>
          <p:cNvGrpSpPr/>
          <p:nvPr/>
        </p:nvGrpSpPr>
        <p:grpSpPr>
          <a:xfrm>
            <a:off x="7553550" y="700850"/>
            <a:ext cx="166675" cy="168575"/>
            <a:chOff x="4954425" y="2036375"/>
            <a:chExt cx="166675" cy="168575"/>
          </a:xfrm>
        </p:grpSpPr>
        <p:sp>
          <p:nvSpPr>
            <p:cNvPr id="987" name="Google Shape;987;p1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9" name="Google Shape;989;p13"/>
          <p:cNvSpPr/>
          <p:nvPr/>
        </p:nvSpPr>
        <p:spPr>
          <a:xfrm>
            <a:off x="1877550" y="539050"/>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3"/>
          <p:cNvSpPr/>
          <p:nvPr/>
        </p:nvSpPr>
        <p:spPr>
          <a:xfrm>
            <a:off x="8218500" y="4065000"/>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2">
  <p:cSld name="CUSTOM_12">
    <p:spTree>
      <p:nvGrpSpPr>
        <p:cNvPr id="1" name="Shape 991"/>
        <p:cNvGrpSpPr/>
        <p:nvPr/>
      </p:nvGrpSpPr>
      <p:grpSpPr>
        <a:xfrm>
          <a:off x="0" y="0"/>
          <a:ext cx="0" cy="0"/>
          <a:chOff x="0" y="0"/>
          <a:chExt cx="0" cy="0"/>
        </a:xfrm>
      </p:grpSpPr>
      <p:grpSp>
        <p:nvGrpSpPr>
          <p:cNvPr id="992" name="Google Shape;992;p14"/>
          <p:cNvGrpSpPr/>
          <p:nvPr/>
        </p:nvGrpSpPr>
        <p:grpSpPr>
          <a:xfrm>
            <a:off x="395894" y="219519"/>
            <a:ext cx="8518865" cy="4788281"/>
            <a:chOff x="395894" y="219519"/>
            <a:chExt cx="8518865" cy="4788281"/>
          </a:xfrm>
        </p:grpSpPr>
        <p:sp>
          <p:nvSpPr>
            <p:cNvPr id="993"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4" name="Google Shape;994;p14"/>
            <p:cNvGrpSpPr/>
            <p:nvPr/>
          </p:nvGrpSpPr>
          <p:grpSpPr>
            <a:xfrm>
              <a:off x="8341543" y="2282008"/>
              <a:ext cx="569676" cy="380612"/>
              <a:chOff x="8341543" y="2282008"/>
              <a:chExt cx="569676" cy="380612"/>
            </a:xfrm>
          </p:grpSpPr>
          <p:sp>
            <p:nvSpPr>
              <p:cNvPr id="995"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7"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8" name="Google Shape;998;p14"/>
            <p:cNvGrpSpPr/>
            <p:nvPr/>
          </p:nvGrpSpPr>
          <p:grpSpPr>
            <a:xfrm>
              <a:off x="8341543" y="1721094"/>
              <a:ext cx="569676" cy="380612"/>
              <a:chOff x="8341543" y="1721094"/>
              <a:chExt cx="569676" cy="380612"/>
            </a:xfrm>
          </p:grpSpPr>
          <p:sp>
            <p:nvSpPr>
              <p:cNvPr id="999"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1" name="Google Shape;1001;p14"/>
            <p:cNvGrpSpPr/>
            <p:nvPr/>
          </p:nvGrpSpPr>
          <p:grpSpPr>
            <a:xfrm>
              <a:off x="8346273" y="1183592"/>
              <a:ext cx="568486" cy="388014"/>
              <a:chOff x="8346273" y="1183592"/>
              <a:chExt cx="568486" cy="388014"/>
            </a:xfrm>
          </p:grpSpPr>
          <p:sp>
            <p:nvSpPr>
              <p:cNvPr id="1002"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4" name="Google Shape;1004;p14"/>
            <p:cNvGrpSpPr/>
            <p:nvPr/>
          </p:nvGrpSpPr>
          <p:grpSpPr>
            <a:xfrm>
              <a:off x="8341543" y="606635"/>
              <a:ext cx="569676" cy="388014"/>
              <a:chOff x="8341543" y="606635"/>
              <a:chExt cx="569676" cy="388014"/>
            </a:xfrm>
          </p:grpSpPr>
          <p:sp>
            <p:nvSpPr>
              <p:cNvPr id="1005"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7" name="Google Shape;1007;p14"/>
            <p:cNvGrpSpPr/>
            <p:nvPr/>
          </p:nvGrpSpPr>
          <p:grpSpPr>
            <a:xfrm>
              <a:off x="8341543" y="2842933"/>
              <a:ext cx="569676" cy="380612"/>
              <a:chOff x="8341543" y="2282008"/>
              <a:chExt cx="569676" cy="380612"/>
            </a:xfrm>
          </p:grpSpPr>
          <p:sp>
            <p:nvSpPr>
              <p:cNvPr id="1008"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0" name="Google Shape;1010;p14"/>
            <p:cNvGrpSpPr/>
            <p:nvPr/>
          </p:nvGrpSpPr>
          <p:grpSpPr>
            <a:xfrm>
              <a:off x="8341543" y="3403858"/>
              <a:ext cx="569676" cy="380612"/>
              <a:chOff x="8341543" y="2282008"/>
              <a:chExt cx="569676" cy="380612"/>
            </a:xfrm>
          </p:grpSpPr>
          <p:sp>
            <p:nvSpPr>
              <p:cNvPr id="1011"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3"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5" name="Google Shape;1015;p14"/>
          <p:cNvSpPr txBox="1">
            <a:spLocks noGrp="1"/>
          </p:cNvSpPr>
          <p:nvPr>
            <p:ph type="title"/>
          </p:nvPr>
        </p:nvSpPr>
        <p:spPr>
          <a:xfrm>
            <a:off x="726225" y="441350"/>
            <a:ext cx="7691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016" name="Google Shape;1016;p14"/>
          <p:cNvGrpSpPr/>
          <p:nvPr/>
        </p:nvGrpSpPr>
        <p:grpSpPr>
          <a:xfrm>
            <a:off x="775050" y="4536650"/>
            <a:ext cx="444275" cy="398525"/>
            <a:chOff x="2495125" y="2142250"/>
            <a:chExt cx="444275" cy="398525"/>
          </a:xfrm>
        </p:grpSpPr>
        <p:sp>
          <p:nvSpPr>
            <p:cNvPr id="1017" name="Google Shape;1017;p1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1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9" name="Google Shape;1019;p14"/>
          <p:cNvGrpSpPr/>
          <p:nvPr/>
        </p:nvGrpSpPr>
        <p:grpSpPr>
          <a:xfrm>
            <a:off x="7240750" y="398350"/>
            <a:ext cx="291375" cy="281375"/>
            <a:chOff x="3243875" y="2372825"/>
            <a:chExt cx="291375" cy="281375"/>
          </a:xfrm>
        </p:grpSpPr>
        <p:sp>
          <p:nvSpPr>
            <p:cNvPr id="1020" name="Google Shape;1020;p1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1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1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1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1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1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1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1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1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1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0" name="Google Shape;1030;p14"/>
          <p:cNvGrpSpPr/>
          <p:nvPr/>
        </p:nvGrpSpPr>
        <p:grpSpPr>
          <a:xfrm>
            <a:off x="8067000" y="1014038"/>
            <a:ext cx="166675" cy="168575"/>
            <a:chOff x="4954425" y="2036375"/>
            <a:chExt cx="166675" cy="168575"/>
          </a:xfrm>
        </p:grpSpPr>
        <p:sp>
          <p:nvSpPr>
            <p:cNvPr id="1031" name="Google Shape;1031;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3" name="Google Shape;1033;p14"/>
          <p:cNvSpPr/>
          <p:nvPr/>
        </p:nvSpPr>
        <p:spPr>
          <a:xfrm>
            <a:off x="1548175" y="4773725"/>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14"/>
          <p:cNvSpPr/>
          <p:nvPr/>
        </p:nvSpPr>
        <p:spPr>
          <a:xfrm>
            <a:off x="7960175" y="4401813"/>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5" name="Google Shape;1035;p14"/>
          <p:cNvGrpSpPr/>
          <p:nvPr/>
        </p:nvGrpSpPr>
        <p:grpSpPr>
          <a:xfrm>
            <a:off x="775050" y="4233250"/>
            <a:ext cx="166675" cy="168575"/>
            <a:chOff x="4954425" y="2036375"/>
            <a:chExt cx="166675" cy="168575"/>
          </a:xfrm>
        </p:grpSpPr>
        <p:sp>
          <p:nvSpPr>
            <p:cNvPr id="1036" name="Google Shape;1036;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8" name="Google Shape;1038;p14"/>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14"/>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14"/>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14"/>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14"/>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14"/>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14"/>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14"/>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14"/>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14"/>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14"/>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14"/>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14"/>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14"/>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14"/>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14"/>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14"/>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14"/>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14"/>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14"/>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14"/>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14"/>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14"/>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14"/>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14"/>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14"/>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14"/>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14"/>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14"/>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14"/>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14"/>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14"/>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14"/>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14"/>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14"/>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14"/>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14"/>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14"/>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4"/>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14"/>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14"/>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4"/>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14"/>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14"/>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4"/>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4"/>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4"/>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4"/>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4"/>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4"/>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CUSTOM_10_1_1_1">
    <p:spTree>
      <p:nvGrpSpPr>
        <p:cNvPr id="1" name="Shape 1185"/>
        <p:cNvGrpSpPr/>
        <p:nvPr/>
      </p:nvGrpSpPr>
      <p:grpSpPr>
        <a:xfrm>
          <a:off x="0" y="0"/>
          <a:ext cx="0" cy="0"/>
          <a:chOff x="0" y="0"/>
          <a:chExt cx="0" cy="0"/>
        </a:xfrm>
      </p:grpSpPr>
      <p:grpSp>
        <p:nvGrpSpPr>
          <p:cNvPr id="1186" name="Google Shape;1186;p16"/>
          <p:cNvGrpSpPr/>
          <p:nvPr/>
        </p:nvGrpSpPr>
        <p:grpSpPr>
          <a:xfrm>
            <a:off x="395894" y="219519"/>
            <a:ext cx="8518865" cy="4788281"/>
            <a:chOff x="395894" y="219519"/>
            <a:chExt cx="8518865" cy="4788281"/>
          </a:xfrm>
        </p:grpSpPr>
        <p:sp>
          <p:nvSpPr>
            <p:cNvPr id="1187" name="Google Shape;1187;p1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8" name="Google Shape;1188;p16"/>
            <p:cNvGrpSpPr/>
            <p:nvPr/>
          </p:nvGrpSpPr>
          <p:grpSpPr>
            <a:xfrm>
              <a:off x="8341543" y="2282008"/>
              <a:ext cx="569676" cy="380612"/>
              <a:chOff x="8341543" y="2282008"/>
              <a:chExt cx="569676" cy="380612"/>
            </a:xfrm>
          </p:grpSpPr>
          <p:sp>
            <p:nvSpPr>
              <p:cNvPr id="1189" name="Google Shape;1189;p1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1" name="Google Shape;1191;p1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2" name="Google Shape;1192;p16"/>
            <p:cNvGrpSpPr/>
            <p:nvPr/>
          </p:nvGrpSpPr>
          <p:grpSpPr>
            <a:xfrm>
              <a:off x="8341543" y="1721094"/>
              <a:ext cx="569676" cy="380612"/>
              <a:chOff x="8341543" y="1721094"/>
              <a:chExt cx="569676" cy="380612"/>
            </a:xfrm>
          </p:grpSpPr>
          <p:sp>
            <p:nvSpPr>
              <p:cNvPr id="1193" name="Google Shape;1193;p1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1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5" name="Google Shape;1195;p16"/>
            <p:cNvGrpSpPr/>
            <p:nvPr/>
          </p:nvGrpSpPr>
          <p:grpSpPr>
            <a:xfrm>
              <a:off x="8346273" y="1183592"/>
              <a:ext cx="568486" cy="388014"/>
              <a:chOff x="8346273" y="1183592"/>
              <a:chExt cx="568486" cy="388014"/>
            </a:xfrm>
          </p:grpSpPr>
          <p:sp>
            <p:nvSpPr>
              <p:cNvPr id="1196" name="Google Shape;1196;p1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1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8" name="Google Shape;1198;p16"/>
            <p:cNvGrpSpPr/>
            <p:nvPr/>
          </p:nvGrpSpPr>
          <p:grpSpPr>
            <a:xfrm>
              <a:off x="8341543" y="606635"/>
              <a:ext cx="569676" cy="388014"/>
              <a:chOff x="8341543" y="606635"/>
              <a:chExt cx="569676" cy="388014"/>
            </a:xfrm>
          </p:grpSpPr>
          <p:sp>
            <p:nvSpPr>
              <p:cNvPr id="1199" name="Google Shape;1199;p1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1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1" name="Google Shape;1201;p16"/>
            <p:cNvGrpSpPr/>
            <p:nvPr/>
          </p:nvGrpSpPr>
          <p:grpSpPr>
            <a:xfrm>
              <a:off x="8341543" y="2842933"/>
              <a:ext cx="569676" cy="380612"/>
              <a:chOff x="8341543" y="2282008"/>
              <a:chExt cx="569676" cy="380612"/>
            </a:xfrm>
          </p:grpSpPr>
          <p:sp>
            <p:nvSpPr>
              <p:cNvPr id="1202" name="Google Shape;1202;p1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1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4" name="Google Shape;1204;p16"/>
            <p:cNvGrpSpPr/>
            <p:nvPr/>
          </p:nvGrpSpPr>
          <p:grpSpPr>
            <a:xfrm>
              <a:off x="8341543" y="3403858"/>
              <a:ext cx="569676" cy="380612"/>
              <a:chOff x="8341543" y="2282008"/>
              <a:chExt cx="569676" cy="380612"/>
            </a:xfrm>
          </p:grpSpPr>
          <p:sp>
            <p:nvSpPr>
              <p:cNvPr id="1205" name="Google Shape;1205;p1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1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7" name="Google Shape;1207;p1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1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9" name="Google Shape;1209;p16"/>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16"/>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16"/>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16"/>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16"/>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16"/>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16"/>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16"/>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16"/>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16"/>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16"/>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16"/>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16"/>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16"/>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16"/>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16"/>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16"/>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16"/>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16"/>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6"/>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16"/>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16"/>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16"/>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16"/>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16"/>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16"/>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16"/>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16"/>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16"/>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16"/>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16"/>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16"/>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16"/>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16"/>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16"/>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16"/>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16"/>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16"/>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16"/>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16"/>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16"/>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16"/>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16"/>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16"/>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6"/>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16"/>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16"/>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16"/>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6"/>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6"/>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9" name="Google Shape;1259;p16"/>
          <p:cNvGrpSpPr/>
          <p:nvPr/>
        </p:nvGrpSpPr>
        <p:grpSpPr>
          <a:xfrm>
            <a:off x="726213" y="4500425"/>
            <a:ext cx="291375" cy="281375"/>
            <a:chOff x="3243875" y="2372825"/>
            <a:chExt cx="291375" cy="281375"/>
          </a:xfrm>
        </p:grpSpPr>
        <p:sp>
          <p:nvSpPr>
            <p:cNvPr id="1260" name="Google Shape;1260;p16"/>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16"/>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16"/>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16"/>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16"/>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16"/>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16"/>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16"/>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6"/>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16"/>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0" name="Google Shape;1270;p16"/>
          <p:cNvSpPr/>
          <p:nvPr/>
        </p:nvSpPr>
        <p:spPr>
          <a:xfrm>
            <a:off x="7335600" y="508075"/>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1" name="Google Shape;1271;p16"/>
          <p:cNvGrpSpPr/>
          <p:nvPr/>
        </p:nvGrpSpPr>
        <p:grpSpPr>
          <a:xfrm>
            <a:off x="1514950" y="454750"/>
            <a:ext cx="166675" cy="168575"/>
            <a:chOff x="4954425" y="2036375"/>
            <a:chExt cx="166675" cy="168575"/>
          </a:xfrm>
        </p:grpSpPr>
        <p:sp>
          <p:nvSpPr>
            <p:cNvPr id="1272" name="Google Shape;1272;p1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1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4" name="Google Shape;1274;p16"/>
          <p:cNvSpPr/>
          <p:nvPr/>
        </p:nvSpPr>
        <p:spPr>
          <a:xfrm>
            <a:off x="1427950" y="4781788"/>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2">
  <p:cSld name="CUSTOM_10_1_1_1_1">
    <p:spTree>
      <p:nvGrpSpPr>
        <p:cNvPr id="1" name="Shape 1275"/>
        <p:cNvGrpSpPr/>
        <p:nvPr/>
      </p:nvGrpSpPr>
      <p:grpSpPr>
        <a:xfrm>
          <a:off x="0" y="0"/>
          <a:ext cx="0" cy="0"/>
          <a:chOff x="0" y="0"/>
          <a:chExt cx="0" cy="0"/>
        </a:xfrm>
      </p:grpSpPr>
      <p:grpSp>
        <p:nvGrpSpPr>
          <p:cNvPr id="1276" name="Google Shape;1276;p17"/>
          <p:cNvGrpSpPr/>
          <p:nvPr/>
        </p:nvGrpSpPr>
        <p:grpSpPr>
          <a:xfrm>
            <a:off x="395894" y="219519"/>
            <a:ext cx="8518865" cy="4788281"/>
            <a:chOff x="395894" y="219519"/>
            <a:chExt cx="8518865" cy="4788281"/>
          </a:xfrm>
        </p:grpSpPr>
        <p:sp>
          <p:nvSpPr>
            <p:cNvPr id="1277" name="Google Shape;1277;p1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8" name="Google Shape;1278;p17"/>
            <p:cNvGrpSpPr/>
            <p:nvPr/>
          </p:nvGrpSpPr>
          <p:grpSpPr>
            <a:xfrm>
              <a:off x="8341543" y="2282008"/>
              <a:ext cx="569676" cy="380612"/>
              <a:chOff x="8341543" y="2282008"/>
              <a:chExt cx="569676" cy="380612"/>
            </a:xfrm>
          </p:grpSpPr>
          <p:sp>
            <p:nvSpPr>
              <p:cNvPr id="1279" name="Google Shape;1279;p1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1" name="Google Shape;1281;p1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2" name="Google Shape;1282;p17"/>
            <p:cNvGrpSpPr/>
            <p:nvPr/>
          </p:nvGrpSpPr>
          <p:grpSpPr>
            <a:xfrm>
              <a:off x="8341543" y="1721094"/>
              <a:ext cx="569676" cy="380612"/>
              <a:chOff x="8341543" y="1721094"/>
              <a:chExt cx="569676" cy="380612"/>
            </a:xfrm>
          </p:grpSpPr>
          <p:sp>
            <p:nvSpPr>
              <p:cNvPr id="1283" name="Google Shape;1283;p1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1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5" name="Google Shape;1285;p17"/>
            <p:cNvGrpSpPr/>
            <p:nvPr/>
          </p:nvGrpSpPr>
          <p:grpSpPr>
            <a:xfrm>
              <a:off x="8346273" y="1183592"/>
              <a:ext cx="568486" cy="388014"/>
              <a:chOff x="8346273" y="1183592"/>
              <a:chExt cx="568486" cy="388014"/>
            </a:xfrm>
          </p:grpSpPr>
          <p:sp>
            <p:nvSpPr>
              <p:cNvPr id="1286" name="Google Shape;1286;p1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1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8" name="Google Shape;1288;p17"/>
            <p:cNvGrpSpPr/>
            <p:nvPr/>
          </p:nvGrpSpPr>
          <p:grpSpPr>
            <a:xfrm>
              <a:off x="8341543" y="606635"/>
              <a:ext cx="569676" cy="388014"/>
              <a:chOff x="8341543" y="606635"/>
              <a:chExt cx="569676" cy="388014"/>
            </a:xfrm>
          </p:grpSpPr>
          <p:sp>
            <p:nvSpPr>
              <p:cNvPr id="1289" name="Google Shape;1289;p1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1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1" name="Google Shape;1291;p17"/>
            <p:cNvGrpSpPr/>
            <p:nvPr/>
          </p:nvGrpSpPr>
          <p:grpSpPr>
            <a:xfrm>
              <a:off x="8341543" y="2842933"/>
              <a:ext cx="569676" cy="380612"/>
              <a:chOff x="8341543" y="2282008"/>
              <a:chExt cx="569676" cy="380612"/>
            </a:xfrm>
          </p:grpSpPr>
          <p:sp>
            <p:nvSpPr>
              <p:cNvPr id="1292" name="Google Shape;1292;p1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1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4" name="Google Shape;1294;p17"/>
            <p:cNvGrpSpPr/>
            <p:nvPr/>
          </p:nvGrpSpPr>
          <p:grpSpPr>
            <a:xfrm>
              <a:off x="8341543" y="3403858"/>
              <a:ext cx="569676" cy="380612"/>
              <a:chOff x="8341543" y="2282008"/>
              <a:chExt cx="569676" cy="380612"/>
            </a:xfrm>
          </p:grpSpPr>
          <p:sp>
            <p:nvSpPr>
              <p:cNvPr id="1295" name="Google Shape;1295;p1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1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7" name="Google Shape;1297;p1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9" name="Google Shape;1299;p17"/>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17"/>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7"/>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7"/>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17"/>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7"/>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17"/>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17"/>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17"/>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17"/>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17"/>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17"/>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7"/>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7"/>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17"/>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17"/>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17"/>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17"/>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7"/>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17"/>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17"/>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17"/>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17"/>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17"/>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17"/>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17"/>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7"/>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7"/>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17"/>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17"/>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17"/>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7"/>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17"/>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17"/>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17"/>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17"/>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17"/>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17"/>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17"/>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17"/>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17"/>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17"/>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17"/>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17"/>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17"/>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17"/>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17"/>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17"/>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17"/>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17"/>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9" name="Google Shape;1349;p17"/>
          <p:cNvGrpSpPr/>
          <p:nvPr/>
        </p:nvGrpSpPr>
        <p:grpSpPr>
          <a:xfrm>
            <a:off x="504088" y="319075"/>
            <a:ext cx="444275" cy="398525"/>
            <a:chOff x="2495125" y="2142250"/>
            <a:chExt cx="444275" cy="398525"/>
          </a:xfrm>
        </p:grpSpPr>
        <p:sp>
          <p:nvSpPr>
            <p:cNvPr id="1350" name="Google Shape;1350;p17"/>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17"/>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2" name="Google Shape;1352;p17"/>
          <p:cNvGrpSpPr/>
          <p:nvPr/>
        </p:nvGrpSpPr>
        <p:grpSpPr>
          <a:xfrm>
            <a:off x="7942288" y="4463763"/>
            <a:ext cx="291375" cy="281375"/>
            <a:chOff x="3243875" y="2372825"/>
            <a:chExt cx="291375" cy="281375"/>
          </a:xfrm>
        </p:grpSpPr>
        <p:sp>
          <p:nvSpPr>
            <p:cNvPr id="1353" name="Google Shape;1353;p17"/>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17"/>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17"/>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17"/>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17"/>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17"/>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17"/>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17"/>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17"/>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17"/>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3" name="Google Shape;1363;p17"/>
          <p:cNvGrpSpPr/>
          <p:nvPr/>
        </p:nvGrpSpPr>
        <p:grpSpPr>
          <a:xfrm>
            <a:off x="1236250" y="319063"/>
            <a:ext cx="166675" cy="168575"/>
            <a:chOff x="4954425" y="2036375"/>
            <a:chExt cx="166675" cy="168575"/>
          </a:xfrm>
        </p:grpSpPr>
        <p:sp>
          <p:nvSpPr>
            <p:cNvPr id="1364" name="Google Shape;1364;p1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1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6" name="Google Shape;1366;p17"/>
          <p:cNvSpPr/>
          <p:nvPr/>
        </p:nvSpPr>
        <p:spPr>
          <a:xfrm>
            <a:off x="8028425" y="362763"/>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17"/>
          <p:cNvSpPr/>
          <p:nvPr/>
        </p:nvSpPr>
        <p:spPr>
          <a:xfrm>
            <a:off x="8149363" y="4193975"/>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8" name="Google Shape;1368;p17"/>
          <p:cNvGrpSpPr/>
          <p:nvPr/>
        </p:nvGrpSpPr>
        <p:grpSpPr>
          <a:xfrm>
            <a:off x="7442275" y="4651625"/>
            <a:ext cx="166675" cy="168575"/>
            <a:chOff x="4954425" y="2036375"/>
            <a:chExt cx="166675" cy="168575"/>
          </a:xfrm>
        </p:grpSpPr>
        <p:sp>
          <p:nvSpPr>
            <p:cNvPr id="1369" name="Google Shape;1369;p1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1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3">
  <p:cSld name="CUSTOM_10_1_1_1_1_1">
    <p:spTree>
      <p:nvGrpSpPr>
        <p:cNvPr id="1" name="Shape 1371"/>
        <p:cNvGrpSpPr/>
        <p:nvPr/>
      </p:nvGrpSpPr>
      <p:grpSpPr>
        <a:xfrm>
          <a:off x="0" y="0"/>
          <a:ext cx="0" cy="0"/>
          <a:chOff x="0" y="0"/>
          <a:chExt cx="0" cy="0"/>
        </a:xfrm>
      </p:grpSpPr>
      <p:grpSp>
        <p:nvGrpSpPr>
          <p:cNvPr id="1372" name="Google Shape;1372;p18"/>
          <p:cNvGrpSpPr/>
          <p:nvPr/>
        </p:nvGrpSpPr>
        <p:grpSpPr>
          <a:xfrm>
            <a:off x="395894" y="219519"/>
            <a:ext cx="8518865" cy="4788281"/>
            <a:chOff x="395894" y="219519"/>
            <a:chExt cx="8518865" cy="4788281"/>
          </a:xfrm>
        </p:grpSpPr>
        <p:sp>
          <p:nvSpPr>
            <p:cNvPr id="1373" name="Google Shape;1373;p1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4" name="Google Shape;1374;p18"/>
            <p:cNvGrpSpPr/>
            <p:nvPr/>
          </p:nvGrpSpPr>
          <p:grpSpPr>
            <a:xfrm>
              <a:off x="8341543" y="2282008"/>
              <a:ext cx="569676" cy="380612"/>
              <a:chOff x="8341543" y="2282008"/>
              <a:chExt cx="569676" cy="380612"/>
            </a:xfrm>
          </p:grpSpPr>
          <p:sp>
            <p:nvSpPr>
              <p:cNvPr id="1375" name="Google Shape;1375;p1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1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7" name="Google Shape;1377;p1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8" name="Google Shape;1378;p18"/>
            <p:cNvGrpSpPr/>
            <p:nvPr/>
          </p:nvGrpSpPr>
          <p:grpSpPr>
            <a:xfrm>
              <a:off x="8341543" y="1721094"/>
              <a:ext cx="569676" cy="380612"/>
              <a:chOff x="8341543" y="1721094"/>
              <a:chExt cx="569676" cy="380612"/>
            </a:xfrm>
          </p:grpSpPr>
          <p:sp>
            <p:nvSpPr>
              <p:cNvPr id="1379" name="Google Shape;1379;p1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1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1" name="Google Shape;1381;p18"/>
            <p:cNvGrpSpPr/>
            <p:nvPr/>
          </p:nvGrpSpPr>
          <p:grpSpPr>
            <a:xfrm>
              <a:off x="8346273" y="1183592"/>
              <a:ext cx="568486" cy="388014"/>
              <a:chOff x="8346273" y="1183592"/>
              <a:chExt cx="568486" cy="388014"/>
            </a:xfrm>
          </p:grpSpPr>
          <p:sp>
            <p:nvSpPr>
              <p:cNvPr id="1382" name="Google Shape;1382;p1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1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4" name="Google Shape;1384;p18"/>
            <p:cNvGrpSpPr/>
            <p:nvPr/>
          </p:nvGrpSpPr>
          <p:grpSpPr>
            <a:xfrm>
              <a:off x="8341543" y="606635"/>
              <a:ext cx="569676" cy="388014"/>
              <a:chOff x="8341543" y="606635"/>
              <a:chExt cx="569676" cy="388014"/>
            </a:xfrm>
          </p:grpSpPr>
          <p:sp>
            <p:nvSpPr>
              <p:cNvPr id="1385" name="Google Shape;1385;p1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1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7" name="Google Shape;1387;p18"/>
            <p:cNvGrpSpPr/>
            <p:nvPr/>
          </p:nvGrpSpPr>
          <p:grpSpPr>
            <a:xfrm>
              <a:off x="8341543" y="2842933"/>
              <a:ext cx="569676" cy="380612"/>
              <a:chOff x="8341543" y="2282008"/>
              <a:chExt cx="569676" cy="380612"/>
            </a:xfrm>
          </p:grpSpPr>
          <p:sp>
            <p:nvSpPr>
              <p:cNvPr id="1388" name="Google Shape;1388;p1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1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0" name="Google Shape;1390;p18"/>
            <p:cNvGrpSpPr/>
            <p:nvPr/>
          </p:nvGrpSpPr>
          <p:grpSpPr>
            <a:xfrm>
              <a:off x="8341543" y="3403858"/>
              <a:ext cx="569676" cy="380612"/>
              <a:chOff x="8341543" y="2282008"/>
              <a:chExt cx="569676" cy="380612"/>
            </a:xfrm>
          </p:grpSpPr>
          <p:sp>
            <p:nvSpPr>
              <p:cNvPr id="1391" name="Google Shape;1391;p1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1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3" name="Google Shape;1393;p1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1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5" name="Google Shape;1395;p18"/>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18"/>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18"/>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18"/>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18"/>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18"/>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18"/>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18"/>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18"/>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18"/>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18"/>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18"/>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18"/>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18"/>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18"/>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18"/>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18"/>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18"/>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18"/>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18"/>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18"/>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18"/>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18"/>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18"/>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18"/>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18"/>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18"/>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18"/>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18"/>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18"/>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18"/>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18"/>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18"/>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18"/>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18"/>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18"/>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18"/>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18"/>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18"/>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18"/>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18"/>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18"/>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18"/>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18"/>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18"/>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18"/>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18"/>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18"/>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18"/>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18"/>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18"/>
          <p:cNvSpPr/>
          <p:nvPr/>
        </p:nvSpPr>
        <p:spPr>
          <a:xfrm>
            <a:off x="228900" y="135685"/>
            <a:ext cx="794715" cy="68671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6" name="Google Shape;1446;p18"/>
          <p:cNvGrpSpPr/>
          <p:nvPr/>
        </p:nvGrpSpPr>
        <p:grpSpPr>
          <a:xfrm>
            <a:off x="1063250" y="831175"/>
            <a:ext cx="444275" cy="398525"/>
            <a:chOff x="2495125" y="2142250"/>
            <a:chExt cx="444275" cy="398525"/>
          </a:xfrm>
        </p:grpSpPr>
        <p:sp>
          <p:nvSpPr>
            <p:cNvPr id="1447" name="Google Shape;1447;p18"/>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18"/>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9" name="Google Shape;1449;p18"/>
          <p:cNvGrpSpPr/>
          <p:nvPr/>
        </p:nvGrpSpPr>
        <p:grpSpPr>
          <a:xfrm>
            <a:off x="7814250" y="4463750"/>
            <a:ext cx="291375" cy="281375"/>
            <a:chOff x="3243875" y="2372825"/>
            <a:chExt cx="291375" cy="281375"/>
          </a:xfrm>
        </p:grpSpPr>
        <p:sp>
          <p:nvSpPr>
            <p:cNvPr id="1450" name="Google Shape;1450;p18"/>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18"/>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18"/>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18"/>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18"/>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18"/>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18"/>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18"/>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18"/>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18"/>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0" name="Google Shape;1460;p18"/>
          <p:cNvGrpSpPr/>
          <p:nvPr/>
        </p:nvGrpSpPr>
        <p:grpSpPr>
          <a:xfrm>
            <a:off x="7553550" y="700850"/>
            <a:ext cx="166675" cy="168575"/>
            <a:chOff x="4954425" y="2036375"/>
            <a:chExt cx="166675" cy="168575"/>
          </a:xfrm>
        </p:grpSpPr>
        <p:sp>
          <p:nvSpPr>
            <p:cNvPr id="1461" name="Google Shape;1461;p18"/>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18"/>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3" name="Google Shape;1463;p18"/>
          <p:cNvSpPr/>
          <p:nvPr/>
        </p:nvSpPr>
        <p:spPr>
          <a:xfrm>
            <a:off x="1877550" y="539050"/>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18"/>
          <p:cNvSpPr/>
          <p:nvPr/>
        </p:nvSpPr>
        <p:spPr>
          <a:xfrm>
            <a:off x="8218500" y="4065000"/>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4">
  <p:cSld name="CUSTOM_10_1_1_1_1_1_1">
    <p:spTree>
      <p:nvGrpSpPr>
        <p:cNvPr id="1" name="Shape 1465"/>
        <p:cNvGrpSpPr/>
        <p:nvPr/>
      </p:nvGrpSpPr>
      <p:grpSpPr>
        <a:xfrm>
          <a:off x="0" y="0"/>
          <a:ext cx="0" cy="0"/>
          <a:chOff x="0" y="0"/>
          <a:chExt cx="0" cy="0"/>
        </a:xfrm>
      </p:grpSpPr>
      <p:grpSp>
        <p:nvGrpSpPr>
          <p:cNvPr id="1466" name="Google Shape;1466;p19"/>
          <p:cNvGrpSpPr/>
          <p:nvPr/>
        </p:nvGrpSpPr>
        <p:grpSpPr>
          <a:xfrm>
            <a:off x="395894" y="219519"/>
            <a:ext cx="8518865" cy="4788281"/>
            <a:chOff x="395894" y="219519"/>
            <a:chExt cx="8518865" cy="4788281"/>
          </a:xfrm>
        </p:grpSpPr>
        <p:sp>
          <p:nvSpPr>
            <p:cNvPr id="1467" name="Google Shape;1467;p1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8" name="Google Shape;1468;p19"/>
            <p:cNvGrpSpPr/>
            <p:nvPr/>
          </p:nvGrpSpPr>
          <p:grpSpPr>
            <a:xfrm>
              <a:off x="8341543" y="2282008"/>
              <a:ext cx="569676" cy="380612"/>
              <a:chOff x="8341543" y="2282008"/>
              <a:chExt cx="569676" cy="380612"/>
            </a:xfrm>
          </p:grpSpPr>
          <p:sp>
            <p:nvSpPr>
              <p:cNvPr id="1469" name="Google Shape;1469;p1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1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1" name="Google Shape;1471;p1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2" name="Google Shape;1472;p19"/>
            <p:cNvGrpSpPr/>
            <p:nvPr/>
          </p:nvGrpSpPr>
          <p:grpSpPr>
            <a:xfrm>
              <a:off x="8341543" y="1721094"/>
              <a:ext cx="569676" cy="380612"/>
              <a:chOff x="8341543" y="1721094"/>
              <a:chExt cx="569676" cy="380612"/>
            </a:xfrm>
          </p:grpSpPr>
          <p:sp>
            <p:nvSpPr>
              <p:cNvPr id="1473" name="Google Shape;1473;p1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1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5" name="Google Shape;1475;p19"/>
            <p:cNvGrpSpPr/>
            <p:nvPr/>
          </p:nvGrpSpPr>
          <p:grpSpPr>
            <a:xfrm>
              <a:off x="8346273" y="1183592"/>
              <a:ext cx="568486" cy="388014"/>
              <a:chOff x="8346273" y="1183592"/>
              <a:chExt cx="568486" cy="388014"/>
            </a:xfrm>
          </p:grpSpPr>
          <p:sp>
            <p:nvSpPr>
              <p:cNvPr id="1476" name="Google Shape;1476;p1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1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8" name="Google Shape;1478;p19"/>
            <p:cNvGrpSpPr/>
            <p:nvPr/>
          </p:nvGrpSpPr>
          <p:grpSpPr>
            <a:xfrm>
              <a:off x="8341543" y="606635"/>
              <a:ext cx="569676" cy="388014"/>
              <a:chOff x="8341543" y="606635"/>
              <a:chExt cx="569676" cy="388014"/>
            </a:xfrm>
          </p:grpSpPr>
          <p:sp>
            <p:nvSpPr>
              <p:cNvPr id="1479" name="Google Shape;1479;p1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1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1" name="Google Shape;1481;p19"/>
            <p:cNvGrpSpPr/>
            <p:nvPr/>
          </p:nvGrpSpPr>
          <p:grpSpPr>
            <a:xfrm>
              <a:off x="8341543" y="2842933"/>
              <a:ext cx="569676" cy="380612"/>
              <a:chOff x="8341543" y="2282008"/>
              <a:chExt cx="569676" cy="380612"/>
            </a:xfrm>
          </p:grpSpPr>
          <p:sp>
            <p:nvSpPr>
              <p:cNvPr id="1482" name="Google Shape;1482;p1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1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4" name="Google Shape;1484;p19"/>
            <p:cNvGrpSpPr/>
            <p:nvPr/>
          </p:nvGrpSpPr>
          <p:grpSpPr>
            <a:xfrm>
              <a:off x="8341543" y="3403858"/>
              <a:ext cx="569676" cy="380612"/>
              <a:chOff x="8341543" y="2282008"/>
              <a:chExt cx="569676" cy="380612"/>
            </a:xfrm>
          </p:grpSpPr>
          <p:sp>
            <p:nvSpPr>
              <p:cNvPr id="1485" name="Google Shape;1485;p1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1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7" name="Google Shape;1487;p1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1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9" name="Google Shape;1489;p19"/>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19"/>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19"/>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19"/>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19"/>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19"/>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19"/>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19"/>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19"/>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19"/>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19"/>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19"/>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19"/>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19"/>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19"/>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19"/>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19"/>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19"/>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19"/>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19"/>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19"/>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19"/>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19"/>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19"/>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19"/>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19"/>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19"/>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19"/>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19"/>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19"/>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19"/>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19"/>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19"/>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19"/>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19"/>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19"/>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19"/>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19"/>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19"/>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19"/>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19"/>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19"/>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19"/>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19"/>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19"/>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19"/>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19"/>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19"/>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19"/>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19"/>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9" name="Google Shape;1539;p19"/>
          <p:cNvGrpSpPr/>
          <p:nvPr/>
        </p:nvGrpSpPr>
        <p:grpSpPr>
          <a:xfrm>
            <a:off x="7658900" y="2949438"/>
            <a:ext cx="444275" cy="398525"/>
            <a:chOff x="2495125" y="2142250"/>
            <a:chExt cx="444275" cy="398525"/>
          </a:xfrm>
        </p:grpSpPr>
        <p:sp>
          <p:nvSpPr>
            <p:cNvPr id="1540" name="Google Shape;1540;p1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1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2" name="Google Shape;1542;p19"/>
          <p:cNvGrpSpPr/>
          <p:nvPr/>
        </p:nvGrpSpPr>
        <p:grpSpPr>
          <a:xfrm>
            <a:off x="1018050" y="1506975"/>
            <a:ext cx="291375" cy="281375"/>
            <a:chOff x="3243875" y="2372825"/>
            <a:chExt cx="291375" cy="281375"/>
          </a:xfrm>
        </p:grpSpPr>
        <p:sp>
          <p:nvSpPr>
            <p:cNvPr id="1543" name="Google Shape;1543;p1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1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1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1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1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1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1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1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1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1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3" name="Google Shape;1553;p19"/>
          <p:cNvGrpSpPr/>
          <p:nvPr/>
        </p:nvGrpSpPr>
        <p:grpSpPr>
          <a:xfrm>
            <a:off x="2071475" y="615963"/>
            <a:ext cx="166675" cy="168575"/>
            <a:chOff x="4954425" y="2036375"/>
            <a:chExt cx="166675" cy="168575"/>
          </a:xfrm>
        </p:grpSpPr>
        <p:sp>
          <p:nvSpPr>
            <p:cNvPr id="1554" name="Google Shape;1554;p1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1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6" name="Google Shape;1556;p19"/>
          <p:cNvSpPr/>
          <p:nvPr/>
        </p:nvSpPr>
        <p:spPr>
          <a:xfrm>
            <a:off x="7006975" y="659650"/>
            <a:ext cx="119125" cy="81200"/>
          </a:xfrm>
          <a:custGeom>
            <a:avLst/>
            <a:gdLst/>
            <a:ahLst/>
            <a:cxnLst/>
            <a:rect l="l" t="t" r="r" b="b"/>
            <a:pathLst>
              <a:path w="4765" h="3248" extrusionOk="0">
                <a:moveTo>
                  <a:pt x="2253" y="0"/>
                </a:moveTo>
                <a:cubicBezTo>
                  <a:pt x="255" y="0"/>
                  <a:pt x="1" y="2834"/>
                  <a:pt x="2006" y="3221"/>
                </a:cubicBezTo>
                <a:cubicBezTo>
                  <a:pt x="2122" y="3239"/>
                  <a:pt x="2233" y="3247"/>
                  <a:pt x="2340" y="3247"/>
                </a:cubicBezTo>
                <a:cubicBezTo>
                  <a:pt x="4296" y="3247"/>
                  <a:pt x="4764" y="345"/>
                  <a:pt x="2483" y="12"/>
                </a:cubicBezTo>
                <a:cubicBezTo>
                  <a:pt x="2404" y="4"/>
                  <a:pt x="2327" y="0"/>
                  <a:pt x="22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19"/>
          <p:cNvSpPr/>
          <p:nvPr/>
        </p:nvSpPr>
        <p:spPr>
          <a:xfrm>
            <a:off x="1821125" y="1284625"/>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19"/>
          <p:cNvSpPr/>
          <p:nvPr/>
        </p:nvSpPr>
        <p:spPr>
          <a:xfrm>
            <a:off x="1018050" y="1000650"/>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19"/>
          <p:cNvSpPr/>
          <p:nvPr/>
        </p:nvSpPr>
        <p:spPr>
          <a:xfrm>
            <a:off x="7527700" y="4181913"/>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19"/>
          <p:cNvSpPr/>
          <p:nvPr/>
        </p:nvSpPr>
        <p:spPr>
          <a:xfrm>
            <a:off x="1104175" y="3709075"/>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1" name="Google Shape;1561;p19"/>
          <p:cNvGrpSpPr/>
          <p:nvPr/>
        </p:nvGrpSpPr>
        <p:grpSpPr>
          <a:xfrm>
            <a:off x="1529750" y="4285375"/>
            <a:ext cx="291375" cy="281375"/>
            <a:chOff x="3243875" y="2372825"/>
            <a:chExt cx="291375" cy="281375"/>
          </a:xfrm>
        </p:grpSpPr>
        <p:sp>
          <p:nvSpPr>
            <p:cNvPr id="1562" name="Google Shape;1562;p1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1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1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1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1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1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1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1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1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1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2" name="Google Shape;1572;p19"/>
          <p:cNvGrpSpPr/>
          <p:nvPr/>
        </p:nvGrpSpPr>
        <p:grpSpPr>
          <a:xfrm>
            <a:off x="1254238" y="2592525"/>
            <a:ext cx="444275" cy="398525"/>
            <a:chOff x="2495125" y="2142250"/>
            <a:chExt cx="444275" cy="398525"/>
          </a:xfrm>
        </p:grpSpPr>
        <p:sp>
          <p:nvSpPr>
            <p:cNvPr id="1573" name="Google Shape;1573;p1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1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5" name="Google Shape;1575;p19"/>
          <p:cNvGrpSpPr/>
          <p:nvPr/>
        </p:nvGrpSpPr>
        <p:grpSpPr>
          <a:xfrm>
            <a:off x="6975800" y="4368950"/>
            <a:ext cx="291375" cy="281375"/>
            <a:chOff x="3243875" y="2372825"/>
            <a:chExt cx="291375" cy="281375"/>
          </a:xfrm>
        </p:grpSpPr>
        <p:sp>
          <p:nvSpPr>
            <p:cNvPr id="1576" name="Google Shape;1576;p1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1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1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1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1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1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1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1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1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1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6" name="Google Shape;1586;p19"/>
          <p:cNvGrpSpPr/>
          <p:nvPr/>
        </p:nvGrpSpPr>
        <p:grpSpPr>
          <a:xfrm>
            <a:off x="7185250" y="2202150"/>
            <a:ext cx="166675" cy="168575"/>
            <a:chOff x="4954425" y="2036375"/>
            <a:chExt cx="166675" cy="168575"/>
          </a:xfrm>
        </p:grpSpPr>
        <p:sp>
          <p:nvSpPr>
            <p:cNvPr id="1587" name="Google Shape;1587;p1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1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9" name="Google Shape;1589;p19"/>
          <p:cNvGrpSpPr/>
          <p:nvPr/>
        </p:nvGrpSpPr>
        <p:grpSpPr>
          <a:xfrm>
            <a:off x="7658888" y="1125963"/>
            <a:ext cx="444275" cy="398525"/>
            <a:chOff x="2495125" y="2142250"/>
            <a:chExt cx="444275" cy="398525"/>
          </a:xfrm>
        </p:grpSpPr>
        <p:sp>
          <p:nvSpPr>
            <p:cNvPr id="1590" name="Google Shape;1590;p1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1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891"/>
        <p:cNvGrpSpPr/>
        <p:nvPr/>
      </p:nvGrpSpPr>
      <p:grpSpPr>
        <a:xfrm>
          <a:off x="0" y="0"/>
          <a:ext cx="0" cy="0"/>
          <a:chOff x="0" y="0"/>
          <a:chExt cx="0" cy="0"/>
        </a:xfrm>
      </p:grpSpPr>
      <p:sp>
        <p:nvSpPr>
          <p:cNvPr id="892" name="Google Shape;892;p27"/>
          <p:cNvSpPr/>
          <p:nvPr/>
        </p:nvSpPr>
        <p:spPr>
          <a:xfrm>
            <a:off x="810225" y="455150"/>
            <a:ext cx="7660200" cy="4233300"/>
          </a:xfrm>
          <a:prstGeom prst="roundRect">
            <a:avLst>
              <a:gd name="adj" fmla="val 5073"/>
            </a:avLst>
          </a:prstGeom>
          <a:solidFill>
            <a:schemeClr val="dk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93" name="Google Shape;893;p27"/>
          <p:cNvPicPr preferRelativeResize="0"/>
          <p:nvPr/>
        </p:nvPicPr>
        <p:blipFill rotWithShape="1">
          <a:blip r:embed="rId2">
            <a:alphaModFix amt="52999"/>
          </a:blip>
          <a:srcRect l="1244" t="8847" b="8855"/>
          <a:stretch/>
        </p:blipFill>
        <p:spPr>
          <a:xfrm>
            <a:off x="820000" y="465250"/>
            <a:ext cx="7640700" cy="4214100"/>
          </a:xfrm>
          <a:prstGeom prst="roundRect">
            <a:avLst>
              <a:gd name="adj" fmla="val 4826"/>
            </a:avLst>
          </a:prstGeom>
          <a:noFill/>
          <a:ln>
            <a:noFill/>
          </a:ln>
        </p:spPr>
      </p:pic>
      <p:pic>
        <p:nvPicPr>
          <p:cNvPr id="894" name="Google Shape;894;p27"/>
          <p:cNvPicPr preferRelativeResize="0"/>
          <p:nvPr/>
        </p:nvPicPr>
        <p:blipFill>
          <a:blip r:embed="rId3">
            <a:alphaModFix/>
          </a:blip>
          <a:stretch>
            <a:fillRect/>
          </a:stretch>
        </p:blipFill>
        <p:spPr>
          <a:xfrm rot="2159844">
            <a:off x="3982492" y="529839"/>
            <a:ext cx="1472216" cy="1374523"/>
          </a:xfrm>
          <a:prstGeom prst="rect">
            <a:avLst/>
          </a:prstGeom>
          <a:noFill/>
          <a:ln>
            <a:noFill/>
          </a:ln>
        </p:spPr>
      </p:pic>
      <p:sp>
        <p:nvSpPr>
          <p:cNvPr id="895" name="Google Shape;895;p27"/>
          <p:cNvSpPr txBox="1">
            <a:spLocks noGrp="1"/>
          </p:cNvSpPr>
          <p:nvPr>
            <p:ph type="title"/>
          </p:nvPr>
        </p:nvSpPr>
        <p:spPr>
          <a:xfrm>
            <a:off x="1006400" y="478125"/>
            <a:ext cx="7424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600"/>
              <a:buFont typeface="Playfair Display ExtraBold"/>
              <a:buNone/>
              <a:defRPr sz="3600">
                <a:solidFill>
                  <a:schemeClr val="dk1"/>
                </a:solidFill>
                <a:latin typeface="Playfair Display ExtraBold"/>
                <a:ea typeface="Playfair Display ExtraBold"/>
                <a:cs typeface="Playfair Display ExtraBold"/>
                <a:sym typeface="Playfair Display ExtraBold"/>
              </a:defRPr>
            </a:lvl1pPr>
            <a:lvl2pPr lvl="1" algn="ctr" rtl="0">
              <a:spcBef>
                <a:spcPts val="0"/>
              </a:spcBef>
              <a:spcAft>
                <a:spcPts val="0"/>
              </a:spcAft>
              <a:buClr>
                <a:schemeClr val="dk1"/>
              </a:buClr>
              <a:buSzPts val="3600"/>
              <a:buFont typeface="Playfair Display ExtraBold"/>
              <a:buNone/>
              <a:defRPr sz="3600">
                <a:solidFill>
                  <a:schemeClr val="dk1"/>
                </a:solidFill>
                <a:latin typeface="Playfair Display ExtraBold"/>
                <a:ea typeface="Playfair Display ExtraBold"/>
                <a:cs typeface="Playfair Display ExtraBold"/>
                <a:sym typeface="Playfair Display ExtraBold"/>
              </a:defRPr>
            </a:lvl2pPr>
            <a:lvl3pPr lvl="2" algn="ctr" rtl="0">
              <a:spcBef>
                <a:spcPts val="0"/>
              </a:spcBef>
              <a:spcAft>
                <a:spcPts val="0"/>
              </a:spcAft>
              <a:buClr>
                <a:schemeClr val="dk1"/>
              </a:buClr>
              <a:buSzPts val="3600"/>
              <a:buFont typeface="Playfair Display ExtraBold"/>
              <a:buNone/>
              <a:defRPr sz="3600">
                <a:solidFill>
                  <a:schemeClr val="dk1"/>
                </a:solidFill>
                <a:latin typeface="Playfair Display ExtraBold"/>
                <a:ea typeface="Playfair Display ExtraBold"/>
                <a:cs typeface="Playfair Display ExtraBold"/>
                <a:sym typeface="Playfair Display ExtraBold"/>
              </a:defRPr>
            </a:lvl3pPr>
            <a:lvl4pPr lvl="3" algn="ctr" rtl="0">
              <a:spcBef>
                <a:spcPts val="0"/>
              </a:spcBef>
              <a:spcAft>
                <a:spcPts val="0"/>
              </a:spcAft>
              <a:buClr>
                <a:schemeClr val="dk1"/>
              </a:buClr>
              <a:buSzPts val="3600"/>
              <a:buFont typeface="Playfair Display ExtraBold"/>
              <a:buNone/>
              <a:defRPr sz="3600">
                <a:solidFill>
                  <a:schemeClr val="dk1"/>
                </a:solidFill>
                <a:latin typeface="Playfair Display ExtraBold"/>
                <a:ea typeface="Playfair Display ExtraBold"/>
                <a:cs typeface="Playfair Display ExtraBold"/>
                <a:sym typeface="Playfair Display ExtraBold"/>
              </a:defRPr>
            </a:lvl4pPr>
            <a:lvl5pPr lvl="4" algn="ctr" rtl="0">
              <a:spcBef>
                <a:spcPts val="0"/>
              </a:spcBef>
              <a:spcAft>
                <a:spcPts val="0"/>
              </a:spcAft>
              <a:buClr>
                <a:schemeClr val="dk1"/>
              </a:buClr>
              <a:buSzPts val="3600"/>
              <a:buFont typeface="Playfair Display ExtraBold"/>
              <a:buNone/>
              <a:defRPr sz="3600">
                <a:solidFill>
                  <a:schemeClr val="dk1"/>
                </a:solidFill>
                <a:latin typeface="Playfair Display ExtraBold"/>
                <a:ea typeface="Playfair Display ExtraBold"/>
                <a:cs typeface="Playfair Display ExtraBold"/>
                <a:sym typeface="Playfair Display ExtraBold"/>
              </a:defRPr>
            </a:lvl5pPr>
            <a:lvl6pPr lvl="5" algn="ctr" rtl="0">
              <a:spcBef>
                <a:spcPts val="0"/>
              </a:spcBef>
              <a:spcAft>
                <a:spcPts val="0"/>
              </a:spcAft>
              <a:buClr>
                <a:schemeClr val="dk1"/>
              </a:buClr>
              <a:buSzPts val="3600"/>
              <a:buFont typeface="Playfair Display ExtraBold"/>
              <a:buNone/>
              <a:defRPr sz="3600">
                <a:solidFill>
                  <a:schemeClr val="dk1"/>
                </a:solidFill>
                <a:latin typeface="Playfair Display ExtraBold"/>
                <a:ea typeface="Playfair Display ExtraBold"/>
                <a:cs typeface="Playfair Display ExtraBold"/>
                <a:sym typeface="Playfair Display ExtraBold"/>
              </a:defRPr>
            </a:lvl6pPr>
            <a:lvl7pPr lvl="6" algn="ctr" rtl="0">
              <a:spcBef>
                <a:spcPts val="0"/>
              </a:spcBef>
              <a:spcAft>
                <a:spcPts val="0"/>
              </a:spcAft>
              <a:buClr>
                <a:schemeClr val="dk1"/>
              </a:buClr>
              <a:buSzPts val="3600"/>
              <a:buFont typeface="Playfair Display ExtraBold"/>
              <a:buNone/>
              <a:defRPr sz="3600">
                <a:solidFill>
                  <a:schemeClr val="dk1"/>
                </a:solidFill>
                <a:latin typeface="Playfair Display ExtraBold"/>
                <a:ea typeface="Playfair Display ExtraBold"/>
                <a:cs typeface="Playfair Display ExtraBold"/>
                <a:sym typeface="Playfair Display ExtraBold"/>
              </a:defRPr>
            </a:lvl7pPr>
            <a:lvl8pPr lvl="7" algn="ctr" rtl="0">
              <a:spcBef>
                <a:spcPts val="0"/>
              </a:spcBef>
              <a:spcAft>
                <a:spcPts val="0"/>
              </a:spcAft>
              <a:buClr>
                <a:schemeClr val="dk1"/>
              </a:buClr>
              <a:buSzPts val="3600"/>
              <a:buFont typeface="Playfair Display ExtraBold"/>
              <a:buNone/>
              <a:defRPr sz="3600">
                <a:solidFill>
                  <a:schemeClr val="dk1"/>
                </a:solidFill>
                <a:latin typeface="Playfair Display ExtraBold"/>
                <a:ea typeface="Playfair Display ExtraBold"/>
                <a:cs typeface="Playfair Display ExtraBold"/>
                <a:sym typeface="Playfair Display ExtraBold"/>
              </a:defRPr>
            </a:lvl8pPr>
            <a:lvl9pPr lvl="8" algn="ctr" rtl="0">
              <a:spcBef>
                <a:spcPts val="0"/>
              </a:spcBef>
              <a:spcAft>
                <a:spcPts val="0"/>
              </a:spcAft>
              <a:buClr>
                <a:schemeClr val="dk1"/>
              </a:buClr>
              <a:buSzPts val="3600"/>
              <a:buFont typeface="Playfair Display ExtraBold"/>
              <a:buNone/>
              <a:defRPr sz="3600">
                <a:solidFill>
                  <a:schemeClr val="dk1"/>
                </a:solidFill>
                <a:latin typeface="Playfair Display ExtraBold"/>
                <a:ea typeface="Playfair Display ExtraBold"/>
                <a:cs typeface="Playfair Display ExtraBold"/>
                <a:sym typeface="Playfair Display ExtraBold"/>
              </a:defRPr>
            </a:lvl9pPr>
          </a:lstStyle>
          <a:p>
            <a:endParaRPr/>
          </a:p>
        </p:txBody>
      </p:sp>
      <p:grpSp>
        <p:nvGrpSpPr>
          <p:cNvPr id="896" name="Google Shape;896;p27"/>
          <p:cNvGrpSpPr/>
          <p:nvPr/>
        </p:nvGrpSpPr>
        <p:grpSpPr>
          <a:xfrm>
            <a:off x="673581" y="696275"/>
            <a:ext cx="324325" cy="3751050"/>
            <a:chOff x="673581" y="696275"/>
            <a:chExt cx="324325" cy="3751050"/>
          </a:xfrm>
        </p:grpSpPr>
        <p:grpSp>
          <p:nvGrpSpPr>
            <p:cNvPr id="897" name="Google Shape;897;p27"/>
            <p:cNvGrpSpPr/>
            <p:nvPr/>
          </p:nvGrpSpPr>
          <p:grpSpPr>
            <a:xfrm rot="-5400000">
              <a:off x="-918069" y="2531350"/>
              <a:ext cx="3751050" cy="80900"/>
              <a:chOff x="1871500" y="2227875"/>
              <a:chExt cx="3751050" cy="80900"/>
            </a:xfrm>
          </p:grpSpPr>
          <p:sp>
            <p:nvSpPr>
              <p:cNvPr id="898" name="Google Shape;898;p27"/>
              <p:cNvSpPr/>
              <p:nvPr/>
            </p:nvSpPr>
            <p:spPr>
              <a:xfrm>
                <a:off x="1871500"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7"/>
              <p:cNvSpPr/>
              <p:nvPr/>
            </p:nvSpPr>
            <p:spPr>
              <a:xfrm>
                <a:off x="2176725"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7"/>
              <p:cNvSpPr/>
              <p:nvPr/>
            </p:nvSpPr>
            <p:spPr>
              <a:xfrm>
                <a:off x="2482775"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7"/>
              <p:cNvSpPr/>
              <p:nvPr/>
            </p:nvSpPr>
            <p:spPr>
              <a:xfrm>
                <a:off x="2788825" y="2227875"/>
                <a:ext cx="80925" cy="80900"/>
              </a:xfrm>
              <a:custGeom>
                <a:avLst/>
                <a:gdLst/>
                <a:ahLst/>
                <a:cxnLst/>
                <a:rect l="l" t="t"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7"/>
              <p:cNvSpPr/>
              <p:nvPr/>
            </p:nvSpPr>
            <p:spPr>
              <a:xfrm>
                <a:off x="3094875"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7"/>
              <p:cNvSpPr/>
              <p:nvPr/>
            </p:nvSpPr>
            <p:spPr>
              <a:xfrm>
                <a:off x="3400100"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7"/>
              <p:cNvSpPr/>
              <p:nvPr/>
            </p:nvSpPr>
            <p:spPr>
              <a:xfrm>
                <a:off x="3706150"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7"/>
              <p:cNvSpPr/>
              <p:nvPr/>
            </p:nvSpPr>
            <p:spPr>
              <a:xfrm>
                <a:off x="4012200" y="2227875"/>
                <a:ext cx="80925" cy="80900"/>
              </a:xfrm>
              <a:custGeom>
                <a:avLst/>
                <a:gdLst/>
                <a:ahLst/>
                <a:cxnLst/>
                <a:rect l="l" t="t"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7"/>
              <p:cNvSpPr/>
              <p:nvPr/>
            </p:nvSpPr>
            <p:spPr>
              <a:xfrm>
                <a:off x="4318250"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7"/>
              <p:cNvSpPr/>
              <p:nvPr/>
            </p:nvSpPr>
            <p:spPr>
              <a:xfrm>
                <a:off x="4623475"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7"/>
              <p:cNvSpPr/>
              <p:nvPr/>
            </p:nvSpPr>
            <p:spPr>
              <a:xfrm>
                <a:off x="4929525"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7"/>
              <p:cNvSpPr/>
              <p:nvPr/>
            </p:nvSpPr>
            <p:spPr>
              <a:xfrm>
                <a:off x="5235575" y="2227875"/>
                <a:ext cx="80925" cy="80900"/>
              </a:xfrm>
              <a:custGeom>
                <a:avLst/>
                <a:gdLst/>
                <a:ahLst/>
                <a:cxnLst/>
                <a:rect l="l" t="t"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7"/>
              <p:cNvSpPr/>
              <p:nvPr/>
            </p:nvSpPr>
            <p:spPr>
              <a:xfrm>
                <a:off x="5541625"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1" name="Google Shape;911;p27"/>
            <p:cNvSpPr/>
            <p:nvPr/>
          </p:nvSpPr>
          <p:spPr>
            <a:xfrm rot="-5400000">
              <a:off x="797006" y="4262150"/>
              <a:ext cx="42550" cy="289400"/>
            </a:xfrm>
            <a:custGeom>
              <a:avLst/>
              <a:gdLst/>
              <a:ahLst/>
              <a:cxnLst/>
              <a:rect l="l" t="t"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7"/>
            <p:cNvSpPr/>
            <p:nvPr/>
          </p:nvSpPr>
          <p:spPr>
            <a:xfrm rot="-5400000">
              <a:off x="796581" y="39565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7"/>
            <p:cNvSpPr/>
            <p:nvPr/>
          </p:nvSpPr>
          <p:spPr>
            <a:xfrm rot="-5400000">
              <a:off x="796581" y="36504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7"/>
            <p:cNvSpPr/>
            <p:nvPr/>
          </p:nvSpPr>
          <p:spPr>
            <a:xfrm rot="-5400000">
              <a:off x="796581" y="33444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7"/>
            <p:cNvSpPr/>
            <p:nvPr/>
          </p:nvSpPr>
          <p:spPr>
            <a:xfrm rot="-5400000">
              <a:off x="797006" y="3038775"/>
              <a:ext cx="42550" cy="289400"/>
            </a:xfrm>
            <a:custGeom>
              <a:avLst/>
              <a:gdLst/>
              <a:ahLst/>
              <a:cxnLst/>
              <a:rect l="l" t="t"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7"/>
            <p:cNvSpPr/>
            <p:nvPr/>
          </p:nvSpPr>
          <p:spPr>
            <a:xfrm rot="-5400000">
              <a:off x="796581" y="273315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7"/>
            <p:cNvSpPr/>
            <p:nvPr/>
          </p:nvSpPr>
          <p:spPr>
            <a:xfrm rot="-5400000">
              <a:off x="796581" y="242710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7"/>
            <p:cNvSpPr/>
            <p:nvPr/>
          </p:nvSpPr>
          <p:spPr>
            <a:xfrm rot="-5400000">
              <a:off x="796581" y="212105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7"/>
            <p:cNvSpPr/>
            <p:nvPr/>
          </p:nvSpPr>
          <p:spPr>
            <a:xfrm rot="-5400000">
              <a:off x="796994" y="1815413"/>
              <a:ext cx="42575" cy="289400"/>
            </a:xfrm>
            <a:custGeom>
              <a:avLst/>
              <a:gdLst/>
              <a:ahLst/>
              <a:cxnLst/>
              <a:rect l="l" t="t"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7"/>
            <p:cNvSpPr/>
            <p:nvPr/>
          </p:nvSpPr>
          <p:spPr>
            <a:xfrm rot="-5400000">
              <a:off x="796581" y="15097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7"/>
            <p:cNvSpPr/>
            <p:nvPr/>
          </p:nvSpPr>
          <p:spPr>
            <a:xfrm rot="-5400000">
              <a:off x="796581" y="12037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7"/>
            <p:cNvSpPr/>
            <p:nvPr/>
          </p:nvSpPr>
          <p:spPr>
            <a:xfrm rot="-5400000">
              <a:off x="796581" y="8976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7"/>
            <p:cNvSpPr/>
            <p:nvPr/>
          </p:nvSpPr>
          <p:spPr>
            <a:xfrm rot="-5400000">
              <a:off x="796994" y="592038"/>
              <a:ext cx="42575" cy="289400"/>
            </a:xfrm>
            <a:custGeom>
              <a:avLst/>
              <a:gdLst/>
              <a:ahLst/>
              <a:cxnLst/>
              <a:rect l="l" t="t"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08470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3"/>
        <p:cNvGrpSpPr/>
        <p:nvPr/>
      </p:nvGrpSpPr>
      <p:grpSpPr>
        <a:xfrm>
          <a:off x="0" y="0"/>
          <a:ext cx="0" cy="0"/>
          <a:chOff x="0" y="0"/>
          <a:chExt cx="0" cy="0"/>
        </a:xfrm>
      </p:grpSpPr>
      <p:sp>
        <p:nvSpPr>
          <p:cNvPr id="234" name="Google Shape;234;p4"/>
          <p:cNvSpPr/>
          <p:nvPr/>
        </p:nvSpPr>
        <p:spPr>
          <a:xfrm>
            <a:off x="395925" y="291324"/>
            <a:ext cx="8336062"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7" name="Google Shape;237;p4"/>
          <p:cNvGrpSpPr/>
          <p:nvPr/>
        </p:nvGrpSpPr>
        <p:grpSpPr>
          <a:xfrm>
            <a:off x="8341543" y="2282008"/>
            <a:ext cx="569676" cy="380612"/>
            <a:chOff x="8341543" y="2282008"/>
            <a:chExt cx="569676" cy="380612"/>
          </a:xfrm>
        </p:grpSpPr>
        <p:sp>
          <p:nvSpPr>
            <p:cNvPr id="238" name="Google Shape;238;p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 name="Google Shape;240;p4"/>
          <p:cNvGrpSpPr/>
          <p:nvPr/>
        </p:nvGrpSpPr>
        <p:grpSpPr>
          <a:xfrm>
            <a:off x="8341543" y="1721094"/>
            <a:ext cx="569676" cy="380612"/>
            <a:chOff x="8341543" y="1721094"/>
            <a:chExt cx="569676" cy="380612"/>
          </a:xfrm>
        </p:grpSpPr>
        <p:sp>
          <p:nvSpPr>
            <p:cNvPr id="241" name="Google Shape;241;p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243;p4"/>
          <p:cNvGrpSpPr/>
          <p:nvPr/>
        </p:nvGrpSpPr>
        <p:grpSpPr>
          <a:xfrm>
            <a:off x="8346273" y="1183592"/>
            <a:ext cx="568486" cy="388014"/>
            <a:chOff x="8346273" y="1183592"/>
            <a:chExt cx="568486" cy="388014"/>
          </a:xfrm>
        </p:grpSpPr>
        <p:sp>
          <p:nvSpPr>
            <p:cNvPr id="244" name="Google Shape;244;p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 name="Google Shape;246;p4"/>
          <p:cNvGrpSpPr/>
          <p:nvPr/>
        </p:nvGrpSpPr>
        <p:grpSpPr>
          <a:xfrm>
            <a:off x="8341543" y="606635"/>
            <a:ext cx="569676" cy="388014"/>
            <a:chOff x="8341543" y="606635"/>
            <a:chExt cx="569676" cy="388014"/>
          </a:xfrm>
        </p:grpSpPr>
        <p:sp>
          <p:nvSpPr>
            <p:cNvPr id="247" name="Google Shape;247;p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4"/>
          <p:cNvGrpSpPr/>
          <p:nvPr/>
        </p:nvGrpSpPr>
        <p:grpSpPr>
          <a:xfrm>
            <a:off x="8341543" y="2842933"/>
            <a:ext cx="569676" cy="380612"/>
            <a:chOff x="8341543" y="2282008"/>
            <a:chExt cx="569676" cy="380612"/>
          </a:xfrm>
        </p:grpSpPr>
        <p:sp>
          <p:nvSpPr>
            <p:cNvPr id="250" name="Google Shape;250;p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 name="Google Shape;252;p4"/>
          <p:cNvGrpSpPr/>
          <p:nvPr/>
        </p:nvGrpSpPr>
        <p:grpSpPr>
          <a:xfrm>
            <a:off x="8341543" y="3403858"/>
            <a:ext cx="569676" cy="380612"/>
            <a:chOff x="8341543" y="2282008"/>
            <a:chExt cx="569676" cy="380612"/>
          </a:xfrm>
        </p:grpSpPr>
        <p:sp>
          <p:nvSpPr>
            <p:cNvPr id="253" name="Google Shape;253;p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255;p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4"/>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4"/>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4"/>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4"/>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4"/>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4"/>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4"/>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4"/>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4"/>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4"/>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4"/>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4"/>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4"/>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4"/>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4"/>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4"/>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4"/>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4"/>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4"/>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4"/>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4"/>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4"/>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4"/>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4"/>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4"/>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4"/>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4"/>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4"/>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4"/>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4"/>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4"/>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4"/>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4"/>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4"/>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4"/>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4"/>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4"/>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4"/>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4"/>
          <p:cNvSpPr/>
          <p:nvPr/>
        </p:nvSpPr>
        <p:spPr>
          <a:xfrm>
            <a:off x="228900" y="135685"/>
            <a:ext cx="794715" cy="68671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4"/>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4"/>
          <p:cNvSpPr txBox="1">
            <a:spLocks noGrp="1"/>
          </p:cNvSpPr>
          <p:nvPr>
            <p:ph type="title"/>
          </p:nvPr>
        </p:nvSpPr>
        <p:spPr>
          <a:xfrm>
            <a:off x="726225" y="441350"/>
            <a:ext cx="76914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9" name="Google Shape;309;p4"/>
          <p:cNvSpPr txBox="1">
            <a:spLocks noGrp="1"/>
          </p:cNvSpPr>
          <p:nvPr>
            <p:ph type="subTitle" idx="1"/>
          </p:nvPr>
        </p:nvSpPr>
        <p:spPr>
          <a:xfrm>
            <a:off x="821325" y="1232150"/>
            <a:ext cx="7501200" cy="3321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200"/>
            </a:lvl1pPr>
            <a:lvl2pPr lvl="1" algn="ctr" rtl="0">
              <a:spcBef>
                <a:spcPts val="0"/>
              </a:spcBef>
              <a:spcAft>
                <a:spcPts val="0"/>
              </a:spcAft>
              <a:buNone/>
              <a:defRPr sz="1200"/>
            </a:lvl2pPr>
            <a:lvl3pPr lvl="2" algn="ctr" rtl="0">
              <a:spcBef>
                <a:spcPts val="0"/>
              </a:spcBef>
              <a:spcAft>
                <a:spcPts val="0"/>
              </a:spcAft>
              <a:buNone/>
              <a:defRPr sz="1200"/>
            </a:lvl3pPr>
            <a:lvl4pPr lvl="3" algn="ctr" rtl="0">
              <a:spcBef>
                <a:spcPts val="0"/>
              </a:spcBef>
              <a:spcAft>
                <a:spcPts val="0"/>
              </a:spcAft>
              <a:buNone/>
              <a:defRPr sz="1200"/>
            </a:lvl4pPr>
            <a:lvl5pPr lvl="4" algn="ctr" rtl="0">
              <a:spcBef>
                <a:spcPts val="0"/>
              </a:spcBef>
              <a:spcAft>
                <a:spcPts val="0"/>
              </a:spcAft>
              <a:buNone/>
              <a:defRPr sz="1200"/>
            </a:lvl5pPr>
            <a:lvl6pPr lvl="5" algn="ctr" rtl="0">
              <a:spcBef>
                <a:spcPts val="0"/>
              </a:spcBef>
              <a:spcAft>
                <a:spcPts val="0"/>
              </a:spcAft>
              <a:buNone/>
              <a:defRPr sz="1200"/>
            </a:lvl6pPr>
            <a:lvl7pPr lvl="6" algn="ctr" rtl="0">
              <a:spcBef>
                <a:spcPts val="0"/>
              </a:spcBef>
              <a:spcAft>
                <a:spcPts val="0"/>
              </a:spcAft>
              <a:buNone/>
              <a:defRPr sz="1200"/>
            </a:lvl7pPr>
            <a:lvl8pPr lvl="7" algn="ctr" rtl="0">
              <a:spcBef>
                <a:spcPts val="0"/>
              </a:spcBef>
              <a:spcAft>
                <a:spcPts val="0"/>
              </a:spcAft>
              <a:buNone/>
              <a:defRPr sz="1200"/>
            </a:lvl8pPr>
            <a:lvl9pPr lvl="8" algn="ctr" rtl="0">
              <a:spcBef>
                <a:spcPts val="0"/>
              </a:spcBef>
              <a:spcAft>
                <a:spcPts val="0"/>
              </a:spcAft>
              <a:buNone/>
              <a:defRPr sz="1200"/>
            </a:lvl9pPr>
          </a:lstStyle>
          <a:p>
            <a:endParaRPr/>
          </a:p>
        </p:txBody>
      </p:sp>
      <p:sp>
        <p:nvSpPr>
          <p:cNvPr id="310" name="Google Shape;310;p4"/>
          <p:cNvSpPr/>
          <p:nvPr/>
        </p:nvSpPr>
        <p:spPr>
          <a:xfrm rot="4238894">
            <a:off x="287196" y="4383386"/>
            <a:ext cx="794710" cy="68675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4"/>
          <p:cNvSpPr/>
          <p:nvPr/>
        </p:nvSpPr>
        <p:spPr>
          <a:xfrm>
            <a:off x="7109750" y="732675"/>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4"/>
          <p:cNvSpPr/>
          <p:nvPr/>
        </p:nvSpPr>
        <p:spPr>
          <a:xfrm>
            <a:off x="1324400" y="551063"/>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3" name="Google Shape;313;p4"/>
          <p:cNvGrpSpPr/>
          <p:nvPr/>
        </p:nvGrpSpPr>
        <p:grpSpPr>
          <a:xfrm>
            <a:off x="7636900" y="441350"/>
            <a:ext cx="291375" cy="281375"/>
            <a:chOff x="3243875" y="2372825"/>
            <a:chExt cx="291375" cy="281375"/>
          </a:xfrm>
        </p:grpSpPr>
        <p:sp>
          <p:nvSpPr>
            <p:cNvPr id="314" name="Google Shape;314;p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4" name="Google Shape;324;p4"/>
          <p:cNvSpPr/>
          <p:nvPr/>
        </p:nvSpPr>
        <p:spPr>
          <a:xfrm>
            <a:off x="8088375" y="1232138"/>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4"/>
          <p:cNvSpPr/>
          <p:nvPr/>
        </p:nvSpPr>
        <p:spPr>
          <a:xfrm>
            <a:off x="1023000" y="1014050"/>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26"/>
        <p:cNvGrpSpPr/>
        <p:nvPr/>
      </p:nvGrpSpPr>
      <p:grpSpPr>
        <a:xfrm>
          <a:off x="0" y="0"/>
          <a:ext cx="0" cy="0"/>
          <a:chOff x="0" y="0"/>
          <a:chExt cx="0" cy="0"/>
        </a:xfrm>
      </p:grpSpPr>
      <p:grpSp>
        <p:nvGrpSpPr>
          <p:cNvPr id="327" name="Google Shape;327;p5"/>
          <p:cNvGrpSpPr/>
          <p:nvPr/>
        </p:nvGrpSpPr>
        <p:grpSpPr>
          <a:xfrm>
            <a:off x="395894" y="219519"/>
            <a:ext cx="8518865" cy="4788281"/>
            <a:chOff x="395894" y="219519"/>
            <a:chExt cx="8518865" cy="4788281"/>
          </a:xfrm>
        </p:grpSpPr>
        <p:sp>
          <p:nvSpPr>
            <p:cNvPr id="328" name="Google Shape;328;p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9" name="Google Shape;329;p5"/>
            <p:cNvGrpSpPr/>
            <p:nvPr/>
          </p:nvGrpSpPr>
          <p:grpSpPr>
            <a:xfrm>
              <a:off x="8341543" y="2282008"/>
              <a:ext cx="569676" cy="380612"/>
              <a:chOff x="8341543" y="2282008"/>
              <a:chExt cx="569676" cy="380612"/>
            </a:xfrm>
          </p:grpSpPr>
          <p:sp>
            <p:nvSpPr>
              <p:cNvPr id="330" name="Google Shape;330;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2" name="Google Shape;332;p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3" name="Google Shape;333;p5"/>
            <p:cNvGrpSpPr/>
            <p:nvPr/>
          </p:nvGrpSpPr>
          <p:grpSpPr>
            <a:xfrm>
              <a:off x="8341543" y="1721094"/>
              <a:ext cx="569676" cy="380612"/>
              <a:chOff x="8341543" y="1721094"/>
              <a:chExt cx="569676" cy="380612"/>
            </a:xfrm>
          </p:grpSpPr>
          <p:sp>
            <p:nvSpPr>
              <p:cNvPr id="334" name="Google Shape;334;p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 name="Google Shape;336;p5"/>
            <p:cNvGrpSpPr/>
            <p:nvPr/>
          </p:nvGrpSpPr>
          <p:grpSpPr>
            <a:xfrm>
              <a:off x="8346273" y="1183592"/>
              <a:ext cx="568486" cy="388014"/>
              <a:chOff x="8346273" y="1183592"/>
              <a:chExt cx="568486" cy="388014"/>
            </a:xfrm>
          </p:grpSpPr>
          <p:sp>
            <p:nvSpPr>
              <p:cNvPr id="337" name="Google Shape;337;p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9" name="Google Shape;339;p5"/>
            <p:cNvGrpSpPr/>
            <p:nvPr/>
          </p:nvGrpSpPr>
          <p:grpSpPr>
            <a:xfrm>
              <a:off x="8341543" y="606635"/>
              <a:ext cx="569676" cy="388014"/>
              <a:chOff x="8341543" y="606635"/>
              <a:chExt cx="569676" cy="388014"/>
            </a:xfrm>
          </p:grpSpPr>
          <p:sp>
            <p:nvSpPr>
              <p:cNvPr id="340" name="Google Shape;340;p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2" name="Google Shape;342;p5"/>
            <p:cNvGrpSpPr/>
            <p:nvPr/>
          </p:nvGrpSpPr>
          <p:grpSpPr>
            <a:xfrm>
              <a:off x="8341543" y="2842933"/>
              <a:ext cx="569676" cy="380612"/>
              <a:chOff x="8341543" y="2282008"/>
              <a:chExt cx="569676" cy="380612"/>
            </a:xfrm>
          </p:grpSpPr>
          <p:sp>
            <p:nvSpPr>
              <p:cNvPr id="343" name="Google Shape;343;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5" name="Google Shape;345;p5"/>
            <p:cNvGrpSpPr/>
            <p:nvPr/>
          </p:nvGrpSpPr>
          <p:grpSpPr>
            <a:xfrm>
              <a:off x="8341543" y="3403858"/>
              <a:ext cx="569676" cy="380612"/>
              <a:chOff x="8341543" y="2282008"/>
              <a:chExt cx="569676" cy="380612"/>
            </a:xfrm>
          </p:grpSpPr>
          <p:sp>
            <p:nvSpPr>
              <p:cNvPr id="346" name="Google Shape;346;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8" name="Google Shape;348;p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0" name="Google Shape;350;p5"/>
          <p:cNvSpPr txBox="1">
            <a:spLocks noGrp="1"/>
          </p:cNvSpPr>
          <p:nvPr>
            <p:ph type="title"/>
          </p:nvPr>
        </p:nvSpPr>
        <p:spPr>
          <a:xfrm>
            <a:off x="726225" y="441350"/>
            <a:ext cx="76914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
        <p:nvSpPr>
          <p:cNvPr id="351" name="Google Shape;351;p5"/>
          <p:cNvSpPr txBox="1">
            <a:spLocks noGrp="1"/>
          </p:cNvSpPr>
          <p:nvPr>
            <p:ph type="subTitle" idx="1"/>
          </p:nvPr>
        </p:nvSpPr>
        <p:spPr>
          <a:xfrm>
            <a:off x="1979838" y="2245525"/>
            <a:ext cx="2342700" cy="39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chemeClr val="accent1"/>
                </a:solidFill>
              </a:defRPr>
            </a:lvl1pPr>
            <a:lvl2pPr lvl="1" algn="ctr" rtl="0">
              <a:spcBef>
                <a:spcPts val="0"/>
              </a:spcBef>
              <a:spcAft>
                <a:spcPts val="0"/>
              </a:spcAft>
              <a:buNone/>
              <a:defRPr sz="1800">
                <a:solidFill>
                  <a:schemeClr val="accent1"/>
                </a:solidFill>
              </a:defRPr>
            </a:lvl2pPr>
            <a:lvl3pPr lvl="2" algn="ctr" rtl="0">
              <a:spcBef>
                <a:spcPts val="0"/>
              </a:spcBef>
              <a:spcAft>
                <a:spcPts val="0"/>
              </a:spcAft>
              <a:buNone/>
              <a:defRPr sz="1800">
                <a:solidFill>
                  <a:schemeClr val="accent1"/>
                </a:solidFill>
              </a:defRPr>
            </a:lvl3pPr>
            <a:lvl4pPr lvl="3" algn="ctr" rtl="0">
              <a:spcBef>
                <a:spcPts val="0"/>
              </a:spcBef>
              <a:spcAft>
                <a:spcPts val="0"/>
              </a:spcAft>
              <a:buNone/>
              <a:defRPr sz="1800">
                <a:solidFill>
                  <a:schemeClr val="accent1"/>
                </a:solidFill>
              </a:defRPr>
            </a:lvl4pPr>
            <a:lvl5pPr lvl="4" algn="ctr" rtl="0">
              <a:spcBef>
                <a:spcPts val="0"/>
              </a:spcBef>
              <a:spcAft>
                <a:spcPts val="0"/>
              </a:spcAft>
              <a:buNone/>
              <a:defRPr sz="1800">
                <a:solidFill>
                  <a:schemeClr val="accent1"/>
                </a:solidFill>
              </a:defRPr>
            </a:lvl5pPr>
            <a:lvl6pPr lvl="5" algn="ctr" rtl="0">
              <a:spcBef>
                <a:spcPts val="0"/>
              </a:spcBef>
              <a:spcAft>
                <a:spcPts val="0"/>
              </a:spcAft>
              <a:buNone/>
              <a:defRPr sz="1800">
                <a:solidFill>
                  <a:schemeClr val="accent1"/>
                </a:solidFill>
              </a:defRPr>
            </a:lvl6pPr>
            <a:lvl7pPr lvl="6" algn="ctr" rtl="0">
              <a:spcBef>
                <a:spcPts val="0"/>
              </a:spcBef>
              <a:spcAft>
                <a:spcPts val="0"/>
              </a:spcAft>
              <a:buNone/>
              <a:defRPr sz="1800">
                <a:solidFill>
                  <a:schemeClr val="accent1"/>
                </a:solidFill>
              </a:defRPr>
            </a:lvl7pPr>
            <a:lvl8pPr lvl="7" algn="ctr" rtl="0">
              <a:spcBef>
                <a:spcPts val="0"/>
              </a:spcBef>
              <a:spcAft>
                <a:spcPts val="0"/>
              </a:spcAft>
              <a:buNone/>
              <a:defRPr sz="1800">
                <a:solidFill>
                  <a:schemeClr val="accent1"/>
                </a:solidFill>
              </a:defRPr>
            </a:lvl8pPr>
            <a:lvl9pPr lvl="8" algn="ctr" rtl="0">
              <a:spcBef>
                <a:spcPts val="0"/>
              </a:spcBef>
              <a:spcAft>
                <a:spcPts val="0"/>
              </a:spcAft>
              <a:buNone/>
              <a:defRPr sz="1800">
                <a:solidFill>
                  <a:schemeClr val="accent1"/>
                </a:solidFill>
              </a:defRPr>
            </a:lvl9pPr>
          </a:lstStyle>
          <a:p>
            <a:endParaRPr/>
          </a:p>
        </p:txBody>
      </p:sp>
      <p:sp>
        <p:nvSpPr>
          <p:cNvPr id="352" name="Google Shape;352;p5"/>
          <p:cNvSpPr txBox="1">
            <a:spLocks noGrp="1"/>
          </p:cNvSpPr>
          <p:nvPr>
            <p:ph type="subTitle" idx="2"/>
          </p:nvPr>
        </p:nvSpPr>
        <p:spPr>
          <a:xfrm>
            <a:off x="1979838" y="2603400"/>
            <a:ext cx="2342700" cy="9855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53" name="Google Shape;353;p5"/>
          <p:cNvSpPr txBox="1">
            <a:spLocks noGrp="1"/>
          </p:cNvSpPr>
          <p:nvPr>
            <p:ph type="subTitle" idx="3"/>
          </p:nvPr>
        </p:nvSpPr>
        <p:spPr>
          <a:xfrm>
            <a:off x="4821463" y="2245525"/>
            <a:ext cx="2342700" cy="39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chemeClr val="accent1"/>
                </a:solidFill>
              </a:defRPr>
            </a:lvl1pPr>
            <a:lvl2pPr lvl="1" algn="ctr" rtl="0">
              <a:spcBef>
                <a:spcPts val="0"/>
              </a:spcBef>
              <a:spcAft>
                <a:spcPts val="0"/>
              </a:spcAft>
              <a:buNone/>
              <a:defRPr sz="1800">
                <a:solidFill>
                  <a:schemeClr val="accent1"/>
                </a:solidFill>
              </a:defRPr>
            </a:lvl2pPr>
            <a:lvl3pPr lvl="2" algn="ctr" rtl="0">
              <a:spcBef>
                <a:spcPts val="0"/>
              </a:spcBef>
              <a:spcAft>
                <a:spcPts val="0"/>
              </a:spcAft>
              <a:buNone/>
              <a:defRPr sz="1800">
                <a:solidFill>
                  <a:schemeClr val="accent1"/>
                </a:solidFill>
              </a:defRPr>
            </a:lvl3pPr>
            <a:lvl4pPr lvl="3" algn="ctr" rtl="0">
              <a:spcBef>
                <a:spcPts val="0"/>
              </a:spcBef>
              <a:spcAft>
                <a:spcPts val="0"/>
              </a:spcAft>
              <a:buNone/>
              <a:defRPr sz="1800">
                <a:solidFill>
                  <a:schemeClr val="accent1"/>
                </a:solidFill>
              </a:defRPr>
            </a:lvl4pPr>
            <a:lvl5pPr lvl="4" algn="ctr" rtl="0">
              <a:spcBef>
                <a:spcPts val="0"/>
              </a:spcBef>
              <a:spcAft>
                <a:spcPts val="0"/>
              </a:spcAft>
              <a:buNone/>
              <a:defRPr sz="1800">
                <a:solidFill>
                  <a:schemeClr val="accent1"/>
                </a:solidFill>
              </a:defRPr>
            </a:lvl5pPr>
            <a:lvl6pPr lvl="5" algn="ctr" rtl="0">
              <a:spcBef>
                <a:spcPts val="0"/>
              </a:spcBef>
              <a:spcAft>
                <a:spcPts val="0"/>
              </a:spcAft>
              <a:buNone/>
              <a:defRPr sz="1800">
                <a:solidFill>
                  <a:schemeClr val="accent1"/>
                </a:solidFill>
              </a:defRPr>
            </a:lvl6pPr>
            <a:lvl7pPr lvl="6" algn="ctr" rtl="0">
              <a:spcBef>
                <a:spcPts val="0"/>
              </a:spcBef>
              <a:spcAft>
                <a:spcPts val="0"/>
              </a:spcAft>
              <a:buNone/>
              <a:defRPr sz="1800">
                <a:solidFill>
                  <a:schemeClr val="accent1"/>
                </a:solidFill>
              </a:defRPr>
            </a:lvl7pPr>
            <a:lvl8pPr lvl="7" algn="ctr" rtl="0">
              <a:spcBef>
                <a:spcPts val="0"/>
              </a:spcBef>
              <a:spcAft>
                <a:spcPts val="0"/>
              </a:spcAft>
              <a:buNone/>
              <a:defRPr sz="1800">
                <a:solidFill>
                  <a:schemeClr val="accent1"/>
                </a:solidFill>
              </a:defRPr>
            </a:lvl8pPr>
            <a:lvl9pPr lvl="8" algn="ctr" rtl="0">
              <a:spcBef>
                <a:spcPts val="0"/>
              </a:spcBef>
              <a:spcAft>
                <a:spcPts val="0"/>
              </a:spcAft>
              <a:buNone/>
              <a:defRPr sz="1800">
                <a:solidFill>
                  <a:schemeClr val="accent1"/>
                </a:solidFill>
              </a:defRPr>
            </a:lvl9pPr>
          </a:lstStyle>
          <a:p>
            <a:endParaRPr/>
          </a:p>
        </p:txBody>
      </p:sp>
      <p:sp>
        <p:nvSpPr>
          <p:cNvPr id="354" name="Google Shape;354;p5"/>
          <p:cNvSpPr txBox="1">
            <a:spLocks noGrp="1"/>
          </p:cNvSpPr>
          <p:nvPr>
            <p:ph type="subTitle" idx="4"/>
          </p:nvPr>
        </p:nvSpPr>
        <p:spPr>
          <a:xfrm>
            <a:off x="4821463" y="2603404"/>
            <a:ext cx="2342700" cy="9855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55" name="Google Shape;355;p5"/>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5"/>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5"/>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5"/>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5"/>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5"/>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5"/>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5"/>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5"/>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5"/>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5"/>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5"/>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5"/>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5"/>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5"/>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5"/>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5"/>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5"/>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5"/>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5"/>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5"/>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5"/>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5"/>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5"/>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5"/>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5"/>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5"/>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5"/>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5"/>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5"/>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5"/>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5"/>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5"/>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5"/>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5"/>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5"/>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5"/>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5"/>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5"/>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5"/>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5"/>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5"/>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5"/>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5"/>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5"/>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5"/>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5"/>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5"/>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5"/>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5"/>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5"/>
        <p:cNvGrpSpPr/>
        <p:nvPr/>
      </p:nvGrpSpPr>
      <p:grpSpPr>
        <a:xfrm>
          <a:off x="0" y="0"/>
          <a:ext cx="0" cy="0"/>
          <a:chOff x="0" y="0"/>
          <a:chExt cx="0" cy="0"/>
        </a:xfrm>
      </p:grpSpPr>
      <p:sp>
        <p:nvSpPr>
          <p:cNvPr id="406" name="Google Shape;406;p6"/>
          <p:cNvSpPr/>
          <p:nvPr/>
        </p:nvSpPr>
        <p:spPr>
          <a:xfrm>
            <a:off x="395925" y="291324"/>
            <a:ext cx="8336062"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9" name="Google Shape;409;p6"/>
          <p:cNvGrpSpPr/>
          <p:nvPr/>
        </p:nvGrpSpPr>
        <p:grpSpPr>
          <a:xfrm>
            <a:off x="8341543" y="2282008"/>
            <a:ext cx="569676" cy="380612"/>
            <a:chOff x="8341543" y="2282008"/>
            <a:chExt cx="569676" cy="380612"/>
          </a:xfrm>
        </p:grpSpPr>
        <p:sp>
          <p:nvSpPr>
            <p:cNvPr id="410" name="Google Shape;410;p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2" name="Google Shape;412;p6"/>
          <p:cNvGrpSpPr/>
          <p:nvPr/>
        </p:nvGrpSpPr>
        <p:grpSpPr>
          <a:xfrm>
            <a:off x="8341543" y="1721094"/>
            <a:ext cx="569676" cy="380612"/>
            <a:chOff x="8341543" y="1721094"/>
            <a:chExt cx="569676" cy="380612"/>
          </a:xfrm>
        </p:grpSpPr>
        <p:sp>
          <p:nvSpPr>
            <p:cNvPr id="413" name="Google Shape;413;p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5" name="Google Shape;415;p6"/>
          <p:cNvGrpSpPr/>
          <p:nvPr/>
        </p:nvGrpSpPr>
        <p:grpSpPr>
          <a:xfrm>
            <a:off x="8346273" y="1183592"/>
            <a:ext cx="568486" cy="388014"/>
            <a:chOff x="8346273" y="1183592"/>
            <a:chExt cx="568486" cy="388014"/>
          </a:xfrm>
        </p:grpSpPr>
        <p:sp>
          <p:nvSpPr>
            <p:cNvPr id="416" name="Google Shape;416;p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8" name="Google Shape;418;p6"/>
          <p:cNvGrpSpPr/>
          <p:nvPr/>
        </p:nvGrpSpPr>
        <p:grpSpPr>
          <a:xfrm>
            <a:off x="8341543" y="606635"/>
            <a:ext cx="569676" cy="388014"/>
            <a:chOff x="8341543" y="606635"/>
            <a:chExt cx="569676" cy="388014"/>
          </a:xfrm>
        </p:grpSpPr>
        <p:sp>
          <p:nvSpPr>
            <p:cNvPr id="419" name="Google Shape;419;p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 name="Google Shape;421;p6"/>
          <p:cNvGrpSpPr/>
          <p:nvPr/>
        </p:nvGrpSpPr>
        <p:grpSpPr>
          <a:xfrm>
            <a:off x="8341543" y="2842933"/>
            <a:ext cx="569676" cy="380612"/>
            <a:chOff x="8341543" y="2282008"/>
            <a:chExt cx="569676" cy="380612"/>
          </a:xfrm>
        </p:grpSpPr>
        <p:sp>
          <p:nvSpPr>
            <p:cNvPr id="422" name="Google Shape;422;p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 name="Google Shape;424;p6"/>
          <p:cNvGrpSpPr/>
          <p:nvPr/>
        </p:nvGrpSpPr>
        <p:grpSpPr>
          <a:xfrm>
            <a:off x="8341543" y="3403858"/>
            <a:ext cx="569676" cy="380612"/>
            <a:chOff x="8341543" y="2282008"/>
            <a:chExt cx="569676" cy="380612"/>
          </a:xfrm>
        </p:grpSpPr>
        <p:sp>
          <p:nvSpPr>
            <p:cNvPr id="425" name="Google Shape;425;p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7" name="Google Shape;427;p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6"/>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6"/>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6"/>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6"/>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6"/>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6"/>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6"/>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6"/>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6"/>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6"/>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6"/>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6"/>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6"/>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6"/>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6"/>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6"/>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6"/>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6"/>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6"/>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6"/>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6"/>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6"/>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6"/>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6"/>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6"/>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6"/>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6"/>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6"/>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6"/>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6"/>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6"/>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6"/>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6"/>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6"/>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6"/>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6"/>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6"/>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6"/>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6"/>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6"/>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6"/>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6"/>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6"/>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6"/>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6"/>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6"/>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6"/>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6"/>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6"/>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6"/>
          <p:cNvSpPr/>
          <p:nvPr/>
        </p:nvSpPr>
        <p:spPr>
          <a:xfrm>
            <a:off x="228900" y="135685"/>
            <a:ext cx="794715" cy="68671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6"/>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6"/>
          <p:cNvSpPr txBox="1">
            <a:spLocks noGrp="1"/>
          </p:cNvSpPr>
          <p:nvPr>
            <p:ph type="title"/>
          </p:nvPr>
        </p:nvSpPr>
        <p:spPr>
          <a:xfrm>
            <a:off x="726225" y="441350"/>
            <a:ext cx="76914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grpSp>
        <p:nvGrpSpPr>
          <p:cNvPr id="481" name="Google Shape;481;p6"/>
          <p:cNvGrpSpPr/>
          <p:nvPr/>
        </p:nvGrpSpPr>
        <p:grpSpPr>
          <a:xfrm>
            <a:off x="726213" y="4500425"/>
            <a:ext cx="291375" cy="281375"/>
            <a:chOff x="3243875" y="2372825"/>
            <a:chExt cx="291375" cy="281375"/>
          </a:xfrm>
        </p:grpSpPr>
        <p:sp>
          <p:nvSpPr>
            <p:cNvPr id="482" name="Google Shape;482;p6"/>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6"/>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6"/>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6"/>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6"/>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6"/>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6"/>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6"/>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6"/>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6"/>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2" name="Google Shape;492;p6"/>
          <p:cNvSpPr/>
          <p:nvPr/>
        </p:nvSpPr>
        <p:spPr>
          <a:xfrm>
            <a:off x="7335600" y="508075"/>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3" name="Google Shape;493;p6"/>
          <p:cNvGrpSpPr/>
          <p:nvPr/>
        </p:nvGrpSpPr>
        <p:grpSpPr>
          <a:xfrm>
            <a:off x="1514950" y="454750"/>
            <a:ext cx="166675" cy="168575"/>
            <a:chOff x="4954425" y="2036375"/>
            <a:chExt cx="166675" cy="168575"/>
          </a:xfrm>
        </p:grpSpPr>
        <p:sp>
          <p:nvSpPr>
            <p:cNvPr id="494" name="Google Shape;494;p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6" name="Google Shape;496;p6"/>
          <p:cNvSpPr/>
          <p:nvPr/>
        </p:nvSpPr>
        <p:spPr>
          <a:xfrm>
            <a:off x="1427950" y="4781788"/>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97"/>
        <p:cNvGrpSpPr/>
        <p:nvPr/>
      </p:nvGrpSpPr>
      <p:grpSpPr>
        <a:xfrm>
          <a:off x="0" y="0"/>
          <a:ext cx="0" cy="0"/>
          <a:chOff x="0" y="0"/>
          <a:chExt cx="0" cy="0"/>
        </a:xfrm>
      </p:grpSpPr>
      <p:grpSp>
        <p:nvGrpSpPr>
          <p:cNvPr id="498" name="Google Shape;498;p7"/>
          <p:cNvGrpSpPr/>
          <p:nvPr/>
        </p:nvGrpSpPr>
        <p:grpSpPr>
          <a:xfrm>
            <a:off x="395894" y="219519"/>
            <a:ext cx="8518865" cy="4788281"/>
            <a:chOff x="395894" y="219519"/>
            <a:chExt cx="8518865" cy="4788281"/>
          </a:xfrm>
        </p:grpSpPr>
        <p:sp>
          <p:nvSpPr>
            <p:cNvPr id="499" name="Google Shape;499;p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0" name="Google Shape;500;p7"/>
            <p:cNvGrpSpPr/>
            <p:nvPr/>
          </p:nvGrpSpPr>
          <p:grpSpPr>
            <a:xfrm>
              <a:off x="8341543" y="2282008"/>
              <a:ext cx="569676" cy="380612"/>
              <a:chOff x="8341543" y="2282008"/>
              <a:chExt cx="569676" cy="380612"/>
            </a:xfrm>
          </p:grpSpPr>
          <p:sp>
            <p:nvSpPr>
              <p:cNvPr id="501" name="Google Shape;501;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3" name="Google Shape;503;p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4" name="Google Shape;504;p7"/>
            <p:cNvGrpSpPr/>
            <p:nvPr/>
          </p:nvGrpSpPr>
          <p:grpSpPr>
            <a:xfrm>
              <a:off x="8341543" y="1721094"/>
              <a:ext cx="569676" cy="380612"/>
              <a:chOff x="8341543" y="1721094"/>
              <a:chExt cx="569676" cy="380612"/>
            </a:xfrm>
          </p:grpSpPr>
          <p:sp>
            <p:nvSpPr>
              <p:cNvPr id="505" name="Google Shape;505;p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7" name="Google Shape;507;p7"/>
            <p:cNvGrpSpPr/>
            <p:nvPr/>
          </p:nvGrpSpPr>
          <p:grpSpPr>
            <a:xfrm>
              <a:off x="8346273" y="1183592"/>
              <a:ext cx="568486" cy="388014"/>
              <a:chOff x="8346273" y="1183592"/>
              <a:chExt cx="568486" cy="388014"/>
            </a:xfrm>
          </p:grpSpPr>
          <p:sp>
            <p:nvSpPr>
              <p:cNvPr id="508" name="Google Shape;508;p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0" name="Google Shape;510;p7"/>
            <p:cNvGrpSpPr/>
            <p:nvPr/>
          </p:nvGrpSpPr>
          <p:grpSpPr>
            <a:xfrm>
              <a:off x="8341543" y="606635"/>
              <a:ext cx="569676" cy="388014"/>
              <a:chOff x="8341543" y="606635"/>
              <a:chExt cx="569676" cy="388014"/>
            </a:xfrm>
          </p:grpSpPr>
          <p:sp>
            <p:nvSpPr>
              <p:cNvPr id="511" name="Google Shape;511;p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3" name="Google Shape;513;p7"/>
            <p:cNvGrpSpPr/>
            <p:nvPr/>
          </p:nvGrpSpPr>
          <p:grpSpPr>
            <a:xfrm>
              <a:off x="8341543" y="2842933"/>
              <a:ext cx="569676" cy="380612"/>
              <a:chOff x="8341543" y="2282008"/>
              <a:chExt cx="569676" cy="380612"/>
            </a:xfrm>
          </p:grpSpPr>
          <p:sp>
            <p:nvSpPr>
              <p:cNvPr id="514" name="Google Shape;514;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6" name="Google Shape;516;p7"/>
            <p:cNvGrpSpPr/>
            <p:nvPr/>
          </p:nvGrpSpPr>
          <p:grpSpPr>
            <a:xfrm>
              <a:off x="8341543" y="3403858"/>
              <a:ext cx="569676" cy="380612"/>
              <a:chOff x="8341543" y="2282008"/>
              <a:chExt cx="569676" cy="380612"/>
            </a:xfrm>
          </p:grpSpPr>
          <p:sp>
            <p:nvSpPr>
              <p:cNvPr id="517" name="Google Shape;517;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9" name="Google Shape;519;p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1" name="Google Shape;521;p7"/>
          <p:cNvSpPr txBox="1">
            <a:spLocks noGrp="1"/>
          </p:cNvSpPr>
          <p:nvPr>
            <p:ph type="title"/>
          </p:nvPr>
        </p:nvSpPr>
        <p:spPr>
          <a:xfrm>
            <a:off x="726225" y="441350"/>
            <a:ext cx="7691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522" name="Google Shape;522;p7"/>
          <p:cNvSpPr txBox="1">
            <a:spLocks noGrp="1"/>
          </p:cNvSpPr>
          <p:nvPr>
            <p:ph type="subTitle" idx="1"/>
          </p:nvPr>
        </p:nvSpPr>
        <p:spPr>
          <a:xfrm>
            <a:off x="5558685" y="2109350"/>
            <a:ext cx="2417400" cy="396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000" b="1">
                <a:solidFill>
                  <a:schemeClr val="accent1"/>
                </a:solidFill>
              </a:defRPr>
            </a:lvl1pPr>
            <a:lvl2pPr lvl="1" rtl="0">
              <a:spcBef>
                <a:spcPts val="0"/>
              </a:spcBef>
              <a:spcAft>
                <a:spcPts val="0"/>
              </a:spcAft>
              <a:buNone/>
              <a:defRPr sz="2000" b="1">
                <a:solidFill>
                  <a:schemeClr val="accent1"/>
                </a:solidFill>
              </a:defRPr>
            </a:lvl2pPr>
            <a:lvl3pPr lvl="2" rtl="0">
              <a:spcBef>
                <a:spcPts val="0"/>
              </a:spcBef>
              <a:spcAft>
                <a:spcPts val="0"/>
              </a:spcAft>
              <a:buNone/>
              <a:defRPr sz="2000" b="1">
                <a:solidFill>
                  <a:schemeClr val="accent1"/>
                </a:solidFill>
              </a:defRPr>
            </a:lvl3pPr>
            <a:lvl4pPr lvl="3" rtl="0">
              <a:spcBef>
                <a:spcPts val="0"/>
              </a:spcBef>
              <a:spcAft>
                <a:spcPts val="0"/>
              </a:spcAft>
              <a:buNone/>
              <a:defRPr sz="2000" b="1">
                <a:solidFill>
                  <a:schemeClr val="accent1"/>
                </a:solidFill>
              </a:defRPr>
            </a:lvl4pPr>
            <a:lvl5pPr lvl="4" rtl="0">
              <a:spcBef>
                <a:spcPts val="0"/>
              </a:spcBef>
              <a:spcAft>
                <a:spcPts val="0"/>
              </a:spcAft>
              <a:buNone/>
              <a:defRPr sz="2000" b="1">
                <a:solidFill>
                  <a:schemeClr val="accent1"/>
                </a:solidFill>
              </a:defRPr>
            </a:lvl5pPr>
            <a:lvl6pPr lvl="5" rtl="0">
              <a:spcBef>
                <a:spcPts val="0"/>
              </a:spcBef>
              <a:spcAft>
                <a:spcPts val="0"/>
              </a:spcAft>
              <a:buNone/>
              <a:defRPr sz="2000" b="1">
                <a:solidFill>
                  <a:schemeClr val="accent1"/>
                </a:solidFill>
              </a:defRPr>
            </a:lvl6pPr>
            <a:lvl7pPr lvl="6" rtl="0">
              <a:spcBef>
                <a:spcPts val="0"/>
              </a:spcBef>
              <a:spcAft>
                <a:spcPts val="0"/>
              </a:spcAft>
              <a:buNone/>
              <a:defRPr sz="2000" b="1">
                <a:solidFill>
                  <a:schemeClr val="accent1"/>
                </a:solidFill>
              </a:defRPr>
            </a:lvl7pPr>
            <a:lvl8pPr lvl="7" rtl="0">
              <a:spcBef>
                <a:spcPts val="0"/>
              </a:spcBef>
              <a:spcAft>
                <a:spcPts val="0"/>
              </a:spcAft>
              <a:buNone/>
              <a:defRPr sz="2000" b="1">
                <a:solidFill>
                  <a:schemeClr val="accent1"/>
                </a:solidFill>
              </a:defRPr>
            </a:lvl8pPr>
            <a:lvl9pPr lvl="8" rtl="0">
              <a:spcBef>
                <a:spcPts val="0"/>
              </a:spcBef>
              <a:spcAft>
                <a:spcPts val="0"/>
              </a:spcAft>
              <a:buNone/>
              <a:defRPr sz="2000" b="1">
                <a:solidFill>
                  <a:schemeClr val="accent1"/>
                </a:solidFill>
              </a:defRPr>
            </a:lvl9pPr>
          </a:lstStyle>
          <a:p>
            <a:endParaRPr/>
          </a:p>
        </p:txBody>
      </p:sp>
      <p:sp>
        <p:nvSpPr>
          <p:cNvPr id="523" name="Google Shape;523;p7"/>
          <p:cNvSpPr txBox="1">
            <a:spLocks noGrp="1"/>
          </p:cNvSpPr>
          <p:nvPr>
            <p:ph type="subTitle" idx="2"/>
          </p:nvPr>
        </p:nvSpPr>
        <p:spPr>
          <a:xfrm>
            <a:off x="5556263" y="2463297"/>
            <a:ext cx="2417400" cy="1326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a:lvl1pPr>
            <a:lvl2pPr lvl="1" rtl="0">
              <a:spcBef>
                <a:spcPts val="0"/>
              </a:spcBef>
              <a:spcAft>
                <a:spcPts val="0"/>
              </a:spcAft>
              <a:buNone/>
              <a:defRPr sz="1800"/>
            </a:lvl2pPr>
            <a:lvl3pPr lvl="2" rtl="0">
              <a:spcBef>
                <a:spcPts val="0"/>
              </a:spcBef>
              <a:spcAft>
                <a:spcPts val="0"/>
              </a:spcAft>
              <a:buNone/>
              <a:defRPr sz="1800"/>
            </a:lvl3pPr>
            <a:lvl4pPr lvl="3" rtl="0">
              <a:spcBef>
                <a:spcPts val="0"/>
              </a:spcBef>
              <a:spcAft>
                <a:spcPts val="0"/>
              </a:spcAft>
              <a:buNone/>
              <a:defRPr sz="1800"/>
            </a:lvl4pPr>
            <a:lvl5pPr lvl="4" rtl="0">
              <a:spcBef>
                <a:spcPts val="0"/>
              </a:spcBef>
              <a:spcAft>
                <a:spcPts val="0"/>
              </a:spcAft>
              <a:buNone/>
              <a:defRPr sz="1800"/>
            </a:lvl5pPr>
            <a:lvl6pPr lvl="5" rtl="0">
              <a:spcBef>
                <a:spcPts val="0"/>
              </a:spcBef>
              <a:spcAft>
                <a:spcPts val="0"/>
              </a:spcAft>
              <a:buNone/>
              <a:defRPr sz="1800"/>
            </a:lvl6pPr>
            <a:lvl7pPr lvl="6" rtl="0">
              <a:spcBef>
                <a:spcPts val="0"/>
              </a:spcBef>
              <a:spcAft>
                <a:spcPts val="0"/>
              </a:spcAft>
              <a:buNone/>
              <a:defRPr sz="1800"/>
            </a:lvl7pPr>
            <a:lvl8pPr lvl="7" rtl="0">
              <a:spcBef>
                <a:spcPts val="0"/>
              </a:spcBef>
              <a:spcAft>
                <a:spcPts val="0"/>
              </a:spcAft>
              <a:buNone/>
              <a:defRPr sz="1800"/>
            </a:lvl8pPr>
            <a:lvl9pPr lvl="8" rtl="0">
              <a:spcBef>
                <a:spcPts val="0"/>
              </a:spcBef>
              <a:spcAft>
                <a:spcPts val="0"/>
              </a:spcAft>
              <a:buNone/>
              <a:defRPr sz="1800"/>
            </a:lvl9pPr>
          </a:lstStyle>
          <a:p>
            <a:endParaRPr/>
          </a:p>
        </p:txBody>
      </p:sp>
      <p:sp>
        <p:nvSpPr>
          <p:cNvPr id="524" name="Google Shape;524;p7"/>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7"/>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7"/>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7"/>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7"/>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7"/>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7"/>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7"/>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7"/>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7"/>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7"/>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7"/>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7"/>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7"/>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7"/>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7"/>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7"/>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7"/>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7"/>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7"/>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7"/>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7"/>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7"/>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7"/>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7"/>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7"/>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7"/>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7"/>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7"/>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7"/>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7"/>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7"/>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7"/>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7"/>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7"/>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7"/>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7"/>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7"/>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7"/>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7"/>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7"/>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7"/>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7"/>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7"/>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7"/>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7"/>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7"/>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7"/>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7"/>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7"/>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74"/>
        <p:cNvGrpSpPr/>
        <p:nvPr/>
      </p:nvGrpSpPr>
      <p:grpSpPr>
        <a:xfrm>
          <a:off x="0" y="0"/>
          <a:ext cx="0" cy="0"/>
          <a:chOff x="0" y="0"/>
          <a:chExt cx="0" cy="0"/>
        </a:xfrm>
      </p:grpSpPr>
      <p:grpSp>
        <p:nvGrpSpPr>
          <p:cNvPr id="575" name="Google Shape;575;p8"/>
          <p:cNvGrpSpPr/>
          <p:nvPr/>
        </p:nvGrpSpPr>
        <p:grpSpPr>
          <a:xfrm>
            <a:off x="395894" y="219519"/>
            <a:ext cx="8518865" cy="4788281"/>
            <a:chOff x="395894" y="219519"/>
            <a:chExt cx="8518865" cy="4788281"/>
          </a:xfrm>
        </p:grpSpPr>
        <p:sp>
          <p:nvSpPr>
            <p:cNvPr id="576" name="Google Shape;576;p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7" name="Google Shape;577;p8"/>
            <p:cNvGrpSpPr/>
            <p:nvPr/>
          </p:nvGrpSpPr>
          <p:grpSpPr>
            <a:xfrm>
              <a:off x="8341543" y="2282008"/>
              <a:ext cx="569676" cy="380612"/>
              <a:chOff x="8341543" y="2282008"/>
              <a:chExt cx="569676" cy="380612"/>
            </a:xfrm>
          </p:grpSpPr>
          <p:sp>
            <p:nvSpPr>
              <p:cNvPr id="578" name="Google Shape;578;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0" name="Google Shape;580;p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1" name="Google Shape;581;p8"/>
            <p:cNvGrpSpPr/>
            <p:nvPr/>
          </p:nvGrpSpPr>
          <p:grpSpPr>
            <a:xfrm>
              <a:off x="8341543" y="1721094"/>
              <a:ext cx="569676" cy="380612"/>
              <a:chOff x="8341543" y="1721094"/>
              <a:chExt cx="569676" cy="380612"/>
            </a:xfrm>
          </p:grpSpPr>
          <p:sp>
            <p:nvSpPr>
              <p:cNvPr id="582" name="Google Shape;582;p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4" name="Google Shape;584;p8"/>
            <p:cNvGrpSpPr/>
            <p:nvPr/>
          </p:nvGrpSpPr>
          <p:grpSpPr>
            <a:xfrm>
              <a:off x="8346273" y="1183592"/>
              <a:ext cx="568486" cy="388014"/>
              <a:chOff x="8346273" y="1183592"/>
              <a:chExt cx="568486" cy="388014"/>
            </a:xfrm>
          </p:grpSpPr>
          <p:sp>
            <p:nvSpPr>
              <p:cNvPr id="585" name="Google Shape;585;p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7" name="Google Shape;587;p8"/>
            <p:cNvGrpSpPr/>
            <p:nvPr/>
          </p:nvGrpSpPr>
          <p:grpSpPr>
            <a:xfrm>
              <a:off x="8341543" y="606635"/>
              <a:ext cx="569676" cy="388014"/>
              <a:chOff x="8341543" y="606635"/>
              <a:chExt cx="569676" cy="388014"/>
            </a:xfrm>
          </p:grpSpPr>
          <p:sp>
            <p:nvSpPr>
              <p:cNvPr id="588" name="Google Shape;588;p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0" name="Google Shape;590;p8"/>
            <p:cNvGrpSpPr/>
            <p:nvPr/>
          </p:nvGrpSpPr>
          <p:grpSpPr>
            <a:xfrm>
              <a:off x="8341543" y="2842933"/>
              <a:ext cx="569676" cy="380612"/>
              <a:chOff x="8341543" y="2282008"/>
              <a:chExt cx="569676" cy="380612"/>
            </a:xfrm>
          </p:grpSpPr>
          <p:sp>
            <p:nvSpPr>
              <p:cNvPr id="591" name="Google Shape;591;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3" name="Google Shape;593;p8"/>
            <p:cNvGrpSpPr/>
            <p:nvPr/>
          </p:nvGrpSpPr>
          <p:grpSpPr>
            <a:xfrm>
              <a:off x="8341543" y="3403858"/>
              <a:ext cx="569676" cy="380612"/>
              <a:chOff x="8341543" y="2282008"/>
              <a:chExt cx="569676" cy="380612"/>
            </a:xfrm>
          </p:grpSpPr>
          <p:sp>
            <p:nvSpPr>
              <p:cNvPr id="594" name="Google Shape;594;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6" name="Google Shape;596;p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8" name="Google Shape;598;p8"/>
          <p:cNvSpPr txBox="1">
            <a:spLocks noGrp="1"/>
          </p:cNvSpPr>
          <p:nvPr>
            <p:ph type="title"/>
          </p:nvPr>
        </p:nvSpPr>
        <p:spPr>
          <a:xfrm>
            <a:off x="1529550" y="1682550"/>
            <a:ext cx="6084900" cy="722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7200"/>
              <a:buNone/>
              <a:defRPr sz="7200">
                <a:solidFill>
                  <a:schemeClr val="accent1"/>
                </a:solidFill>
              </a:defRPr>
            </a:lvl1pPr>
            <a:lvl2pPr lvl="1" algn="ctr">
              <a:spcBef>
                <a:spcPts val="0"/>
              </a:spcBef>
              <a:spcAft>
                <a:spcPts val="0"/>
              </a:spcAft>
              <a:buClr>
                <a:schemeClr val="accent1"/>
              </a:buClr>
              <a:buSzPts val="7200"/>
              <a:buNone/>
              <a:defRPr sz="7200">
                <a:solidFill>
                  <a:schemeClr val="accent1"/>
                </a:solidFill>
              </a:defRPr>
            </a:lvl2pPr>
            <a:lvl3pPr lvl="2" algn="ctr">
              <a:spcBef>
                <a:spcPts val="0"/>
              </a:spcBef>
              <a:spcAft>
                <a:spcPts val="0"/>
              </a:spcAft>
              <a:buClr>
                <a:schemeClr val="accent1"/>
              </a:buClr>
              <a:buSzPts val="7200"/>
              <a:buNone/>
              <a:defRPr sz="7200">
                <a:solidFill>
                  <a:schemeClr val="accent1"/>
                </a:solidFill>
              </a:defRPr>
            </a:lvl3pPr>
            <a:lvl4pPr lvl="3" algn="ctr">
              <a:spcBef>
                <a:spcPts val="0"/>
              </a:spcBef>
              <a:spcAft>
                <a:spcPts val="0"/>
              </a:spcAft>
              <a:buClr>
                <a:schemeClr val="accent1"/>
              </a:buClr>
              <a:buSzPts val="7200"/>
              <a:buNone/>
              <a:defRPr sz="7200">
                <a:solidFill>
                  <a:schemeClr val="accent1"/>
                </a:solidFill>
              </a:defRPr>
            </a:lvl4pPr>
            <a:lvl5pPr lvl="4" algn="ctr">
              <a:spcBef>
                <a:spcPts val="0"/>
              </a:spcBef>
              <a:spcAft>
                <a:spcPts val="0"/>
              </a:spcAft>
              <a:buClr>
                <a:schemeClr val="accent1"/>
              </a:buClr>
              <a:buSzPts val="7200"/>
              <a:buNone/>
              <a:defRPr sz="7200">
                <a:solidFill>
                  <a:schemeClr val="accent1"/>
                </a:solidFill>
              </a:defRPr>
            </a:lvl5pPr>
            <a:lvl6pPr lvl="5" algn="ctr">
              <a:spcBef>
                <a:spcPts val="0"/>
              </a:spcBef>
              <a:spcAft>
                <a:spcPts val="0"/>
              </a:spcAft>
              <a:buClr>
                <a:schemeClr val="accent1"/>
              </a:buClr>
              <a:buSzPts val="7200"/>
              <a:buNone/>
              <a:defRPr sz="7200">
                <a:solidFill>
                  <a:schemeClr val="accent1"/>
                </a:solidFill>
              </a:defRPr>
            </a:lvl6pPr>
            <a:lvl7pPr lvl="6" algn="ctr">
              <a:spcBef>
                <a:spcPts val="0"/>
              </a:spcBef>
              <a:spcAft>
                <a:spcPts val="0"/>
              </a:spcAft>
              <a:buClr>
                <a:schemeClr val="accent1"/>
              </a:buClr>
              <a:buSzPts val="7200"/>
              <a:buNone/>
              <a:defRPr sz="7200">
                <a:solidFill>
                  <a:schemeClr val="accent1"/>
                </a:solidFill>
              </a:defRPr>
            </a:lvl7pPr>
            <a:lvl8pPr lvl="7" algn="ctr">
              <a:spcBef>
                <a:spcPts val="0"/>
              </a:spcBef>
              <a:spcAft>
                <a:spcPts val="0"/>
              </a:spcAft>
              <a:buClr>
                <a:schemeClr val="accent1"/>
              </a:buClr>
              <a:buSzPts val="7200"/>
              <a:buNone/>
              <a:defRPr sz="7200">
                <a:solidFill>
                  <a:schemeClr val="accent1"/>
                </a:solidFill>
              </a:defRPr>
            </a:lvl8pPr>
            <a:lvl9pPr lvl="8" algn="ctr">
              <a:spcBef>
                <a:spcPts val="0"/>
              </a:spcBef>
              <a:spcAft>
                <a:spcPts val="0"/>
              </a:spcAft>
              <a:buClr>
                <a:schemeClr val="accent1"/>
              </a:buClr>
              <a:buSzPts val="7200"/>
              <a:buNone/>
              <a:defRPr sz="7200">
                <a:solidFill>
                  <a:schemeClr val="accent1"/>
                </a:solidFill>
              </a:defRPr>
            </a:lvl9pPr>
          </a:lstStyle>
          <a:p>
            <a:endParaRPr/>
          </a:p>
        </p:txBody>
      </p:sp>
      <p:sp>
        <p:nvSpPr>
          <p:cNvPr id="599" name="Google Shape;599;p8"/>
          <p:cNvSpPr txBox="1">
            <a:spLocks noGrp="1"/>
          </p:cNvSpPr>
          <p:nvPr>
            <p:ph type="subTitle" idx="1"/>
          </p:nvPr>
        </p:nvSpPr>
        <p:spPr>
          <a:xfrm>
            <a:off x="1534825" y="2405250"/>
            <a:ext cx="6084900" cy="10557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1600"/>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600" name="Google Shape;600;p8"/>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8"/>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8"/>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8"/>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8"/>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8"/>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8"/>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8"/>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8"/>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8"/>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8"/>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8"/>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8"/>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8"/>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8"/>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8"/>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8"/>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8"/>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8"/>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8"/>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8"/>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8"/>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8"/>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8"/>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8"/>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8"/>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8"/>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8"/>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8"/>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8"/>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8"/>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8"/>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8"/>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8"/>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8"/>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8"/>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8"/>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8"/>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8"/>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8"/>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8"/>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8"/>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8"/>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8"/>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8"/>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8"/>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8"/>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8"/>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8"/>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8"/>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50"/>
        <p:cNvGrpSpPr/>
        <p:nvPr/>
      </p:nvGrpSpPr>
      <p:grpSpPr>
        <a:xfrm>
          <a:off x="0" y="0"/>
          <a:ext cx="0" cy="0"/>
          <a:chOff x="0" y="0"/>
          <a:chExt cx="0" cy="0"/>
        </a:xfrm>
      </p:grpSpPr>
      <p:grpSp>
        <p:nvGrpSpPr>
          <p:cNvPr id="651" name="Google Shape;651;p9"/>
          <p:cNvGrpSpPr/>
          <p:nvPr/>
        </p:nvGrpSpPr>
        <p:grpSpPr>
          <a:xfrm>
            <a:off x="395894" y="219519"/>
            <a:ext cx="8518865" cy="4788281"/>
            <a:chOff x="395894" y="219519"/>
            <a:chExt cx="8518865" cy="4788281"/>
          </a:xfrm>
        </p:grpSpPr>
        <p:sp>
          <p:nvSpPr>
            <p:cNvPr id="652" name="Google Shape;652;p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3" name="Google Shape;653;p9"/>
            <p:cNvGrpSpPr/>
            <p:nvPr/>
          </p:nvGrpSpPr>
          <p:grpSpPr>
            <a:xfrm>
              <a:off x="8341543" y="2282008"/>
              <a:ext cx="569676" cy="380612"/>
              <a:chOff x="8341543" y="2282008"/>
              <a:chExt cx="569676" cy="380612"/>
            </a:xfrm>
          </p:grpSpPr>
          <p:sp>
            <p:nvSpPr>
              <p:cNvPr id="654" name="Google Shape;654;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6" name="Google Shape;656;p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7" name="Google Shape;657;p9"/>
            <p:cNvGrpSpPr/>
            <p:nvPr/>
          </p:nvGrpSpPr>
          <p:grpSpPr>
            <a:xfrm>
              <a:off x="8341543" y="1721094"/>
              <a:ext cx="569676" cy="380612"/>
              <a:chOff x="8341543" y="1721094"/>
              <a:chExt cx="569676" cy="380612"/>
            </a:xfrm>
          </p:grpSpPr>
          <p:sp>
            <p:nvSpPr>
              <p:cNvPr id="658" name="Google Shape;658;p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0" name="Google Shape;660;p9"/>
            <p:cNvGrpSpPr/>
            <p:nvPr/>
          </p:nvGrpSpPr>
          <p:grpSpPr>
            <a:xfrm>
              <a:off x="8346273" y="1183592"/>
              <a:ext cx="568486" cy="388014"/>
              <a:chOff x="8346273" y="1183592"/>
              <a:chExt cx="568486" cy="388014"/>
            </a:xfrm>
          </p:grpSpPr>
          <p:sp>
            <p:nvSpPr>
              <p:cNvPr id="661" name="Google Shape;661;p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3" name="Google Shape;663;p9"/>
            <p:cNvGrpSpPr/>
            <p:nvPr/>
          </p:nvGrpSpPr>
          <p:grpSpPr>
            <a:xfrm>
              <a:off x="8341543" y="606635"/>
              <a:ext cx="569676" cy="388014"/>
              <a:chOff x="8341543" y="606635"/>
              <a:chExt cx="569676" cy="388014"/>
            </a:xfrm>
          </p:grpSpPr>
          <p:sp>
            <p:nvSpPr>
              <p:cNvPr id="664" name="Google Shape;664;p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6" name="Google Shape;666;p9"/>
            <p:cNvGrpSpPr/>
            <p:nvPr/>
          </p:nvGrpSpPr>
          <p:grpSpPr>
            <a:xfrm>
              <a:off x="8341543" y="2842933"/>
              <a:ext cx="569676" cy="380612"/>
              <a:chOff x="8341543" y="2282008"/>
              <a:chExt cx="569676" cy="380612"/>
            </a:xfrm>
          </p:grpSpPr>
          <p:sp>
            <p:nvSpPr>
              <p:cNvPr id="667" name="Google Shape;667;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9" name="Google Shape;669;p9"/>
            <p:cNvGrpSpPr/>
            <p:nvPr/>
          </p:nvGrpSpPr>
          <p:grpSpPr>
            <a:xfrm>
              <a:off x="8341543" y="3403858"/>
              <a:ext cx="569676" cy="380612"/>
              <a:chOff x="8341543" y="2282008"/>
              <a:chExt cx="569676" cy="380612"/>
            </a:xfrm>
          </p:grpSpPr>
          <p:sp>
            <p:nvSpPr>
              <p:cNvPr id="670" name="Google Shape;670;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2" name="Google Shape;672;p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4" name="Google Shape;674;p9"/>
          <p:cNvSpPr txBox="1">
            <a:spLocks noGrp="1"/>
          </p:cNvSpPr>
          <p:nvPr>
            <p:ph type="title"/>
          </p:nvPr>
        </p:nvSpPr>
        <p:spPr>
          <a:xfrm>
            <a:off x="2014800" y="1482700"/>
            <a:ext cx="5114400" cy="138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07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675" name="Google Shape;675;p9"/>
          <p:cNvSpPr txBox="1">
            <a:spLocks noGrp="1"/>
          </p:cNvSpPr>
          <p:nvPr>
            <p:ph type="subTitle" idx="1"/>
          </p:nvPr>
        </p:nvSpPr>
        <p:spPr>
          <a:xfrm>
            <a:off x="2594250" y="2750800"/>
            <a:ext cx="3955500" cy="994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a:lvl1pPr>
            <a:lvl2pPr lvl="1" algn="ctr" rtl="0">
              <a:spcBef>
                <a:spcPts val="0"/>
              </a:spcBef>
              <a:spcAft>
                <a:spcPts val="0"/>
              </a:spcAft>
              <a:buNone/>
              <a:defRPr sz="1800"/>
            </a:lvl2pPr>
            <a:lvl3pPr lvl="2" algn="ctr" rtl="0">
              <a:spcBef>
                <a:spcPts val="0"/>
              </a:spcBef>
              <a:spcAft>
                <a:spcPts val="0"/>
              </a:spcAft>
              <a:buNone/>
              <a:defRPr sz="1800"/>
            </a:lvl3pPr>
            <a:lvl4pPr lvl="3" algn="ctr" rtl="0">
              <a:spcBef>
                <a:spcPts val="0"/>
              </a:spcBef>
              <a:spcAft>
                <a:spcPts val="0"/>
              </a:spcAft>
              <a:buNone/>
              <a:defRPr sz="1800"/>
            </a:lvl4pPr>
            <a:lvl5pPr lvl="4" algn="ctr" rtl="0">
              <a:spcBef>
                <a:spcPts val="0"/>
              </a:spcBef>
              <a:spcAft>
                <a:spcPts val="0"/>
              </a:spcAft>
              <a:buNone/>
              <a:defRPr sz="1800"/>
            </a:lvl5pPr>
            <a:lvl6pPr lvl="5" algn="ctr" rtl="0">
              <a:spcBef>
                <a:spcPts val="0"/>
              </a:spcBef>
              <a:spcAft>
                <a:spcPts val="0"/>
              </a:spcAft>
              <a:buNone/>
              <a:defRPr sz="1800"/>
            </a:lvl6pPr>
            <a:lvl7pPr lvl="6" algn="ctr" rtl="0">
              <a:spcBef>
                <a:spcPts val="0"/>
              </a:spcBef>
              <a:spcAft>
                <a:spcPts val="0"/>
              </a:spcAft>
              <a:buNone/>
              <a:defRPr sz="1800"/>
            </a:lvl7pPr>
            <a:lvl8pPr lvl="7" algn="ctr" rtl="0">
              <a:spcBef>
                <a:spcPts val="0"/>
              </a:spcBef>
              <a:spcAft>
                <a:spcPts val="0"/>
              </a:spcAft>
              <a:buNone/>
              <a:defRPr sz="1800"/>
            </a:lvl8pPr>
            <a:lvl9pPr lvl="8" algn="ctr" rtl="0">
              <a:spcBef>
                <a:spcPts val="0"/>
              </a:spcBef>
              <a:spcAft>
                <a:spcPts val="0"/>
              </a:spcAft>
              <a:buNone/>
              <a:defRPr sz="1800"/>
            </a:lvl9pPr>
          </a:lstStyle>
          <a:p>
            <a:endParaRPr/>
          </a:p>
        </p:txBody>
      </p:sp>
      <p:sp>
        <p:nvSpPr>
          <p:cNvPr id="676" name="Google Shape;676;p9"/>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9"/>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9"/>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9"/>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9"/>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9"/>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9"/>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9"/>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9"/>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9"/>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9"/>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9"/>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9"/>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9"/>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9"/>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9"/>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9"/>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9"/>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9"/>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9"/>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9"/>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9"/>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9"/>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9"/>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9"/>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9"/>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9"/>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9"/>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9"/>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9"/>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9"/>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9"/>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9"/>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9"/>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9"/>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9"/>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9"/>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9"/>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9"/>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9"/>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9"/>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9"/>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9"/>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9"/>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9"/>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9"/>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9"/>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9"/>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9"/>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9"/>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26"/>
        <p:cNvGrpSpPr/>
        <p:nvPr/>
      </p:nvGrpSpPr>
      <p:grpSpPr>
        <a:xfrm>
          <a:off x="0" y="0"/>
          <a:ext cx="0" cy="0"/>
          <a:chOff x="0" y="0"/>
          <a:chExt cx="0" cy="0"/>
        </a:xfrm>
      </p:grpSpPr>
      <p:grpSp>
        <p:nvGrpSpPr>
          <p:cNvPr id="727" name="Google Shape;727;p10"/>
          <p:cNvGrpSpPr/>
          <p:nvPr/>
        </p:nvGrpSpPr>
        <p:grpSpPr>
          <a:xfrm>
            <a:off x="395894" y="219519"/>
            <a:ext cx="8518865" cy="4788281"/>
            <a:chOff x="395894" y="219519"/>
            <a:chExt cx="8518865" cy="4788281"/>
          </a:xfrm>
        </p:grpSpPr>
        <p:sp>
          <p:nvSpPr>
            <p:cNvPr id="728" name="Google Shape;728;p1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9" name="Google Shape;729;p10"/>
            <p:cNvGrpSpPr/>
            <p:nvPr/>
          </p:nvGrpSpPr>
          <p:grpSpPr>
            <a:xfrm>
              <a:off x="8341543" y="2282008"/>
              <a:ext cx="569676" cy="380612"/>
              <a:chOff x="8341543" y="2282008"/>
              <a:chExt cx="569676" cy="380612"/>
            </a:xfrm>
          </p:grpSpPr>
          <p:sp>
            <p:nvSpPr>
              <p:cNvPr id="730" name="Google Shape;730;p1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2" name="Google Shape;732;p1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3" name="Google Shape;733;p10"/>
            <p:cNvGrpSpPr/>
            <p:nvPr/>
          </p:nvGrpSpPr>
          <p:grpSpPr>
            <a:xfrm>
              <a:off x="8341543" y="1721094"/>
              <a:ext cx="569676" cy="380612"/>
              <a:chOff x="8341543" y="1721094"/>
              <a:chExt cx="569676" cy="380612"/>
            </a:xfrm>
          </p:grpSpPr>
          <p:sp>
            <p:nvSpPr>
              <p:cNvPr id="734" name="Google Shape;734;p1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6" name="Google Shape;736;p10"/>
            <p:cNvGrpSpPr/>
            <p:nvPr/>
          </p:nvGrpSpPr>
          <p:grpSpPr>
            <a:xfrm>
              <a:off x="8346273" y="1183592"/>
              <a:ext cx="568486" cy="388014"/>
              <a:chOff x="8346273" y="1183592"/>
              <a:chExt cx="568486" cy="388014"/>
            </a:xfrm>
          </p:grpSpPr>
          <p:sp>
            <p:nvSpPr>
              <p:cNvPr id="737" name="Google Shape;737;p1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9" name="Google Shape;739;p10"/>
            <p:cNvGrpSpPr/>
            <p:nvPr/>
          </p:nvGrpSpPr>
          <p:grpSpPr>
            <a:xfrm>
              <a:off x="8341543" y="606635"/>
              <a:ext cx="569676" cy="388014"/>
              <a:chOff x="8341543" y="606635"/>
              <a:chExt cx="569676" cy="388014"/>
            </a:xfrm>
          </p:grpSpPr>
          <p:sp>
            <p:nvSpPr>
              <p:cNvPr id="740" name="Google Shape;740;p1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2" name="Google Shape;742;p10"/>
            <p:cNvGrpSpPr/>
            <p:nvPr/>
          </p:nvGrpSpPr>
          <p:grpSpPr>
            <a:xfrm>
              <a:off x="8341543" y="2842933"/>
              <a:ext cx="569676" cy="380612"/>
              <a:chOff x="8341543" y="2282008"/>
              <a:chExt cx="569676" cy="380612"/>
            </a:xfrm>
          </p:grpSpPr>
          <p:sp>
            <p:nvSpPr>
              <p:cNvPr id="743" name="Google Shape;743;p1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5" name="Google Shape;745;p10"/>
            <p:cNvGrpSpPr/>
            <p:nvPr/>
          </p:nvGrpSpPr>
          <p:grpSpPr>
            <a:xfrm>
              <a:off x="8341543" y="3403858"/>
              <a:ext cx="569676" cy="380612"/>
              <a:chOff x="8341543" y="2282008"/>
              <a:chExt cx="569676" cy="380612"/>
            </a:xfrm>
          </p:grpSpPr>
          <p:sp>
            <p:nvSpPr>
              <p:cNvPr id="746" name="Google Shape;746;p1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8" name="Google Shape;748;p1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0" name="Google Shape;750;p10"/>
          <p:cNvSpPr txBox="1">
            <a:spLocks noGrp="1"/>
          </p:cNvSpPr>
          <p:nvPr>
            <p:ph type="title"/>
          </p:nvPr>
        </p:nvSpPr>
        <p:spPr>
          <a:xfrm>
            <a:off x="3438550" y="2009550"/>
            <a:ext cx="4979400" cy="1124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800"/>
              <a:buNone/>
              <a:defRPr sz="40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751" name="Google Shape;751;p10"/>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0"/>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0"/>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0"/>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0"/>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0"/>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0"/>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0"/>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0"/>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0"/>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0"/>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0"/>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0"/>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0"/>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0"/>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0"/>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0"/>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0"/>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0"/>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0"/>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0"/>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0"/>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0"/>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0"/>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0"/>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0"/>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0"/>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0"/>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0"/>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0"/>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0"/>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0"/>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0"/>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0"/>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0"/>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0"/>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0"/>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0"/>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0"/>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0"/>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0"/>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0"/>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0"/>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0"/>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0"/>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0"/>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0"/>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0"/>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0"/>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0"/>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01"/>
        <p:cNvGrpSpPr/>
        <p:nvPr/>
      </p:nvGrpSpPr>
      <p:grpSpPr>
        <a:xfrm>
          <a:off x="0" y="0"/>
          <a:ext cx="0" cy="0"/>
          <a:chOff x="0" y="0"/>
          <a:chExt cx="0" cy="0"/>
        </a:xfrm>
      </p:grpSpPr>
      <p:grpSp>
        <p:nvGrpSpPr>
          <p:cNvPr id="802" name="Google Shape;802;p11"/>
          <p:cNvGrpSpPr/>
          <p:nvPr/>
        </p:nvGrpSpPr>
        <p:grpSpPr>
          <a:xfrm>
            <a:off x="395894" y="219519"/>
            <a:ext cx="8518865" cy="4788281"/>
            <a:chOff x="395894" y="219519"/>
            <a:chExt cx="8518865" cy="4788281"/>
          </a:xfrm>
        </p:grpSpPr>
        <p:sp>
          <p:nvSpPr>
            <p:cNvPr id="803" name="Google Shape;803;p1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4" name="Google Shape;804;p11"/>
            <p:cNvGrpSpPr/>
            <p:nvPr/>
          </p:nvGrpSpPr>
          <p:grpSpPr>
            <a:xfrm>
              <a:off x="8341543" y="2282008"/>
              <a:ext cx="569676" cy="380612"/>
              <a:chOff x="8341543" y="2282008"/>
              <a:chExt cx="569676" cy="380612"/>
            </a:xfrm>
          </p:grpSpPr>
          <p:sp>
            <p:nvSpPr>
              <p:cNvPr id="805" name="Google Shape;805;p1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7" name="Google Shape;807;p1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8" name="Google Shape;808;p11"/>
            <p:cNvGrpSpPr/>
            <p:nvPr/>
          </p:nvGrpSpPr>
          <p:grpSpPr>
            <a:xfrm>
              <a:off x="8341543" y="1721094"/>
              <a:ext cx="569676" cy="380612"/>
              <a:chOff x="8341543" y="1721094"/>
              <a:chExt cx="569676" cy="380612"/>
            </a:xfrm>
          </p:grpSpPr>
          <p:sp>
            <p:nvSpPr>
              <p:cNvPr id="809" name="Google Shape;809;p1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1" name="Google Shape;811;p11"/>
            <p:cNvGrpSpPr/>
            <p:nvPr/>
          </p:nvGrpSpPr>
          <p:grpSpPr>
            <a:xfrm>
              <a:off x="8346273" y="1183592"/>
              <a:ext cx="568486" cy="388014"/>
              <a:chOff x="8346273" y="1183592"/>
              <a:chExt cx="568486" cy="388014"/>
            </a:xfrm>
          </p:grpSpPr>
          <p:sp>
            <p:nvSpPr>
              <p:cNvPr id="812" name="Google Shape;812;p1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4" name="Google Shape;814;p11"/>
            <p:cNvGrpSpPr/>
            <p:nvPr/>
          </p:nvGrpSpPr>
          <p:grpSpPr>
            <a:xfrm>
              <a:off x="8341543" y="606635"/>
              <a:ext cx="569676" cy="388014"/>
              <a:chOff x="8341543" y="606635"/>
              <a:chExt cx="569676" cy="388014"/>
            </a:xfrm>
          </p:grpSpPr>
          <p:sp>
            <p:nvSpPr>
              <p:cNvPr id="815" name="Google Shape;815;p1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7" name="Google Shape;817;p11"/>
            <p:cNvGrpSpPr/>
            <p:nvPr/>
          </p:nvGrpSpPr>
          <p:grpSpPr>
            <a:xfrm>
              <a:off x="8341543" y="2842933"/>
              <a:ext cx="569676" cy="380612"/>
              <a:chOff x="8341543" y="2282008"/>
              <a:chExt cx="569676" cy="380612"/>
            </a:xfrm>
          </p:grpSpPr>
          <p:sp>
            <p:nvSpPr>
              <p:cNvPr id="818" name="Google Shape;818;p1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0" name="Google Shape;820;p11"/>
            <p:cNvGrpSpPr/>
            <p:nvPr/>
          </p:nvGrpSpPr>
          <p:grpSpPr>
            <a:xfrm>
              <a:off x="8341543" y="3403858"/>
              <a:ext cx="569676" cy="380612"/>
              <a:chOff x="8341543" y="2282008"/>
              <a:chExt cx="569676" cy="380612"/>
            </a:xfrm>
          </p:grpSpPr>
          <p:sp>
            <p:nvSpPr>
              <p:cNvPr id="821" name="Google Shape;821;p1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3" name="Google Shape;823;p1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5" name="Google Shape;825;p11"/>
          <p:cNvSpPr txBox="1">
            <a:spLocks noGrp="1"/>
          </p:cNvSpPr>
          <p:nvPr>
            <p:ph type="title" hasCustomPrompt="1"/>
          </p:nvPr>
        </p:nvSpPr>
        <p:spPr>
          <a:xfrm>
            <a:off x="1816863" y="1707588"/>
            <a:ext cx="5511600" cy="14013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1"/>
              </a:buClr>
              <a:buSzPts val="7200"/>
              <a:buNone/>
              <a:defRPr sz="9000">
                <a:solidFill>
                  <a:schemeClr val="accent1"/>
                </a:solidFill>
              </a:defRPr>
            </a:lvl1pPr>
            <a:lvl2pPr lvl="1" algn="ctr">
              <a:spcBef>
                <a:spcPts val="0"/>
              </a:spcBef>
              <a:spcAft>
                <a:spcPts val="0"/>
              </a:spcAft>
              <a:buClr>
                <a:schemeClr val="accent1"/>
              </a:buClr>
              <a:buSzPts val="7200"/>
              <a:buNone/>
              <a:defRPr sz="7200">
                <a:solidFill>
                  <a:schemeClr val="accent1"/>
                </a:solidFill>
              </a:defRPr>
            </a:lvl2pPr>
            <a:lvl3pPr lvl="2" algn="ctr">
              <a:spcBef>
                <a:spcPts val="0"/>
              </a:spcBef>
              <a:spcAft>
                <a:spcPts val="0"/>
              </a:spcAft>
              <a:buClr>
                <a:schemeClr val="accent1"/>
              </a:buClr>
              <a:buSzPts val="7200"/>
              <a:buNone/>
              <a:defRPr sz="7200">
                <a:solidFill>
                  <a:schemeClr val="accent1"/>
                </a:solidFill>
              </a:defRPr>
            </a:lvl3pPr>
            <a:lvl4pPr lvl="3" algn="ctr">
              <a:spcBef>
                <a:spcPts val="0"/>
              </a:spcBef>
              <a:spcAft>
                <a:spcPts val="0"/>
              </a:spcAft>
              <a:buClr>
                <a:schemeClr val="accent1"/>
              </a:buClr>
              <a:buSzPts val="7200"/>
              <a:buNone/>
              <a:defRPr sz="7200">
                <a:solidFill>
                  <a:schemeClr val="accent1"/>
                </a:solidFill>
              </a:defRPr>
            </a:lvl4pPr>
            <a:lvl5pPr lvl="4" algn="ctr">
              <a:spcBef>
                <a:spcPts val="0"/>
              </a:spcBef>
              <a:spcAft>
                <a:spcPts val="0"/>
              </a:spcAft>
              <a:buClr>
                <a:schemeClr val="accent1"/>
              </a:buClr>
              <a:buSzPts val="7200"/>
              <a:buNone/>
              <a:defRPr sz="7200">
                <a:solidFill>
                  <a:schemeClr val="accent1"/>
                </a:solidFill>
              </a:defRPr>
            </a:lvl5pPr>
            <a:lvl6pPr lvl="5" algn="ctr">
              <a:spcBef>
                <a:spcPts val="0"/>
              </a:spcBef>
              <a:spcAft>
                <a:spcPts val="0"/>
              </a:spcAft>
              <a:buClr>
                <a:schemeClr val="accent1"/>
              </a:buClr>
              <a:buSzPts val="7200"/>
              <a:buNone/>
              <a:defRPr sz="7200">
                <a:solidFill>
                  <a:schemeClr val="accent1"/>
                </a:solidFill>
              </a:defRPr>
            </a:lvl6pPr>
            <a:lvl7pPr lvl="6" algn="ctr">
              <a:spcBef>
                <a:spcPts val="0"/>
              </a:spcBef>
              <a:spcAft>
                <a:spcPts val="0"/>
              </a:spcAft>
              <a:buClr>
                <a:schemeClr val="accent1"/>
              </a:buClr>
              <a:buSzPts val="7200"/>
              <a:buNone/>
              <a:defRPr sz="7200">
                <a:solidFill>
                  <a:schemeClr val="accent1"/>
                </a:solidFill>
              </a:defRPr>
            </a:lvl7pPr>
            <a:lvl8pPr lvl="7" algn="ctr">
              <a:spcBef>
                <a:spcPts val="0"/>
              </a:spcBef>
              <a:spcAft>
                <a:spcPts val="0"/>
              </a:spcAft>
              <a:buClr>
                <a:schemeClr val="accent1"/>
              </a:buClr>
              <a:buSzPts val="7200"/>
              <a:buNone/>
              <a:defRPr sz="7200">
                <a:solidFill>
                  <a:schemeClr val="accent1"/>
                </a:solidFill>
              </a:defRPr>
            </a:lvl8pPr>
            <a:lvl9pPr lvl="8" algn="ctr">
              <a:spcBef>
                <a:spcPts val="0"/>
              </a:spcBef>
              <a:spcAft>
                <a:spcPts val="0"/>
              </a:spcAft>
              <a:buClr>
                <a:schemeClr val="accent1"/>
              </a:buClr>
              <a:buSzPts val="7200"/>
              <a:buNone/>
              <a:defRPr sz="7200">
                <a:solidFill>
                  <a:schemeClr val="accent1"/>
                </a:solidFill>
              </a:defRPr>
            </a:lvl9pPr>
          </a:lstStyle>
          <a:p>
            <a:r>
              <a:t>xx%</a:t>
            </a:r>
          </a:p>
        </p:txBody>
      </p:sp>
      <p:sp>
        <p:nvSpPr>
          <p:cNvPr id="826" name="Google Shape;826;p11"/>
          <p:cNvSpPr txBox="1">
            <a:spLocks noGrp="1"/>
          </p:cNvSpPr>
          <p:nvPr>
            <p:ph type="subTitle" idx="1"/>
          </p:nvPr>
        </p:nvSpPr>
        <p:spPr>
          <a:xfrm>
            <a:off x="1815538" y="2971813"/>
            <a:ext cx="5511600" cy="4641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sz="2000"/>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827" name="Google Shape;827;p11"/>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1"/>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1"/>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1"/>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1"/>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1"/>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1"/>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1"/>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1"/>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1"/>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1"/>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1"/>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1"/>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1"/>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1"/>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1"/>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1"/>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1"/>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1"/>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1"/>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1"/>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1"/>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1"/>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1"/>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11"/>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1"/>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1"/>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1"/>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1"/>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1"/>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1"/>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1"/>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1"/>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1"/>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1"/>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1"/>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1"/>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1"/>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1"/>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1"/>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1"/>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1"/>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1"/>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1"/>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1"/>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1"/>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1"/>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1"/>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1"/>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1"/>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6225" y="441350"/>
            <a:ext cx="7691400" cy="572700"/>
          </a:xfrm>
          <a:prstGeom prst="rect">
            <a:avLst/>
          </a:prstGeom>
          <a:noFill/>
          <a:ln>
            <a:noFill/>
          </a:ln>
        </p:spPr>
        <p:txBody>
          <a:bodyPr spcFirstLastPara="1" wrap="square" lIns="91425" tIns="91425" rIns="91425" bIns="91425" anchor="t" anchorCtr="0">
            <a:noAutofit/>
          </a:bodyPr>
          <a:lstStyle>
            <a:lvl1pPr lvl="0"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1pPr>
            <a:lvl2pPr lvl="1"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2pPr>
            <a:lvl3pPr lvl="2"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3pPr>
            <a:lvl4pPr lvl="3"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4pPr>
            <a:lvl5pPr lvl="4"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5pPr>
            <a:lvl6pPr lvl="5"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6pPr>
            <a:lvl7pPr lvl="6"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7pPr>
            <a:lvl8pPr lvl="7"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8pPr>
            <a:lvl9pPr lvl="8"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lvl="0"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1pPr>
            <a:lvl2pPr marL="914400" lvl="1"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2pPr>
            <a:lvl3pPr marL="1371600" lvl="2"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3pPr>
            <a:lvl4pPr marL="1828800" lvl="3"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4pPr>
            <a:lvl5pPr marL="2286000" lvl="4"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5pPr>
            <a:lvl6pPr marL="2743200" lvl="5"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6pPr>
            <a:lvl7pPr marL="3200400" lvl="6"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7pPr>
            <a:lvl8pPr marL="3657600" lvl="7"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8pPr>
            <a:lvl9pPr marL="4114800" lvl="8"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4" r:id="rId15"/>
    <p:sldLayoutId id="2147483665" r:id="rId16"/>
    <p:sldLayoutId id="2147483670"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slide" Target="slide5.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f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jf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4.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VD1.%20h&#432;&#7899;ng%20d&#7851;n%20c&#225;ch%20so%20s&#225;nh%20&#273;&#7875;%20x&#225;c%20&#273;&#7883;nh%20m&#7909;c%20ti&#234;u%20l&#297;nh%20v&#7921;c%20PTTC%20(4-5%20tu&#7893;i.)%20.docx"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f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3" Type="http://schemas.openxmlformats.org/officeDocument/2006/relationships/image" Target="../media/image21.jfif"/><Relationship Id="rId2" Type="http://schemas.openxmlformats.org/officeDocument/2006/relationships/hyperlink" Target="VD4.%20H&#432;&#7899;ng%20d&#7851;n%20c&#225;ch%20so%20s&#225;nh%20&#273;&#7875;%20x&#225;c%20&#273;&#7883;nh%20n&#7897;i%20dung%20gi&#225;o%20d&#7909;c%20l&#297;nh%20v&#7921;c%20PTNT%20nh&#243;m%20(25-36%20th&#225;ng)..docx" TargetMode="Externa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44.xml.rels><?xml version="1.0" encoding="UTF-8" standalone="yes"?>
<Relationships xmlns="http://schemas.openxmlformats.org/package/2006/relationships"><Relationship Id="rId8" Type="http://schemas.openxmlformats.org/officeDocument/2006/relationships/image" Target="../media/image20.jfif"/><Relationship Id="rId3" Type="http://schemas.openxmlformats.org/officeDocument/2006/relationships/slide" Target="slide8.xml"/><Relationship Id="rId7" Type="http://schemas.openxmlformats.org/officeDocument/2006/relationships/image" Target="../media/image9.jfif"/><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slide" Target="slide6.xml"/><Relationship Id="rId5" Type="http://schemas.openxmlformats.org/officeDocument/2006/relationships/slide" Target="slide45.xml"/><Relationship Id="rId4" Type="http://schemas.openxmlformats.org/officeDocument/2006/relationships/slide" Target="slide12.xml"/></Relationships>
</file>

<file path=ppt/slides/_rels/slide4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8.jf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64"/>
        <p:cNvGrpSpPr/>
        <p:nvPr/>
      </p:nvGrpSpPr>
      <p:grpSpPr>
        <a:xfrm>
          <a:off x="0" y="0"/>
          <a:ext cx="0" cy="0"/>
          <a:chOff x="0" y="0"/>
          <a:chExt cx="0" cy="0"/>
        </a:xfrm>
      </p:grpSpPr>
      <p:sp>
        <p:nvSpPr>
          <p:cNvPr id="1765" name="Google Shape;1765;p26"/>
          <p:cNvSpPr/>
          <p:nvPr/>
        </p:nvSpPr>
        <p:spPr>
          <a:xfrm rot="126755">
            <a:off x="817790" y="965982"/>
            <a:ext cx="6821522" cy="3501184"/>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1766" name="Google Shape;1766;p26"/>
          <p:cNvSpPr/>
          <p:nvPr/>
        </p:nvSpPr>
        <p:spPr>
          <a:xfrm rot="3969046">
            <a:off x="560370" y="3716262"/>
            <a:ext cx="1088272" cy="940432"/>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1767" name="Google Shape;1767;p26"/>
          <p:cNvSpPr/>
          <p:nvPr/>
        </p:nvSpPr>
        <p:spPr>
          <a:xfrm rot="4829593">
            <a:off x="6993074" y="820268"/>
            <a:ext cx="1088288" cy="94038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1784" name="Google Shape;1784;p26">
            <a:hlinkClick r:id="rId3" action="ppaction://hlinksldjump"/>
          </p:cNvPr>
          <p:cNvSpPr/>
          <p:nvPr/>
        </p:nvSpPr>
        <p:spPr>
          <a:xfrm rot="-2700000">
            <a:off x="945786" y="642199"/>
            <a:ext cx="170978" cy="170978"/>
          </a:xfrm>
          <a:prstGeom prst="halfFrame">
            <a:avLst>
              <a:gd name="adj1" fmla="val 33333"/>
              <a:gd name="adj2" fmla="val 3333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26">
            <a:hlinkClick r:id="rId4" action="ppaction://hlinksldjump"/>
          </p:cNvPr>
          <p:cNvSpPr/>
          <p:nvPr/>
        </p:nvSpPr>
        <p:spPr>
          <a:xfrm rot="8100000">
            <a:off x="8027236" y="642199"/>
            <a:ext cx="170978" cy="170978"/>
          </a:xfrm>
          <a:prstGeom prst="halfFrame">
            <a:avLst>
              <a:gd name="adj1" fmla="val 33333"/>
              <a:gd name="adj2" fmla="val 3333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TextBox 26"/>
          <p:cNvSpPr txBox="1"/>
          <p:nvPr/>
        </p:nvSpPr>
        <p:spPr>
          <a:xfrm>
            <a:off x="251520" y="1738450"/>
            <a:ext cx="7740305" cy="1261884"/>
          </a:xfrm>
          <a:prstGeom prst="rect">
            <a:avLst/>
          </a:prstGeom>
          <a:noFill/>
        </p:spPr>
        <p:txBody>
          <a:bodyPr wrap="square">
            <a:spAutoFit/>
          </a:bodyPr>
          <a:lstStyle/>
          <a:p>
            <a:pPr algn="ctr">
              <a:defRPr/>
            </a:pPr>
            <a:r>
              <a:rPr lang="en-US" sz="2800" b="1" dirty="0" err="1">
                <a:solidFill>
                  <a:srgbClr val="FF3300"/>
                </a:solidFill>
                <a:effectLst>
                  <a:outerShdw blurRad="38100" dist="38100" dir="2700000" algn="tl">
                    <a:srgbClr val="000000"/>
                  </a:outerShdw>
                </a:effectLst>
              </a:rPr>
              <a:t>BỒI</a:t>
            </a:r>
            <a:r>
              <a:rPr lang="en-US" sz="2800" b="1" dirty="0">
                <a:solidFill>
                  <a:srgbClr val="FF3300"/>
                </a:solidFill>
                <a:effectLst>
                  <a:outerShdw blurRad="38100" dist="38100" dir="2700000" algn="tl">
                    <a:srgbClr val="000000"/>
                  </a:outerShdw>
                </a:effectLst>
              </a:rPr>
              <a:t> </a:t>
            </a:r>
            <a:r>
              <a:rPr lang="en-US" sz="2800" b="1" dirty="0" err="1">
                <a:solidFill>
                  <a:srgbClr val="FF3300"/>
                </a:solidFill>
                <a:effectLst>
                  <a:outerShdw blurRad="38100" dist="38100" dir="2700000" algn="tl">
                    <a:srgbClr val="000000"/>
                  </a:outerShdw>
                </a:effectLst>
              </a:rPr>
              <a:t>DƯỠNG</a:t>
            </a:r>
            <a:r>
              <a:rPr lang="en-US" sz="2800" b="1" dirty="0">
                <a:solidFill>
                  <a:srgbClr val="FF3300"/>
                </a:solidFill>
                <a:effectLst>
                  <a:outerShdw blurRad="38100" dist="38100" dir="2700000" algn="tl">
                    <a:srgbClr val="000000"/>
                  </a:outerShdw>
                </a:effectLst>
              </a:rPr>
              <a:t> </a:t>
            </a:r>
            <a:br>
              <a:rPr lang="en-US" sz="2800" b="1" dirty="0">
                <a:solidFill>
                  <a:srgbClr val="FF3300"/>
                </a:solidFill>
                <a:effectLst>
                  <a:outerShdw blurRad="38100" dist="38100" dir="2700000" algn="tl">
                    <a:srgbClr val="000000"/>
                  </a:outerShdw>
                </a:effectLst>
              </a:rPr>
            </a:br>
            <a:r>
              <a:rPr lang="en-US" sz="2800" b="1" dirty="0" err="1">
                <a:solidFill>
                  <a:srgbClr val="FF3300"/>
                </a:solidFill>
                <a:effectLst>
                  <a:outerShdw blurRad="38100" dist="38100" dir="2700000" algn="tl">
                    <a:srgbClr val="000000"/>
                  </a:outerShdw>
                </a:effectLst>
              </a:rPr>
              <a:t>KỸ</a:t>
            </a:r>
            <a:r>
              <a:rPr lang="en-US" sz="2800" b="1" dirty="0">
                <a:solidFill>
                  <a:srgbClr val="FF3300"/>
                </a:solidFill>
                <a:effectLst>
                  <a:outerShdw blurRad="38100" dist="38100" dir="2700000" algn="tl">
                    <a:srgbClr val="000000"/>
                  </a:outerShdw>
                </a:effectLst>
              </a:rPr>
              <a:t> </a:t>
            </a:r>
            <a:r>
              <a:rPr lang="en-US" sz="2800" b="1" dirty="0" err="1">
                <a:solidFill>
                  <a:srgbClr val="FF3300"/>
                </a:solidFill>
                <a:effectLst>
                  <a:outerShdw blurRad="38100" dist="38100" dir="2700000" algn="tl">
                    <a:srgbClr val="000000"/>
                  </a:outerShdw>
                </a:effectLst>
              </a:rPr>
              <a:t>NĂNG</a:t>
            </a:r>
            <a:r>
              <a:rPr lang="en-US" sz="2800" b="1" dirty="0">
                <a:solidFill>
                  <a:srgbClr val="FF3300"/>
                </a:solidFill>
                <a:effectLst>
                  <a:outerShdw blurRad="38100" dist="38100" dir="2700000" algn="tl">
                    <a:srgbClr val="000000"/>
                  </a:outerShdw>
                </a:effectLst>
              </a:rPr>
              <a:t> LẬP KẾ HOẠCH GIÁO DỤC</a:t>
            </a:r>
          </a:p>
          <a:p>
            <a:pPr algn="ctr">
              <a:defRPr/>
            </a:pPr>
            <a:endParaRPr lang="en-US" sz="2000" b="1" dirty="0">
              <a:solidFill>
                <a:srgbClr val="000F2E"/>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pic>
        <p:nvPicPr>
          <p:cNvPr id="28" name="Google Shape;1538;p63"/>
          <p:cNvPicPr preferRelativeResize="0"/>
          <p:nvPr/>
        </p:nvPicPr>
        <p:blipFill rotWithShape="1">
          <a:blip r:embed="rId5">
            <a:alphaModFix/>
          </a:blip>
          <a:srcRect t="13800" r="9926"/>
          <a:stretch/>
        </p:blipFill>
        <p:spPr>
          <a:xfrm rot="-2546224" flipH="1">
            <a:off x="542759" y="468524"/>
            <a:ext cx="1260884" cy="1163230"/>
          </a:xfrm>
          <a:prstGeom prst="rect">
            <a:avLst/>
          </a:prstGeom>
          <a:noFill/>
          <a:ln>
            <a:noFill/>
          </a:ln>
        </p:spPr>
      </p:pic>
      <p:pic>
        <p:nvPicPr>
          <p:cNvPr id="29" name="Google Shape;1538;p63"/>
          <p:cNvPicPr preferRelativeResize="0"/>
          <p:nvPr/>
        </p:nvPicPr>
        <p:blipFill rotWithShape="1">
          <a:blip r:embed="rId5">
            <a:alphaModFix/>
          </a:blip>
          <a:srcRect t="13800" r="9926"/>
          <a:stretch/>
        </p:blipFill>
        <p:spPr>
          <a:xfrm rot="11734206" flipH="1">
            <a:off x="1204569" y="76732"/>
            <a:ext cx="1260884" cy="1163230"/>
          </a:xfrm>
          <a:prstGeom prst="rect">
            <a:avLst/>
          </a:prstGeom>
          <a:noFill/>
          <a:ln>
            <a:noFill/>
          </a:ln>
        </p:spPr>
      </p:pic>
      <p:pic>
        <p:nvPicPr>
          <p:cNvPr id="30" name="Google Shape;1540;p63"/>
          <p:cNvPicPr preferRelativeResize="0"/>
          <p:nvPr/>
        </p:nvPicPr>
        <p:blipFill rotWithShape="1">
          <a:blip r:embed="rId6">
            <a:alphaModFix/>
          </a:blip>
          <a:srcRect t="9703" r="2400" b="9501"/>
          <a:stretch/>
        </p:blipFill>
        <p:spPr>
          <a:xfrm>
            <a:off x="5898042" y="2507179"/>
            <a:ext cx="2785851" cy="2800875"/>
          </a:xfrm>
          <a:prstGeom prst="rect">
            <a:avLst/>
          </a:prstGeom>
          <a:noFill/>
          <a:ln>
            <a:noFill/>
          </a:ln>
        </p:spPr>
      </p:pic>
      <p:sp>
        <p:nvSpPr>
          <p:cNvPr id="17" name="Rectangle 9">
            <a:extLst>
              <a:ext uri="{FF2B5EF4-FFF2-40B4-BE49-F238E27FC236}">
                <a16:creationId xmlns:a16="http://schemas.microsoft.com/office/drawing/2014/main" id="{71BB61C7-F818-4176-9B9A-30FF0D368945}"/>
              </a:ext>
            </a:extLst>
          </p:cNvPr>
          <p:cNvSpPr/>
          <p:nvPr/>
        </p:nvSpPr>
        <p:spPr>
          <a:xfrm>
            <a:off x="381000" y="228600"/>
            <a:ext cx="8382000" cy="400110"/>
          </a:xfrm>
          <a:prstGeom prst="rect">
            <a:avLst/>
          </a:prstGeom>
          <a:noFill/>
        </p:spPr>
        <p:txBody>
          <a:bodyPr>
            <a:spAutoFit/>
          </a:bodyPr>
          <a:lstStyle/>
          <a:p>
            <a:pPr algn="ctr">
              <a:defRPr/>
            </a:pPr>
            <a:r>
              <a:rPr lang="en-US" sz="2000" b="1" dirty="0" err="1">
                <a:ln w="10541" cmpd="sng">
                  <a:solidFill>
                    <a:schemeClr val="accent1">
                      <a:shade val="88000"/>
                      <a:satMod val="110000"/>
                    </a:schemeClr>
                  </a:solidFill>
                  <a:prstDash val="solid"/>
                </a:ln>
                <a:solidFill>
                  <a:srgbClr val="491FE1"/>
                </a:solidFill>
                <a:latin typeface="Arial" pitchFamily="34" charset="0"/>
                <a:cs typeface="Arial" pitchFamily="34" charset="0"/>
              </a:rPr>
              <a:t>PHÒNG</a:t>
            </a:r>
            <a:r>
              <a:rPr lang="en-US" sz="2000" b="1" dirty="0">
                <a:ln w="10541" cmpd="sng">
                  <a:solidFill>
                    <a:schemeClr val="accent1">
                      <a:shade val="88000"/>
                      <a:satMod val="110000"/>
                    </a:schemeClr>
                  </a:solidFill>
                  <a:prstDash val="solid"/>
                </a:ln>
                <a:solidFill>
                  <a:srgbClr val="491FE1"/>
                </a:solidFill>
                <a:latin typeface="Arial" pitchFamily="34" charset="0"/>
                <a:cs typeface="Arial" pitchFamily="34" charset="0"/>
              </a:rPr>
              <a:t> </a:t>
            </a:r>
            <a:r>
              <a:rPr lang="en-US" sz="2000" b="1" dirty="0" err="1">
                <a:ln w="10541" cmpd="sng">
                  <a:solidFill>
                    <a:schemeClr val="accent1">
                      <a:shade val="88000"/>
                      <a:satMod val="110000"/>
                    </a:schemeClr>
                  </a:solidFill>
                  <a:prstDash val="solid"/>
                </a:ln>
                <a:solidFill>
                  <a:srgbClr val="491FE1"/>
                </a:solidFill>
                <a:latin typeface="Arial" pitchFamily="34" charset="0"/>
                <a:cs typeface="Arial" pitchFamily="34" charset="0"/>
              </a:rPr>
              <a:t>GIÁO</a:t>
            </a:r>
            <a:r>
              <a:rPr lang="en-US" sz="2000" b="1" dirty="0">
                <a:ln w="10541" cmpd="sng">
                  <a:solidFill>
                    <a:schemeClr val="accent1">
                      <a:shade val="88000"/>
                      <a:satMod val="110000"/>
                    </a:schemeClr>
                  </a:solidFill>
                  <a:prstDash val="solid"/>
                </a:ln>
                <a:solidFill>
                  <a:srgbClr val="491FE1"/>
                </a:solidFill>
                <a:latin typeface="Arial" pitchFamily="34" charset="0"/>
                <a:cs typeface="Arial" pitchFamily="34" charset="0"/>
              </a:rPr>
              <a:t> </a:t>
            </a:r>
            <a:r>
              <a:rPr lang="en-US" sz="2000" b="1" dirty="0" err="1">
                <a:ln w="10541" cmpd="sng">
                  <a:solidFill>
                    <a:schemeClr val="accent1">
                      <a:shade val="88000"/>
                      <a:satMod val="110000"/>
                    </a:schemeClr>
                  </a:solidFill>
                  <a:prstDash val="solid"/>
                </a:ln>
                <a:solidFill>
                  <a:srgbClr val="491FE1"/>
                </a:solidFill>
                <a:latin typeface="Arial" pitchFamily="34" charset="0"/>
                <a:cs typeface="Arial" pitchFamily="34" charset="0"/>
              </a:rPr>
              <a:t>DỤC</a:t>
            </a:r>
            <a:r>
              <a:rPr lang="en-US" sz="2000" b="1" dirty="0">
                <a:ln w="10541" cmpd="sng">
                  <a:solidFill>
                    <a:schemeClr val="accent1">
                      <a:shade val="88000"/>
                      <a:satMod val="110000"/>
                    </a:schemeClr>
                  </a:solidFill>
                  <a:prstDash val="solid"/>
                </a:ln>
                <a:solidFill>
                  <a:srgbClr val="491FE1"/>
                </a:solidFill>
                <a:latin typeface="Arial" pitchFamily="34" charset="0"/>
                <a:cs typeface="Arial" pitchFamily="34" charset="0"/>
              </a:rPr>
              <a:t> </a:t>
            </a:r>
            <a:r>
              <a:rPr lang="en-US" sz="2000" b="1" dirty="0" err="1">
                <a:ln w="10541" cmpd="sng">
                  <a:solidFill>
                    <a:schemeClr val="accent1">
                      <a:shade val="88000"/>
                      <a:satMod val="110000"/>
                    </a:schemeClr>
                  </a:solidFill>
                  <a:prstDash val="solid"/>
                </a:ln>
                <a:solidFill>
                  <a:srgbClr val="491FE1"/>
                </a:solidFill>
                <a:latin typeface="Arial" pitchFamily="34" charset="0"/>
                <a:cs typeface="Arial" pitchFamily="34" charset="0"/>
              </a:rPr>
              <a:t>VÀ</a:t>
            </a:r>
            <a:r>
              <a:rPr lang="en-US" sz="2000" b="1" dirty="0">
                <a:ln w="10541" cmpd="sng">
                  <a:solidFill>
                    <a:schemeClr val="accent1">
                      <a:shade val="88000"/>
                      <a:satMod val="110000"/>
                    </a:schemeClr>
                  </a:solidFill>
                  <a:prstDash val="solid"/>
                </a:ln>
                <a:solidFill>
                  <a:srgbClr val="491FE1"/>
                </a:solidFill>
                <a:latin typeface="Arial" pitchFamily="34" charset="0"/>
                <a:cs typeface="Arial" pitchFamily="34" charset="0"/>
              </a:rPr>
              <a:t> </a:t>
            </a:r>
            <a:r>
              <a:rPr lang="en-US" sz="2000" b="1" dirty="0" err="1">
                <a:ln w="10541" cmpd="sng">
                  <a:solidFill>
                    <a:schemeClr val="accent1">
                      <a:shade val="88000"/>
                      <a:satMod val="110000"/>
                    </a:schemeClr>
                  </a:solidFill>
                  <a:prstDash val="solid"/>
                </a:ln>
                <a:solidFill>
                  <a:srgbClr val="491FE1"/>
                </a:solidFill>
                <a:latin typeface="Arial" pitchFamily="34" charset="0"/>
                <a:cs typeface="Arial" pitchFamily="34" charset="0"/>
              </a:rPr>
              <a:t>ĐÀO</a:t>
            </a:r>
            <a:r>
              <a:rPr lang="en-US" sz="2000" b="1" dirty="0">
                <a:ln w="10541" cmpd="sng">
                  <a:solidFill>
                    <a:schemeClr val="accent1">
                      <a:shade val="88000"/>
                      <a:satMod val="110000"/>
                    </a:schemeClr>
                  </a:solidFill>
                  <a:prstDash val="solid"/>
                </a:ln>
                <a:solidFill>
                  <a:srgbClr val="491FE1"/>
                </a:solidFill>
                <a:latin typeface="Arial" pitchFamily="34" charset="0"/>
                <a:cs typeface="Arial" pitchFamily="34" charset="0"/>
              </a:rPr>
              <a:t> </a:t>
            </a:r>
            <a:r>
              <a:rPr lang="en-US" sz="2000" b="1" dirty="0" err="1">
                <a:ln w="10541" cmpd="sng">
                  <a:solidFill>
                    <a:schemeClr val="accent1">
                      <a:shade val="88000"/>
                      <a:satMod val="110000"/>
                    </a:schemeClr>
                  </a:solidFill>
                  <a:prstDash val="solid"/>
                </a:ln>
                <a:solidFill>
                  <a:srgbClr val="491FE1"/>
                </a:solidFill>
                <a:latin typeface="Arial" pitchFamily="34" charset="0"/>
                <a:cs typeface="Arial" pitchFamily="34" charset="0"/>
              </a:rPr>
              <a:t>TẠO</a:t>
            </a:r>
            <a:r>
              <a:rPr lang="en-US" sz="2000" b="1" dirty="0">
                <a:ln w="10541" cmpd="sng">
                  <a:solidFill>
                    <a:schemeClr val="accent1">
                      <a:shade val="88000"/>
                      <a:satMod val="110000"/>
                    </a:schemeClr>
                  </a:solidFill>
                  <a:prstDash val="solid"/>
                </a:ln>
                <a:solidFill>
                  <a:srgbClr val="491FE1"/>
                </a:solidFill>
                <a:latin typeface="Arial" pitchFamily="34" charset="0"/>
                <a:cs typeface="Arial" pitchFamily="34" charset="0"/>
              </a:rPr>
              <a:t> </a:t>
            </a:r>
            <a:r>
              <a:rPr lang="en-US" sz="2000" b="1" dirty="0" err="1">
                <a:ln w="10541" cmpd="sng">
                  <a:solidFill>
                    <a:schemeClr val="accent1">
                      <a:shade val="88000"/>
                      <a:satMod val="110000"/>
                    </a:schemeClr>
                  </a:solidFill>
                  <a:prstDash val="solid"/>
                </a:ln>
                <a:solidFill>
                  <a:srgbClr val="491FE1"/>
                </a:solidFill>
                <a:latin typeface="Arial" pitchFamily="34" charset="0"/>
                <a:cs typeface="Arial" pitchFamily="34" charset="0"/>
              </a:rPr>
              <a:t>QUẬN</a:t>
            </a:r>
            <a:r>
              <a:rPr lang="en-US" sz="2000" b="1" dirty="0">
                <a:ln w="10541" cmpd="sng">
                  <a:solidFill>
                    <a:schemeClr val="accent1">
                      <a:shade val="88000"/>
                      <a:satMod val="110000"/>
                    </a:schemeClr>
                  </a:solidFill>
                  <a:prstDash val="solid"/>
                </a:ln>
                <a:solidFill>
                  <a:srgbClr val="491FE1"/>
                </a:solidFill>
                <a:latin typeface="Arial" pitchFamily="34" charset="0"/>
                <a:cs typeface="Arial" pitchFamily="34" charset="0"/>
              </a:rPr>
              <a:t> 3 </a:t>
            </a:r>
          </a:p>
        </p:txBody>
      </p:sp>
      <p:sp>
        <p:nvSpPr>
          <p:cNvPr id="18" name="Rectangle 11">
            <a:extLst>
              <a:ext uri="{FF2B5EF4-FFF2-40B4-BE49-F238E27FC236}">
                <a16:creationId xmlns:a16="http://schemas.microsoft.com/office/drawing/2014/main" id="{7D44313D-9902-446D-9202-B174020A9588}"/>
              </a:ext>
            </a:extLst>
          </p:cNvPr>
          <p:cNvSpPr/>
          <p:nvPr/>
        </p:nvSpPr>
        <p:spPr>
          <a:xfrm>
            <a:off x="1754583" y="4240716"/>
            <a:ext cx="4702352" cy="400110"/>
          </a:xfrm>
          <a:prstGeom prst="rect">
            <a:avLst/>
          </a:prstGeom>
          <a:noFill/>
        </p:spPr>
        <p:txBody>
          <a:bodyPr wrap="square">
            <a:spAutoFit/>
          </a:bodyPr>
          <a:lstStyle/>
          <a:p>
            <a:pPr algn="ctr">
              <a:defRPr/>
            </a:pPr>
            <a:r>
              <a:rPr lang="en-US" sz="2000" b="1" dirty="0" err="1">
                <a:ln w="0"/>
                <a:solidFill>
                  <a:srgbClr val="0000FF"/>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Quận</a:t>
            </a:r>
            <a:r>
              <a:rPr lang="en-US" sz="2000" b="1" dirty="0">
                <a:ln w="0"/>
                <a:solidFill>
                  <a:srgbClr val="0000FF"/>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3</a:t>
            </a:r>
            <a:r>
              <a:rPr lang="en-US" sz="2000" b="1">
                <a:ln w="0"/>
                <a:solidFill>
                  <a:srgbClr val="0000FF"/>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b="1" dirty="0">
                <a:ln w="0"/>
                <a:solidFill>
                  <a:srgbClr val="0000FF"/>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n</a:t>
            </a:r>
            <a:r>
              <a:rPr lang="en-US" sz="2000" b="1">
                <a:ln w="0"/>
                <a:solidFill>
                  <a:srgbClr val="0000FF"/>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gày </a:t>
            </a:r>
            <a:r>
              <a:rPr lang="en-US" sz="2000" b="1" dirty="0">
                <a:ln w="0"/>
                <a:solidFill>
                  <a:srgbClr val="0000FF"/>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18 </a:t>
            </a:r>
            <a:r>
              <a:rPr lang="en-US" sz="2000" b="1" dirty="0" err="1">
                <a:ln w="0"/>
                <a:solidFill>
                  <a:srgbClr val="0000FF"/>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tháng</a:t>
            </a:r>
            <a:r>
              <a:rPr lang="en-US" sz="2000" b="1" dirty="0">
                <a:ln w="0"/>
                <a:solidFill>
                  <a:srgbClr val="0000FF"/>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8 </a:t>
            </a:r>
            <a:r>
              <a:rPr lang="en-US" sz="2000" b="1" dirty="0" err="1">
                <a:ln w="0"/>
                <a:solidFill>
                  <a:srgbClr val="0000FF"/>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năm</a:t>
            </a:r>
            <a:r>
              <a:rPr lang="en-US" sz="2000" b="1" dirty="0">
                <a:ln w="0"/>
                <a:solidFill>
                  <a:srgbClr val="0000FF"/>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2022</a:t>
            </a:r>
          </a:p>
        </p:txBody>
      </p:sp>
    </p:spTree>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62734" y="3352116"/>
            <a:ext cx="1703465" cy="468909"/>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wrap="square">
            <a:noAutofit/>
          </a:bodyPr>
          <a:lstStyle/>
          <a:p>
            <a:pPr algn="ctr" fontAlgn="base">
              <a:spcAft>
                <a:spcPts val="0"/>
              </a:spcAft>
            </a:pPr>
            <a:r>
              <a:rPr lang="en-US" sz="2400" b="1" kern="1200" dirty="0" err="1">
                <a:solidFill>
                  <a:srgbClr val="000000"/>
                </a:solidFill>
                <a:effectLst/>
                <a:latin typeface="+mn-lt"/>
                <a:ea typeface="Times New Roman"/>
              </a:rPr>
              <a:t>Sinh</a:t>
            </a:r>
            <a:r>
              <a:rPr lang="en-US" sz="2400" b="1" kern="1200" dirty="0">
                <a:solidFill>
                  <a:srgbClr val="000000"/>
                </a:solidFill>
                <a:effectLst/>
                <a:latin typeface="+mn-lt"/>
                <a:ea typeface="Times New Roman"/>
              </a:rPr>
              <a:t> </a:t>
            </a:r>
            <a:r>
              <a:rPr lang="en-US" sz="2400" b="1" kern="1200" dirty="0" err="1">
                <a:solidFill>
                  <a:srgbClr val="000000"/>
                </a:solidFill>
                <a:effectLst/>
                <a:latin typeface="+mn-lt"/>
                <a:ea typeface="Times New Roman"/>
              </a:rPr>
              <a:t>hoạt</a:t>
            </a:r>
            <a:endParaRPr lang="en-US" sz="2400" dirty="0">
              <a:effectLst/>
              <a:latin typeface="+mn-lt"/>
              <a:ea typeface="Times New Roman"/>
            </a:endParaRPr>
          </a:p>
        </p:txBody>
      </p:sp>
      <p:sp>
        <p:nvSpPr>
          <p:cNvPr id="6" name="Rectangle 5"/>
          <p:cNvSpPr/>
          <p:nvPr/>
        </p:nvSpPr>
        <p:spPr>
          <a:xfrm>
            <a:off x="481213" y="3292341"/>
            <a:ext cx="1841457" cy="517178"/>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wrap="square">
            <a:noAutofit/>
          </a:bodyPr>
          <a:lstStyle/>
          <a:p>
            <a:pPr algn="ctr" fontAlgn="base">
              <a:spcAft>
                <a:spcPts val="0"/>
              </a:spcAft>
            </a:pPr>
            <a:r>
              <a:rPr lang="en-US" sz="2400" b="1" kern="1200" dirty="0" err="1">
                <a:solidFill>
                  <a:srgbClr val="000000"/>
                </a:solidFill>
                <a:effectLst/>
                <a:latin typeface="+mn-lt"/>
                <a:ea typeface="Times New Roman"/>
              </a:rPr>
              <a:t>Giờ</a:t>
            </a:r>
            <a:r>
              <a:rPr lang="en-US" sz="2400" b="1" kern="1200" dirty="0">
                <a:solidFill>
                  <a:srgbClr val="000000"/>
                </a:solidFill>
                <a:effectLst/>
                <a:latin typeface="+mn-lt"/>
                <a:ea typeface="Times New Roman"/>
              </a:rPr>
              <a:t> </a:t>
            </a:r>
            <a:r>
              <a:rPr lang="en-US" sz="2400" b="1" kern="1200" dirty="0" err="1">
                <a:solidFill>
                  <a:srgbClr val="000000"/>
                </a:solidFill>
                <a:effectLst/>
                <a:latin typeface="+mn-lt"/>
                <a:ea typeface="Times New Roman"/>
              </a:rPr>
              <a:t>học</a:t>
            </a:r>
            <a:endParaRPr lang="en-US" sz="2400" dirty="0">
              <a:effectLst/>
              <a:latin typeface="+mn-lt"/>
              <a:ea typeface="Times New Roman"/>
            </a:endParaRPr>
          </a:p>
        </p:txBody>
      </p:sp>
      <p:sp>
        <p:nvSpPr>
          <p:cNvPr id="7" name="Rectangle 6"/>
          <p:cNvSpPr/>
          <p:nvPr/>
        </p:nvSpPr>
        <p:spPr>
          <a:xfrm>
            <a:off x="956447" y="1174027"/>
            <a:ext cx="4782833" cy="673379"/>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wrap="square">
            <a:noAutofit/>
          </a:bodyPr>
          <a:lstStyle/>
          <a:p>
            <a:pPr algn="ctr" fontAlgn="base">
              <a:spcAft>
                <a:spcPts val="0"/>
              </a:spcAft>
            </a:pPr>
            <a:r>
              <a:rPr lang="en-US" sz="2400" b="1" kern="1200" dirty="0" err="1">
                <a:solidFill>
                  <a:srgbClr val="000000"/>
                </a:solidFill>
                <a:effectLst/>
                <a:latin typeface="+mn-lt"/>
                <a:ea typeface="Times New Roman"/>
              </a:rPr>
              <a:t>Mục</a:t>
            </a:r>
            <a:r>
              <a:rPr lang="en-US" sz="2400" b="1" kern="1200" dirty="0">
                <a:solidFill>
                  <a:srgbClr val="000000"/>
                </a:solidFill>
                <a:effectLst/>
                <a:latin typeface="+mn-lt"/>
                <a:ea typeface="Times New Roman"/>
              </a:rPr>
              <a:t> </a:t>
            </a:r>
            <a:r>
              <a:rPr lang="en-US" sz="2400" b="1" kern="1200" dirty="0" err="1">
                <a:solidFill>
                  <a:srgbClr val="000000"/>
                </a:solidFill>
                <a:effectLst/>
                <a:latin typeface="+mn-lt"/>
                <a:ea typeface="Times New Roman"/>
              </a:rPr>
              <a:t>tiêu</a:t>
            </a:r>
            <a:r>
              <a:rPr lang="en-US" sz="2400" b="1" kern="1200" dirty="0">
                <a:solidFill>
                  <a:srgbClr val="000000"/>
                </a:solidFill>
                <a:effectLst/>
                <a:latin typeface="+mn-lt"/>
                <a:ea typeface="Times New Roman"/>
              </a:rPr>
              <a:t> GD </a:t>
            </a:r>
            <a:r>
              <a:rPr lang="en-US" sz="2400" b="1" kern="1200" dirty="0" err="1">
                <a:solidFill>
                  <a:srgbClr val="000000"/>
                </a:solidFill>
                <a:effectLst/>
                <a:latin typeface="+mn-lt"/>
                <a:ea typeface="Times New Roman"/>
              </a:rPr>
              <a:t>năm</a:t>
            </a:r>
            <a:r>
              <a:rPr lang="en-US" sz="2400" b="1" kern="1200" dirty="0">
                <a:solidFill>
                  <a:srgbClr val="000000"/>
                </a:solidFill>
                <a:effectLst/>
                <a:latin typeface="+mn-lt"/>
                <a:ea typeface="Times New Roman"/>
              </a:rPr>
              <a:t> </a:t>
            </a:r>
            <a:r>
              <a:rPr lang="en-US" sz="2400" b="1" kern="1200" dirty="0" err="1">
                <a:solidFill>
                  <a:srgbClr val="000000"/>
                </a:solidFill>
                <a:effectLst/>
                <a:latin typeface="+mn-lt"/>
                <a:ea typeface="Times New Roman"/>
              </a:rPr>
              <a:t>học</a:t>
            </a:r>
            <a:endParaRPr lang="en-US" sz="2400" dirty="0">
              <a:effectLst/>
              <a:latin typeface="+mn-lt"/>
              <a:ea typeface="Times New Roman"/>
            </a:endParaRPr>
          </a:p>
        </p:txBody>
      </p:sp>
      <p:cxnSp>
        <p:nvCxnSpPr>
          <p:cNvPr id="8" name="Straight Arrow Connector 7"/>
          <p:cNvCxnSpPr>
            <a:cxnSpLocks/>
          </p:cNvCxnSpPr>
          <p:nvPr/>
        </p:nvCxnSpPr>
        <p:spPr>
          <a:xfrm>
            <a:off x="3347864" y="2785856"/>
            <a:ext cx="0" cy="573778"/>
          </a:xfrm>
          <a:prstGeom prst="straightConnector1">
            <a:avLst/>
          </a:prstGeom>
          <a:noFill/>
          <a:ln w="25400" cap="flat" cmpd="sng" algn="ctr">
            <a:solidFill>
              <a:srgbClr val="8064A2"/>
            </a:solidFill>
            <a:prstDash val="solid"/>
            <a:tailEnd type="arrow"/>
          </a:ln>
          <a:effectLst>
            <a:outerShdw blurRad="40000" dist="20000" dir="5400000" rotWithShape="0">
              <a:srgbClr val="000000">
                <a:alpha val="38000"/>
              </a:srgbClr>
            </a:outerShdw>
          </a:effectLst>
        </p:spPr>
      </p:cxnSp>
      <p:cxnSp>
        <p:nvCxnSpPr>
          <p:cNvPr id="9" name="Straight Arrow Connector 8"/>
          <p:cNvCxnSpPr>
            <a:cxnSpLocks/>
          </p:cNvCxnSpPr>
          <p:nvPr/>
        </p:nvCxnSpPr>
        <p:spPr>
          <a:xfrm>
            <a:off x="5178351" y="2355187"/>
            <a:ext cx="2540606" cy="1004808"/>
          </a:xfrm>
          <a:prstGeom prst="straightConnector1">
            <a:avLst/>
          </a:prstGeom>
          <a:noFill/>
          <a:ln w="25400" cap="flat" cmpd="sng" algn="ctr">
            <a:solidFill>
              <a:srgbClr val="8064A2"/>
            </a:solidFill>
            <a:prstDash val="solid"/>
            <a:tailEnd type="arrow"/>
          </a:ln>
          <a:effectLst>
            <a:outerShdw blurRad="40000" dist="20000" dir="5400000" rotWithShape="0">
              <a:srgbClr val="000000">
                <a:alpha val="38000"/>
              </a:srgbClr>
            </a:outerShdw>
          </a:effectLst>
        </p:spPr>
      </p:cxnSp>
      <p:cxnSp>
        <p:nvCxnSpPr>
          <p:cNvPr id="10" name="Straight Arrow Connector 9"/>
          <p:cNvCxnSpPr>
            <a:cxnSpLocks/>
          </p:cNvCxnSpPr>
          <p:nvPr/>
        </p:nvCxnSpPr>
        <p:spPr>
          <a:xfrm flipH="1">
            <a:off x="1312882" y="2522625"/>
            <a:ext cx="2366183" cy="747847"/>
          </a:xfrm>
          <a:prstGeom prst="straightConnector1">
            <a:avLst/>
          </a:prstGeom>
          <a:noFill/>
          <a:ln w="25400" cap="flat" cmpd="sng" algn="ctr">
            <a:solidFill>
              <a:srgbClr val="8064A2"/>
            </a:solidFill>
            <a:prstDash val="solid"/>
            <a:tailEnd type="arrow"/>
          </a:ln>
          <a:effectLst>
            <a:outerShdw blurRad="40000" dist="20000" dir="5400000" rotWithShape="0">
              <a:srgbClr val="000000">
                <a:alpha val="38000"/>
              </a:srgbClr>
            </a:outerShdw>
          </a:effectLst>
        </p:spPr>
      </p:cxnSp>
      <p:sp>
        <p:nvSpPr>
          <p:cNvPr id="11" name="Rectangle 10"/>
          <p:cNvSpPr/>
          <p:nvPr/>
        </p:nvSpPr>
        <p:spPr>
          <a:xfrm>
            <a:off x="4391112" y="3359634"/>
            <a:ext cx="1983469" cy="492827"/>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wrap="square">
            <a:noAutofit/>
          </a:bodyPr>
          <a:lstStyle/>
          <a:p>
            <a:pPr algn="ctr" fontAlgn="base">
              <a:spcAft>
                <a:spcPts val="0"/>
              </a:spcAft>
            </a:pPr>
            <a:r>
              <a:rPr lang="en-US" sz="2400" b="1" kern="1200" dirty="0" err="1">
                <a:solidFill>
                  <a:srgbClr val="000000"/>
                </a:solidFill>
                <a:effectLst/>
                <a:latin typeface="+mn-lt"/>
                <a:ea typeface="Times New Roman"/>
              </a:rPr>
              <a:t>Kỹ</a:t>
            </a:r>
            <a:r>
              <a:rPr lang="en-US" sz="2400" b="1" kern="1200" dirty="0">
                <a:solidFill>
                  <a:srgbClr val="000000"/>
                </a:solidFill>
                <a:effectLst/>
                <a:latin typeface="+mn-lt"/>
                <a:ea typeface="Times New Roman"/>
              </a:rPr>
              <a:t> </a:t>
            </a:r>
            <a:r>
              <a:rPr lang="en-US" sz="2400" b="1" kern="1200" dirty="0" err="1">
                <a:solidFill>
                  <a:srgbClr val="000000"/>
                </a:solidFill>
                <a:effectLst/>
                <a:latin typeface="+mn-lt"/>
                <a:ea typeface="Times New Roman"/>
              </a:rPr>
              <a:t>năng</a:t>
            </a:r>
            <a:endParaRPr lang="en-US" sz="2400" dirty="0">
              <a:effectLst/>
              <a:latin typeface="+mn-lt"/>
              <a:ea typeface="Times New Roman"/>
            </a:endParaRPr>
          </a:p>
        </p:txBody>
      </p:sp>
      <p:sp>
        <p:nvSpPr>
          <p:cNvPr id="12" name="Rectangle 11"/>
          <p:cNvSpPr/>
          <p:nvPr/>
        </p:nvSpPr>
        <p:spPr>
          <a:xfrm>
            <a:off x="1972175" y="2096410"/>
            <a:ext cx="4782833" cy="673379"/>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square">
            <a:noAutofit/>
          </a:bodyPr>
          <a:lstStyle/>
          <a:p>
            <a:pPr algn="ctr" fontAlgn="base">
              <a:spcAft>
                <a:spcPts val="0"/>
              </a:spcAft>
            </a:pPr>
            <a:r>
              <a:rPr lang="en-US" sz="2400" b="1" kern="1200" dirty="0" err="1">
                <a:solidFill>
                  <a:srgbClr val="000000"/>
                </a:solidFill>
                <a:effectLst/>
                <a:latin typeface="+mn-lt"/>
                <a:ea typeface="Times New Roman"/>
              </a:rPr>
              <a:t>Nội</a:t>
            </a:r>
            <a:r>
              <a:rPr lang="en-US" sz="2400" b="1" kern="1200" dirty="0">
                <a:solidFill>
                  <a:srgbClr val="000000"/>
                </a:solidFill>
                <a:effectLst/>
                <a:latin typeface="+mn-lt"/>
                <a:ea typeface="Times New Roman"/>
              </a:rPr>
              <a:t> dung GD </a:t>
            </a:r>
            <a:r>
              <a:rPr lang="en-US" sz="2400" b="1" kern="1200" dirty="0" err="1">
                <a:solidFill>
                  <a:srgbClr val="000000"/>
                </a:solidFill>
                <a:effectLst/>
                <a:latin typeface="+mn-lt"/>
                <a:ea typeface="Times New Roman"/>
              </a:rPr>
              <a:t>năm</a:t>
            </a:r>
            <a:r>
              <a:rPr lang="en-US" sz="2400" b="1" kern="1200" dirty="0">
                <a:solidFill>
                  <a:srgbClr val="000000"/>
                </a:solidFill>
                <a:effectLst/>
                <a:latin typeface="+mn-lt"/>
                <a:ea typeface="Times New Roman"/>
              </a:rPr>
              <a:t> </a:t>
            </a:r>
            <a:r>
              <a:rPr lang="en-US" sz="2400" b="1" kern="1200" dirty="0" err="1">
                <a:solidFill>
                  <a:srgbClr val="000000"/>
                </a:solidFill>
                <a:effectLst/>
                <a:latin typeface="+mn-lt"/>
                <a:ea typeface="Times New Roman"/>
              </a:rPr>
              <a:t>học</a:t>
            </a:r>
            <a:endParaRPr lang="en-US" sz="2400" dirty="0">
              <a:effectLst/>
              <a:latin typeface="+mn-lt"/>
              <a:ea typeface="Times New Roman"/>
            </a:endParaRPr>
          </a:p>
        </p:txBody>
      </p:sp>
      <p:sp>
        <p:nvSpPr>
          <p:cNvPr id="13" name="Rectangle 12"/>
          <p:cNvSpPr/>
          <p:nvPr/>
        </p:nvSpPr>
        <p:spPr>
          <a:xfrm>
            <a:off x="1346810" y="483518"/>
            <a:ext cx="6096541" cy="461665"/>
          </a:xfrm>
          <a:prstGeom prst="rect">
            <a:avLst/>
          </a:prstGeom>
        </p:spPr>
        <p:txBody>
          <a:bodyPr wrap="none">
            <a:spAutoFit/>
          </a:bodyPr>
          <a:lstStyle/>
          <a:p>
            <a:pPr lvl="1" algn="just"/>
            <a:r>
              <a:rPr lang="en-US" sz="2400" b="1" dirty="0">
                <a:solidFill>
                  <a:srgbClr val="9900CC"/>
                </a:solidFill>
              </a:rPr>
              <a:t> 1.1. </a:t>
            </a:r>
            <a:r>
              <a:rPr lang="en-US" sz="2400" b="1" dirty="0" err="1">
                <a:solidFill>
                  <a:srgbClr val="9900CC"/>
                </a:solidFill>
              </a:rPr>
              <a:t>Kế</a:t>
            </a:r>
            <a:r>
              <a:rPr lang="en-US" sz="2400" b="1" dirty="0">
                <a:solidFill>
                  <a:srgbClr val="9900CC"/>
                </a:solidFill>
              </a:rPr>
              <a:t> </a:t>
            </a:r>
            <a:r>
              <a:rPr lang="en-US" sz="2400" b="1" dirty="0" err="1">
                <a:solidFill>
                  <a:srgbClr val="9900CC"/>
                </a:solidFill>
              </a:rPr>
              <a:t>hoạch</a:t>
            </a:r>
            <a:r>
              <a:rPr lang="en-US" sz="2400" b="1" dirty="0">
                <a:solidFill>
                  <a:srgbClr val="9900CC"/>
                </a:solidFill>
              </a:rPr>
              <a:t> </a:t>
            </a:r>
            <a:r>
              <a:rPr lang="en-US" sz="2400" b="1" dirty="0" err="1">
                <a:solidFill>
                  <a:srgbClr val="9900CC"/>
                </a:solidFill>
              </a:rPr>
              <a:t>giáo</a:t>
            </a:r>
            <a:r>
              <a:rPr lang="en-US" sz="2400" b="1" dirty="0">
                <a:solidFill>
                  <a:srgbClr val="9900CC"/>
                </a:solidFill>
              </a:rPr>
              <a:t> </a:t>
            </a:r>
            <a:r>
              <a:rPr lang="en-US" sz="2400" b="1" dirty="0" err="1">
                <a:solidFill>
                  <a:srgbClr val="9900CC"/>
                </a:solidFill>
              </a:rPr>
              <a:t>dục</a:t>
            </a:r>
            <a:r>
              <a:rPr lang="en-US" sz="2400" b="1" dirty="0">
                <a:solidFill>
                  <a:srgbClr val="9900CC"/>
                </a:solidFill>
              </a:rPr>
              <a:t> </a:t>
            </a:r>
            <a:r>
              <a:rPr lang="en-US" sz="2400" b="1" dirty="0" err="1">
                <a:solidFill>
                  <a:srgbClr val="9900CC"/>
                </a:solidFill>
              </a:rPr>
              <a:t>năm</a:t>
            </a:r>
            <a:r>
              <a:rPr lang="en-US" sz="2400" b="1" dirty="0">
                <a:solidFill>
                  <a:srgbClr val="9900CC"/>
                </a:solidFill>
              </a:rPr>
              <a:t> </a:t>
            </a:r>
            <a:r>
              <a:rPr lang="en-US" sz="2400" b="1" dirty="0" err="1">
                <a:solidFill>
                  <a:srgbClr val="9900CC"/>
                </a:solidFill>
              </a:rPr>
              <a:t>học</a:t>
            </a:r>
            <a:r>
              <a:rPr lang="en-US" sz="2400" b="1" dirty="0">
                <a:solidFill>
                  <a:srgbClr val="9900CC"/>
                </a:solidFill>
              </a:rPr>
              <a:t> </a:t>
            </a:r>
            <a:r>
              <a:rPr lang="en-US" sz="2400" b="1" dirty="0" err="1">
                <a:solidFill>
                  <a:srgbClr val="9900CC"/>
                </a:solidFill>
              </a:rPr>
              <a:t>Nhà</a:t>
            </a:r>
            <a:r>
              <a:rPr lang="en-US" sz="2400" b="1" dirty="0">
                <a:solidFill>
                  <a:srgbClr val="9900CC"/>
                </a:solidFill>
              </a:rPr>
              <a:t> </a:t>
            </a:r>
            <a:r>
              <a:rPr lang="en-US" sz="2400" b="1" dirty="0" err="1">
                <a:solidFill>
                  <a:srgbClr val="9900CC"/>
                </a:solidFill>
              </a:rPr>
              <a:t>trẻ</a:t>
            </a:r>
            <a:endParaRPr lang="en-US" sz="2400" dirty="0">
              <a:solidFill>
                <a:srgbClr val="9900CC"/>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696095">
            <a:off x="796253" y="112686"/>
            <a:ext cx="717708" cy="7177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4367" y="3907843"/>
            <a:ext cx="1223753" cy="1080385"/>
          </a:xfrm>
          <a:prstGeom prst="rect">
            <a:avLst/>
          </a:prstGeom>
          <a:ln>
            <a:noFill/>
          </a:ln>
          <a:effectLst>
            <a:softEdge rad="112500"/>
          </a:effectLst>
        </p:spPr>
      </p:pic>
      <p:sp>
        <p:nvSpPr>
          <p:cNvPr id="16" name="Rectangle 15">
            <a:extLst>
              <a:ext uri="{FF2B5EF4-FFF2-40B4-BE49-F238E27FC236}">
                <a16:creationId xmlns:a16="http://schemas.microsoft.com/office/drawing/2014/main" id="{D9C7C9A3-3596-4652-87E4-7D42B100A0F9}"/>
              </a:ext>
            </a:extLst>
          </p:cNvPr>
          <p:cNvSpPr/>
          <p:nvPr/>
        </p:nvSpPr>
        <p:spPr>
          <a:xfrm>
            <a:off x="1187624" y="4408526"/>
            <a:ext cx="6840760" cy="5171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33CC"/>
                </a:solidFill>
                <a:latin typeface="Times New Roman" panose="02020603050405020304" pitchFamily="18" charset="0"/>
                <a:cs typeface="Times New Roman" panose="02020603050405020304" pitchFamily="18" charset="0"/>
              </a:rPr>
              <a:t>LƯU Ý: Ở NHÀ TRẺ KHÔNG DẠY THEO CHỦ ĐỀ</a:t>
            </a:r>
            <a:endParaRPr lang="en-GB" b="1" dirty="0">
              <a:solidFill>
                <a:srgbClr val="0033CC"/>
              </a:solidFill>
              <a:latin typeface="Times New Roman" panose="02020603050405020304" pitchFamily="18" charset="0"/>
              <a:cs typeface="Times New Roman" panose="02020603050405020304" pitchFamily="18" charset="0"/>
            </a:endParaRPr>
          </a:p>
        </p:txBody>
      </p:sp>
      <p:cxnSp>
        <p:nvCxnSpPr>
          <p:cNvPr id="15" name="Straight Arrow Connector 8">
            <a:extLst>
              <a:ext uri="{FF2B5EF4-FFF2-40B4-BE49-F238E27FC236}">
                <a16:creationId xmlns:a16="http://schemas.microsoft.com/office/drawing/2014/main" id="{9B5458F7-B9BA-4387-8D8D-BC81EFCB18DD}"/>
              </a:ext>
            </a:extLst>
          </p:cNvPr>
          <p:cNvCxnSpPr>
            <a:cxnSpLocks/>
          </p:cNvCxnSpPr>
          <p:nvPr/>
        </p:nvCxnSpPr>
        <p:spPr>
          <a:xfrm>
            <a:off x="5739280" y="1522908"/>
            <a:ext cx="558286" cy="0"/>
          </a:xfrm>
          <a:prstGeom prst="straightConnector1">
            <a:avLst/>
          </a:prstGeom>
          <a:noFill/>
          <a:ln w="25400" cap="flat" cmpd="sng" algn="ctr">
            <a:solidFill>
              <a:srgbClr val="8064A2"/>
            </a:solidFill>
            <a:prstDash val="solid"/>
            <a:tailEnd type="arrow"/>
          </a:ln>
          <a:effectLst>
            <a:outerShdw blurRad="40000" dist="20000" dir="5400000" rotWithShape="0">
              <a:srgbClr val="000000">
                <a:alpha val="38000"/>
              </a:srgbClr>
            </a:outerShdw>
          </a:effectLst>
        </p:spPr>
      </p:cxnSp>
      <p:cxnSp>
        <p:nvCxnSpPr>
          <p:cNvPr id="18" name="Straight Arrow Connector 7">
            <a:extLst>
              <a:ext uri="{FF2B5EF4-FFF2-40B4-BE49-F238E27FC236}">
                <a16:creationId xmlns:a16="http://schemas.microsoft.com/office/drawing/2014/main" id="{4485E106-DE98-4E9C-AC7A-5D97F2726F96}"/>
              </a:ext>
            </a:extLst>
          </p:cNvPr>
          <p:cNvCxnSpPr>
            <a:cxnSpLocks/>
          </p:cNvCxnSpPr>
          <p:nvPr/>
        </p:nvCxnSpPr>
        <p:spPr>
          <a:xfrm>
            <a:off x="5364088" y="2785856"/>
            <a:ext cx="0" cy="573778"/>
          </a:xfrm>
          <a:prstGeom prst="straightConnector1">
            <a:avLst/>
          </a:prstGeom>
          <a:noFill/>
          <a:ln w="25400" cap="flat" cmpd="sng" algn="ctr">
            <a:solidFill>
              <a:srgbClr val="8064A2"/>
            </a:solidFill>
            <a:prstDash val="solid"/>
            <a:tailEnd type="arrow"/>
          </a:ln>
          <a:effectLst>
            <a:outerShdw blurRad="40000" dist="20000" dir="5400000" rotWithShape="0">
              <a:srgbClr val="000000">
                <a:alpha val="38000"/>
              </a:srgbClr>
            </a:outerShdw>
          </a:effectLst>
        </p:spPr>
      </p:cxnSp>
      <p:sp>
        <p:nvSpPr>
          <p:cNvPr id="19" name="Rectangle 10">
            <a:extLst>
              <a:ext uri="{FF2B5EF4-FFF2-40B4-BE49-F238E27FC236}">
                <a16:creationId xmlns:a16="http://schemas.microsoft.com/office/drawing/2014/main" id="{B9014DEF-5083-4D26-8903-DBE9057755C6}"/>
              </a:ext>
            </a:extLst>
          </p:cNvPr>
          <p:cNvSpPr/>
          <p:nvPr/>
        </p:nvSpPr>
        <p:spPr>
          <a:xfrm>
            <a:off x="6554041" y="3359634"/>
            <a:ext cx="1983469" cy="492827"/>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wrap="square">
            <a:noAutofit/>
          </a:bodyPr>
          <a:lstStyle/>
          <a:p>
            <a:pPr algn="ctr" fontAlgn="base">
              <a:spcAft>
                <a:spcPts val="0"/>
              </a:spcAft>
            </a:pPr>
            <a:r>
              <a:rPr lang="en-US" sz="2400" b="1" kern="1200" dirty="0" err="1">
                <a:latin typeface="+mn-lt"/>
                <a:ea typeface="Times New Roman"/>
              </a:rPr>
              <a:t>HĐVC</a:t>
            </a:r>
            <a:endParaRPr lang="en-US" sz="2400" dirty="0">
              <a:effectLst/>
              <a:latin typeface="+mn-lt"/>
              <a:ea typeface="Times New Roman"/>
            </a:endParaRPr>
          </a:p>
        </p:txBody>
      </p:sp>
      <p:sp>
        <p:nvSpPr>
          <p:cNvPr id="21" name="Rectangle 10">
            <a:extLst>
              <a:ext uri="{FF2B5EF4-FFF2-40B4-BE49-F238E27FC236}">
                <a16:creationId xmlns:a16="http://schemas.microsoft.com/office/drawing/2014/main" id="{C6BB97A7-9074-4009-B454-29A6B1A62C7D}"/>
              </a:ext>
            </a:extLst>
          </p:cNvPr>
          <p:cNvSpPr/>
          <p:nvPr/>
        </p:nvSpPr>
        <p:spPr>
          <a:xfrm>
            <a:off x="6339840" y="1125872"/>
            <a:ext cx="2278564" cy="794073"/>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wrap="square">
            <a:noAutofit/>
          </a:bodyPr>
          <a:lstStyle/>
          <a:p>
            <a:pPr algn="ctr" fontAlgn="base">
              <a:spcAft>
                <a:spcPts val="0"/>
              </a:spcAft>
            </a:pPr>
            <a:r>
              <a:rPr lang="en-US" sz="2400" b="1" kern="1200" dirty="0" err="1">
                <a:latin typeface="+mn-lt"/>
                <a:ea typeface="Times New Roman"/>
              </a:rPr>
              <a:t>Đặc</a:t>
            </a:r>
            <a:r>
              <a:rPr lang="en-US" sz="2400" b="1" kern="1200" dirty="0">
                <a:latin typeface="+mn-lt"/>
                <a:ea typeface="Times New Roman"/>
              </a:rPr>
              <a:t> </a:t>
            </a:r>
            <a:r>
              <a:rPr lang="en-US" sz="2400" b="1" kern="1200" dirty="0" err="1">
                <a:latin typeface="+mn-lt"/>
                <a:ea typeface="Times New Roman"/>
              </a:rPr>
              <a:t>điểm</a:t>
            </a:r>
            <a:r>
              <a:rPr lang="en-US" sz="2400" b="1" kern="1200" dirty="0">
                <a:latin typeface="+mn-lt"/>
                <a:ea typeface="Times New Roman"/>
              </a:rPr>
              <a:t> </a:t>
            </a:r>
            <a:r>
              <a:rPr lang="en-US" sz="2400" b="1" kern="1200" dirty="0" err="1">
                <a:latin typeface="+mn-lt"/>
                <a:ea typeface="Times New Roman"/>
              </a:rPr>
              <a:t>tình</a:t>
            </a:r>
            <a:r>
              <a:rPr lang="en-US" sz="2400" b="1" kern="1200" dirty="0">
                <a:latin typeface="+mn-lt"/>
                <a:ea typeface="Times New Roman"/>
              </a:rPr>
              <a:t> </a:t>
            </a:r>
            <a:r>
              <a:rPr lang="en-US" sz="2400" b="1" kern="1200" dirty="0" err="1">
                <a:latin typeface="+mn-lt"/>
                <a:ea typeface="Times New Roman"/>
              </a:rPr>
              <a:t>hình</a:t>
            </a:r>
            <a:endParaRPr lang="en-US" sz="2400" dirty="0">
              <a:effectLst/>
              <a:latin typeface="+mn-lt"/>
              <a:ea typeface="Times New Roman"/>
            </a:endParaRPr>
          </a:p>
        </p:txBody>
      </p:sp>
    </p:spTree>
    <p:extLst>
      <p:ext uri="{BB962C8B-B14F-4D97-AF65-F5344CB8AC3E}">
        <p14:creationId xmlns:p14="http://schemas.microsoft.com/office/powerpoint/2010/main" val="2246670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left)">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bg/>
                                          </p:spTgt>
                                        </p:tgtEl>
                                        <p:attrNameLst>
                                          <p:attrName>style.visibility</p:attrName>
                                        </p:attrNameLst>
                                      </p:cBhvr>
                                      <p:to>
                                        <p:strVal val="visible"/>
                                      </p:to>
                                    </p:set>
                                    <p:animEffect transition="in" filter="wipe(left)">
                                      <p:cBhvr>
                                        <p:cTn id="17" dur="500"/>
                                        <p:tgtEl>
                                          <p:spTgt spid="12">
                                            <p:bg/>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wipe(left)">
                                      <p:cBhvr>
                                        <p:cTn id="22" dur="500"/>
                                        <p:tgtEl>
                                          <p:spTgt spid="1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left)">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left)">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left)">
                                      <p:cBhvr>
                                        <p:cTn id="59" dur="500"/>
                                        <p:tgtEl>
                                          <p:spTgt spid="19"/>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wipe(left)">
                                      <p:cBhvr>
                                        <p:cTn id="6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build="p" animBg="1"/>
      <p:bldP spid="11" grpId="0" animBg="1"/>
      <p:bldP spid="12" grpId="0" build="p" animBg="1"/>
      <p:bldP spid="19"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1357" y="483518"/>
            <a:ext cx="6367449" cy="461665"/>
          </a:xfrm>
          <a:prstGeom prst="rect">
            <a:avLst/>
          </a:prstGeom>
        </p:spPr>
        <p:txBody>
          <a:bodyPr wrap="none">
            <a:spAutoFit/>
          </a:bodyPr>
          <a:lstStyle/>
          <a:p>
            <a:pPr lvl="1" algn="just"/>
            <a:r>
              <a:rPr lang="en-US" sz="2400" b="1" dirty="0">
                <a:solidFill>
                  <a:srgbClr val="9900CC"/>
                </a:solidFill>
              </a:rPr>
              <a:t> 1.2. </a:t>
            </a:r>
            <a:r>
              <a:rPr lang="en-US" sz="2400" b="1" dirty="0" err="1">
                <a:solidFill>
                  <a:srgbClr val="9900CC"/>
                </a:solidFill>
              </a:rPr>
              <a:t>Kế</a:t>
            </a:r>
            <a:r>
              <a:rPr lang="en-US" sz="2400" b="1" dirty="0">
                <a:solidFill>
                  <a:srgbClr val="9900CC"/>
                </a:solidFill>
              </a:rPr>
              <a:t> </a:t>
            </a:r>
            <a:r>
              <a:rPr lang="en-US" sz="2400" b="1" dirty="0" err="1">
                <a:solidFill>
                  <a:srgbClr val="9900CC"/>
                </a:solidFill>
              </a:rPr>
              <a:t>hoạch</a:t>
            </a:r>
            <a:r>
              <a:rPr lang="en-US" sz="2400" b="1" dirty="0">
                <a:solidFill>
                  <a:srgbClr val="9900CC"/>
                </a:solidFill>
              </a:rPr>
              <a:t> </a:t>
            </a:r>
            <a:r>
              <a:rPr lang="en-US" sz="2400" b="1" dirty="0" err="1">
                <a:solidFill>
                  <a:srgbClr val="9900CC"/>
                </a:solidFill>
              </a:rPr>
              <a:t>giáo</a:t>
            </a:r>
            <a:r>
              <a:rPr lang="en-US" sz="2400" b="1" dirty="0">
                <a:solidFill>
                  <a:srgbClr val="9900CC"/>
                </a:solidFill>
              </a:rPr>
              <a:t> </a:t>
            </a:r>
            <a:r>
              <a:rPr lang="en-US" sz="2400" b="1" dirty="0" err="1">
                <a:solidFill>
                  <a:srgbClr val="9900CC"/>
                </a:solidFill>
              </a:rPr>
              <a:t>dục</a:t>
            </a:r>
            <a:r>
              <a:rPr lang="en-US" sz="2400" b="1" dirty="0">
                <a:solidFill>
                  <a:srgbClr val="9900CC"/>
                </a:solidFill>
              </a:rPr>
              <a:t> </a:t>
            </a:r>
            <a:r>
              <a:rPr lang="en-US" sz="2400" b="1" dirty="0" err="1">
                <a:solidFill>
                  <a:srgbClr val="9900CC"/>
                </a:solidFill>
              </a:rPr>
              <a:t>năm</a:t>
            </a:r>
            <a:r>
              <a:rPr lang="en-US" sz="2400" b="1" dirty="0">
                <a:solidFill>
                  <a:srgbClr val="9900CC"/>
                </a:solidFill>
              </a:rPr>
              <a:t> </a:t>
            </a:r>
            <a:r>
              <a:rPr lang="en-US" sz="2400" b="1" dirty="0" err="1">
                <a:solidFill>
                  <a:srgbClr val="9900CC"/>
                </a:solidFill>
              </a:rPr>
              <a:t>học</a:t>
            </a:r>
            <a:r>
              <a:rPr lang="en-US" sz="2400" b="1" dirty="0">
                <a:solidFill>
                  <a:srgbClr val="9900CC"/>
                </a:solidFill>
              </a:rPr>
              <a:t> </a:t>
            </a:r>
            <a:r>
              <a:rPr lang="en-US" sz="2400" b="1" dirty="0" err="1">
                <a:solidFill>
                  <a:srgbClr val="9900CC"/>
                </a:solidFill>
              </a:rPr>
              <a:t>Mẫu</a:t>
            </a:r>
            <a:r>
              <a:rPr lang="en-US" sz="2400" b="1" dirty="0">
                <a:solidFill>
                  <a:srgbClr val="9900CC"/>
                </a:solidFill>
              </a:rPr>
              <a:t> </a:t>
            </a:r>
            <a:r>
              <a:rPr lang="en-US" sz="2400" b="1" dirty="0" err="1">
                <a:solidFill>
                  <a:srgbClr val="9900CC"/>
                </a:solidFill>
              </a:rPr>
              <a:t>giáo</a:t>
            </a:r>
            <a:endParaRPr lang="en-US" sz="2400" dirty="0">
              <a:solidFill>
                <a:srgbClr val="9900CC"/>
              </a:solidFill>
            </a:endParaRPr>
          </a:p>
        </p:txBody>
      </p:sp>
      <p:sp>
        <p:nvSpPr>
          <p:cNvPr id="6" name="Rectangle 5"/>
          <p:cNvSpPr/>
          <p:nvPr/>
        </p:nvSpPr>
        <p:spPr>
          <a:xfrm>
            <a:off x="2289613" y="3077199"/>
            <a:ext cx="1123954" cy="393397"/>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wrap="square">
            <a:noAutofit/>
          </a:bodyPr>
          <a:lstStyle/>
          <a:p>
            <a:pPr algn="ctr" fontAlgn="base">
              <a:spcAft>
                <a:spcPts val="0"/>
              </a:spcAft>
            </a:pPr>
            <a:r>
              <a:rPr lang="en-US" sz="1400" b="1" kern="1200" dirty="0" err="1">
                <a:solidFill>
                  <a:srgbClr val="000000"/>
                </a:solidFill>
                <a:effectLst/>
                <a:latin typeface="Times New Roman"/>
                <a:ea typeface="Times New Roman"/>
              </a:rPr>
              <a:t>Sinh</a:t>
            </a:r>
            <a:r>
              <a:rPr lang="en-US" sz="1400" b="1" kern="1200" dirty="0">
                <a:solidFill>
                  <a:srgbClr val="000000"/>
                </a:solidFill>
                <a:effectLst/>
                <a:latin typeface="Times New Roman"/>
                <a:ea typeface="Times New Roman"/>
              </a:rPr>
              <a:t> </a:t>
            </a:r>
            <a:r>
              <a:rPr lang="en-US" sz="1400" b="1" kern="1200" dirty="0" err="1">
                <a:solidFill>
                  <a:srgbClr val="000000"/>
                </a:solidFill>
                <a:effectLst/>
                <a:latin typeface="Times New Roman"/>
                <a:ea typeface="Times New Roman"/>
              </a:rPr>
              <a:t>hoạt</a:t>
            </a:r>
            <a:endParaRPr lang="en-US" sz="1200" dirty="0">
              <a:effectLst/>
              <a:latin typeface="Times New Roman"/>
              <a:ea typeface="Times New Roman"/>
            </a:endParaRPr>
          </a:p>
        </p:txBody>
      </p:sp>
      <p:sp>
        <p:nvSpPr>
          <p:cNvPr id="7" name="Rectangle 6"/>
          <p:cNvSpPr/>
          <p:nvPr/>
        </p:nvSpPr>
        <p:spPr>
          <a:xfrm>
            <a:off x="643642" y="3077199"/>
            <a:ext cx="1215002" cy="393397"/>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wrap="square">
            <a:noAutofit/>
          </a:bodyPr>
          <a:lstStyle/>
          <a:p>
            <a:pPr algn="ctr" fontAlgn="base">
              <a:spcAft>
                <a:spcPts val="0"/>
              </a:spcAft>
            </a:pPr>
            <a:r>
              <a:rPr lang="en-US" sz="1400" b="1" kern="1200" dirty="0" err="1">
                <a:solidFill>
                  <a:srgbClr val="000000"/>
                </a:solidFill>
                <a:effectLst/>
                <a:latin typeface="Times New Roman"/>
                <a:ea typeface="Times New Roman"/>
              </a:rPr>
              <a:t>Giờ</a:t>
            </a:r>
            <a:r>
              <a:rPr lang="en-US" sz="1400" b="1" kern="1200" dirty="0">
                <a:solidFill>
                  <a:srgbClr val="000000"/>
                </a:solidFill>
                <a:effectLst/>
                <a:latin typeface="Times New Roman"/>
                <a:ea typeface="Times New Roman"/>
              </a:rPr>
              <a:t> </a:t>
            </a:r>
            <a:r>
              <a:rPr lang="en-US" sz="1400" b="1" kern="1200" dirty="0" err="1">
                <a:solidFill>
                  <a:srgbClr val="000000"/>
                </a:solidFill>
                <a:effectLst/>
                <a:latin typeface="Times New Roman"/>
                <a:ea typeface="Times New Roman"/>
              </a:rPr>
              <a:t>học</a:t>
            </a:r>
            <a:endParaRPr lang="en-US" sz="1200" dirty="0">
              <a:effectLst/>
              <a:latin typeface="Times New Roman"/>
              <a:ea typeface="Times New Roman"/>
            </a:endParaRPr>
          </a:p>
        </p:txBody>
      </p:sp>
      <p:sp>
        <p:nvSpPr>
          <p:cNvPr id="8" name="Rectangle 7"/>
          <p:cNvSpPr/>
          <p:nvPr/>
        </p:nvSpPr>
        <p:spPr>
          <a:xfrm>
            <a:off x="6789194" y="2523241"/>
            <a:ext cx="915339" cy="393397"/>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wrap="square">
            <a:noAutofit/>
          </a:bodyPr>
          <a:lstStyle/>
          <a:p>
            <a:pPr algn="ctr" fontAlgn="base">
              <a:spcAft>
                <a:spcPts val="0"/>
              </a:spcAft>
            </a:pPr>
            <a:r>
              <a:rPr lang="en-US" sz="1400" b="1" kern="1200">
                <a:solidFill>
                  <a:srgbClr val="000000"/>
                </a:solidFill>
                <a:effectLst/>
                <a:latin typeface="Times New Roman"/>
                <a:ea typeface="Times New Roman"/>
              </a:rPr>
              <a:t>Sự kiện</a:t>
            </a:r>
            <a:endParaRPr lang="en-US" sz="1200">
              <a:effectLst/>
              <a:latin typeface="Times New Roman"/>
              <a:ea typeface="Times New Roman"/>
            </a:endParaRPr>
          </a:p>
        </p:txBody>
      </p:sp>
      <p:sp>
        <p:nvSpPr>
          <p:cNvPr id="9" name="Rectangle 8"/>
          <p:cNvSpPr/>
          <p:nvPr/>
        </p:nvSpPr>
        <p:spPr>
          <a:xfrm>
            <a:off x="6789194" y="4067099"/>
            <a:ext cx="1868690" cy="698820"/>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wrap="square">
            <a:noAutofit/>
          </a:bodyPr>
          <a:lstStyle/>
          <a:p>
            <a:pPr algn="ctr" fontAlgn="base">
              <a:spcAft>
                <a:spcPts val="0"/>
              </a:spcAft>
            </a:pPr>
            <a:r>
              <a:rPr lang="en-US" sz="1400" b="1" kern="1200">
                <a:solidFill>
                  <a:srgbClr val="000000"/>
                </a:solidFill>
                <a:effectLst/>
                <a:latin typeface="Times New Roman"/>
                <a:ea typeface="Times New Roman"/>
              </a:rPr>
              <a:t>Nội dung trong chương trình</a:t>
            </a:r>
            <a:endParaRPr lang="en-US" sz="1200">
              <a:effectLst/>
              <a:latin typeface="Times New Roman"/>
              <a:ea typeface="Times New Roman"/>
            </a:endParaRPr>
          </a:p>
        </p:txBody>
      </p:sp>
      <p:sp>
        <p:nvSpPr>
          <p:cNvPr id="10" name="Rectangle 9"/>
          <p:cNvSpPr/>
          <p:nvPr/>
        </p:nvSpPr>
        <p:spPr>
          <a:xfrm>
            <a:off x="2150825" y="1174993"/>
            <a:ext cx="2781819" cy="393397"/>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wrap="square">
            <a:noAutofit/>
          </a:bodyPr>
          <a:lstStyle/>
          <a:p>
            <a:pPr algn="ctr" fontAlgn="base">
              <a:spcAft>
                <a:spcPts val="0"/>
              </a:spcAft>
            </a:pPr>
            <a:r>
              <a:rPr lang="en-US" sz="1400" b="1" kern="1200">
                <a:solidFill>
                  <a:srgbClr val="000000"/>
                </a:solidFill>
                <a:effectLst/>
                <a:latin typeface="Times New Roman"/>
                <a:ea typeface="Times New Roman"/>
              </a:rPr>
              <a:t> Mục tiêu GD năm học</a:t>
            </a:r>
            <a:endParaRPr lang="en-US" sz="1200">
              <a:effectLst/>
              <a:latin typeface="Times New Roman"/>
              <a:ea typeface="Times New Roman"/>
            </a:endParaRPr>
          </a:p>
        </p:txBody>
      </p:sp>
      <p:sp>
        <p:nvSpPr>
          <p:cNvPr id="11" name="Rectangle 10"/>
          <p:cNvSpPr/>
          <p:nvPr/>
        </p:nvSpPr>
        <p:spPr>
          <a:xfrm>
            <a:off x="2150823" y="1888332"/>
            <a:ext cx="2781820" cy="393397"/>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square">
            <a:noAutofit/>
          </a:bodyPr>
          <a:lstStyle/>
          <a:p>
            <a:pPr algn="ctr" fontAlgn="base">
              <a:spcAft>
                <a:spcPts val="0"/>
              </a:spcAft>
            </a:pPr>
            <a:r>
              <a:rPr lang="en-US" sz="1400" b="1" kern="1200" dirty="0" err="1">
                <a:solidFill>
                  <a:srgbClr val="000000"/>
                </a:solidFill>
                <a:effectLst/>
                <a:latin typeface="Times New Roman"/>
                <a:ea typeface="Times New Roman"/>
              </a:rPr>
              <a:t>Nội</a:t>
            </a:r>
            <a:r>
              <a:rPr lang="en-US" sz="1400" b="1" kern="1200" dirty="0">
                <a:solidFill>
                  <a:srgbClr val="000000"/>
                </a:solidFill>
                <a:effectLst/>
                <a:latin typeface="Times New Roman"/>
                <a:ea typeface="Times New Roman"/>
              </a:rPr>
              <a:t> dung GD </a:t>
            </a:r>
            <a:r>
              <a:rPr lang="en-US" sz="1400" b="1" kern="1200" dirty="0" err="1">
                <a:solidFill>
                  <a:srgbClr val="000000"/>
                </a:solidFill>
                <a:effectLst/>
                <a:latin typeface="Times New Roman"/>
                <a:ea typeface="Times New Roman"/>
              </a:rPr>
              <a:t>năm</a:t>
            </a:r>
            <a:r>
              <a:rPr lang="en-US" sz="1400" b="1" kern="1200" dirty="0">
                <a:solidFill>
                  <a:srgbClr val="000000"/>
                </a:solidFill>
                <a:effectLst/>
                <a:latin typeface="Times New Roman"/>
                <a:ea typeface="Times New Roman"/>
              </a:rPr>
              <a:t> </a:t>
            </a:r>
            <a:r>
              <a:rPr lang="en-US" sz="1400" b="1" kern="1200" dirty="0" err="1">
                <a:solidFill>
                  <a:srgbClr val="000000"/>
                </a:solidFill>
                <a:effectLst/>
                <a:latin typeface="Times New Roman"/>
                <a:ea typeface="Times New Roman"/>
              </a:rPr>
              <a:t>học</a:t>
            </a:r>
            <a:endParaRPr lang="en-US" sz="1200" dirty="0">
              <a:effectLst/>
              <a:latin typeface="Times New Roman"/>
              <a:ea typeface="Times New Roman"/>
            </a:endParaRPr>
          </a:p>
        </p:txBody>
      </p:sp>
      <p:cxnSp>
        <p:nvCxnSpPr>
          <p:cNvPr id="12" name="Straight Arrow Connector 11"/>
          <p:cNvCxnSpPr>
            <a:cxnSpLocks/>
          </p:cNvCxnSpPr>
          <p:nvPr/>
        </p:nvCxnSpPr>
        <p:spPr>
          <a:xfrm>
            <a:off x="4779978" y="2299217"/>
            <a:ext cx="1127045" cy="809360"/>
          </a:xfrm>
          <a:prstGeom prst="straightConnector1">
            <a:avLst/>
          </a:prstGeom>
          <a:noFill/>
          <a:ln w="25400" cap="flat" cmpd="sng" algn="ctr">
            <a:solidFill>
              <a:srgbClr val="8064A2"/>
            </a:solidFill>
            <a:prstDash val="solid"/>
            <a:tailEnd type="arrow"/>
          </a:ln>
          <a:effectLst>
            <a:outerShdw blurRad="40000" dist="20000" dir="5400000" rotWithShape="0">
              <a:srgbClr val="000000">
                <a:alpha val="38000"/>
              </a:srgbClr>
            </a:outerShdw>
          </a:effectLst>
        </p:spPr>
      </p:cxnSp>
      <p:cxnSp>
        <p:nvCxnSpPr>
          <p:cNvPr id="13" name="Straight Arrow Connector 12"/>
          <p:cNvCxnSpPr/>
          <p:nvPr/>
        </p:nvCxnSpPr>
        <p:spPr>
          <a:xfrm>
            <a:off x="5950154" y="3587170"/>
            <a:ext cx="839040" cy="829339"/>
          </a:xfrm>
          <a:prstGeom prst="straightConnector1">
            <a:avLst/>
          </a:prstGeom>
          <a:noFill/>
          <a:ln w="25400" cap="flat" cmpd="sng" algn="ctr">
            <a:solidFill>
              <a:srgbClr val="8064A2"/>
            </a:solidFill>
            <a:prstDash val="solid"/>
            <a:tailEnd type="arrow"/>
          </a:ln>
          <a:effectLst>
            <a:outerShdw blurRad="40000" dist="20000" dir="5400000" rotWithShape="0">
              <a:srgbClr val="000000">
                <a:alpha val="38000"/>
              </a:srgbClr>
            </a:outerShdw>
          </a:effectLst>
        </p:spPr>
      </p:cxnSp>
      <p:cxnSp>
        <p:nvCxnSpPr>
          <p:cNvPr id="14" name="Straight Arrow Connector 13"/>
          <p:cNvCxnSpPr/>
          <p:nvPr/>
        </p:nvCxnSpPr>
        <p:spPr>
          <a:xfrm flipV="1">
            <a:off x="6201080" y="2739940"/>
            <a:ext cx="631569" cy="321122"/>
          </a:xfrm>
          <a:prstGeom prst="straightConnector1">
            <a:avLst/>
          </a:prstGeom>
          <a:noFill/>
          <a:ln w="25400" cap="flat" cmpd="sng" algn="ctr">
            <a:solidFill>
              <a:srgbClr val="8064A2"/>
            </a:solidFill>
            <a:prstDash val="solid"/>
            <a:tailEnd type="arrow"/>
          </a:ln>
          <a:effectLst>
            <a:outerShdw blurRad="40000" dist="20000" dir="5400000" rotWithShape="0">
              <a:srgbClr val="000000">
                <a:alpha val="38000"/>
              </a:srgbClr>
            </a:outerShdw>
          </a:effectLst>
        </p:spPr>
      </p:cxnSp>
      <p:cxnSp>
        <p:nvCxnSpPr>
          <p:cNvPr id="15" name="Straight Arrow Connector 14"/>
          <p:cNvCxnSpPr/>
          <p:nvPr/>
        </p:nvCxnSpPr>
        <p:spPr>
          <a:xfrm flipH="1">
            <a:off x="1206211" y="2290661"/>
            <a:ext cx="1390851" cy="745966"/>
          </a:xfrm>
          <a:prstGeom prst="straightConnector1">
            <a:avLst/>
          </a:prstGeom>
          <a:noFill/>
          <a:ln w="25400" cap="flat" cmpd="sng" algn="ctr">
            <a:solidFill>
              <a:srgbClr val="8064A2"/>
            </a:solidFill>
            <a:prstDash val="solid"/>
            <a:tailEnd type="arrow"/>
          </a:ln>
          <a:effectLst>
            <a:outerShdw blurRad="40000" dist="20000" dir="5400000" rotWithShape="0">
              <a:srgbClr val="000000">
                <a:alpha val="38000"/>
              </a:srgbClr>
            </a:outerShdw>
          </a:effectLst>
        </p:spPr>
      </p:cxnSp>
      <p:sp>
        <p:nvSpPr>
          <p:cNvPr id="16" name="Rectangle 15"/>
          <p:cNvSpPr/>
          <p:nvPr/>
        </p:nvSpPr>
        <p:spPr>
          <a:xfrm>
            <a:off x="5391427" y="3127417"/>
            <a:ext cx="915339" cy="393397"/>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wrap="square">
            <a:noAutofit/>
          </a:bodyPr>
          <a:lstStyle/>
          <a:p>
            <a:pPr algn="ctr" fontAlgn="base">
              <a:spcAft>
                <a:spcPts val="0"/>
              </a:spcAft>
            </a:pPr>
            <a:r>
              <a:rPr lang="en-US" sz="1400" b="1" kern="1200">
                <a:solidFill>
                  <a:srgbClr val="000000"/>
                </a:solidFill>
                <a:effectLst/>
                <a:latin typeface="Times New Roman"/>
                <a:ea typeface="Times New Roman"/>
              </a:rPr>
              <a:t>Chủ đề</a:t>
            </a:r>
            <a:endParaRPr lang="en-US" sz="1200">
              <a:effectLst/>
              <a:latin typeface="Times New Roman"/>
              <a:ea typeface="Times New Roman"/>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9920" b="23962"/>
          <a:stretch/>
        </p:blipFill>
        <p:spPr>
          <a:xfrm>
            <a:off x="1115616" y="3455484"/>
            <a:ext cx="2787774" cy="1564438"/>
          </a:xfrm>
          <a:prstGeom prst="rect">
            <a:avLst/>
          </a:prstGeom>
          <a:ln>
            <a:noFill/>
          </a:ln>
          <a:effectLst>
            <a:softEdge rad="112500"/>
          </a:effectLst>
        </p:spPr>
      </p:pic>
      <p:cxnSp>
        <p:nvCxnSpPr>
          <p:cNvPr id="17" name="Straight Arrow Connector 16"/>
          <p:cNvCxnSpPr>
            <a:cxnSpLocks/>
          </p:cNvCxnSpPr>
          <p:nvPr/>
        </p:nvCxnSpPr>
        <p:spPr>
          <a:xfrm flipH="1">
            <a:off x="2851590" y="2265592"/>
            <a:ext cx="690143" cy="795470"/>
          </a:xfrm>
          <a:prstGeom prst="straightConnector1">
            <a:avLst/>
          </a:prstGeom>
          <a:noFill/>
          <a:ln w="25400" cap="flat" cmpd="sng" algn="ctr">
            <a:solidFill>
              <a:srgbClr val="8064A2"/>
            </a:solidFill>
            <a:prstDash val="solid"/>
            <a:tailEnd type="arrow"/>
          </a:ln>
          <a:effectLst>
            <a:outerShdw blurRad="40000" dist="20000" dir="5400000" rotWithShape="0">
              <a:srgbClr val="000000">
                <a:alpha val="38000"/>
              </a:srgbClr>
            </a:outerShdw>
          </a:effectLst>
        </p:spPr>
      </p:cxnSp>
      <p:sp>
        <p:nvSpPr>
          <p:cNvPr id="19" name="Rectangle 5">
            <a:extLst>
              <a:ext uri="{FF2B5EF4-FFF2-40B4-BE49-F238E27FC236}">
                <a16:creationId xmlns:a16="http://schemas.microsoft.com/office/drawing/2014/main" id="{69C5C713-180D-4795-95FF-C3B92430A6D9}"/>
              </a:ext>
            </a:extLst>
          </p:cNvPr>
          <p:cNvSpPr/>
          <p:nvPr/>
        </p:nvSpPr>
        <p:spPr>
          <a:xfrm>
            <a:off x="3792879" y="3088025"/>
            <a:ext cx="1123954" cy="393397"/>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wrap="square">
            <a:noAutofit/>
          </a:bodyPr>
          <a:lstStyle/>
          <a:p>
            <a:pPr algn="ctr" fontAlgn="base">
              <a:spcAft>
                <a:spcPts val="0"/>
              </a:spcAft>
            </a:pPr>
            <a:r>
              <a:rPr lang="en-US" b="1" kern="1200" dirty="0" err="1">
                <a:latin typeface="Times New Roman"/>
                <a:ea typeface="Times New Roman"/>
              </a:rPr>
              <a:t>HĐVC</a:t>
            </a:r>
            <a:endParaRPr lang="en-US" sz="1200" dirty="0">
              <a:effectLst/>
              <a:latin typeface="Times New Roman"/>
              <a:ea typeface="Times New Roman"/>
            </a:endParaRPr>
          </a:p>
        </p:txBody>
      </p:sp>
      <p:cxnSp>
        <p:nvCxnSpPr>
          <p:cNvPr id="22" name="Straight Arrow Connector 16">
            <a:extLst>
              <a:ext uri="{FF2B5EF4-FFF2-40B4-BE49-F238E27FC236}">
                <a16:creationId xmlns:a16="http://schemas.microsoft.com/office/drawing/2014/main" id="{417DF591-8480-4E15-806B-616EBB502665}"/>
              </a:ext>
            </a:extLst>
          </p:cNvPr>
          <p:cNvCxnSpPr>
            <a:cxnSpLocks/>
            <a:endCxn id="19" idx="0"/>
          </p:cNvCxnSpPr>
          <p:nvPr/>
        </p:nvCxnSpPr>
        <p:spPr>
          <a:xfrm>
            <a:off x="4338893" y="2299217"/>
            <a:ext cx="15963" cy="788808"/>
          </a:xfrm>
          <a:prstGeom prst="straightConnector1">
            <a:avLst/>
          </a:prstGeom>
          <a:noFill/>
          <a:ln w="25400" cap="flat" cmpd="sng" algn="ctr">
            <a:solidFill>
              <a:srgbClr val="8064A2"/>
            </a:solidFill>
            <a:prstDash val="solid"/>
            <a:tailEnd type="arrow"/>
          </a:ln>
          <a:effectLst>
            <a:outerShdw blurRad="40000" dist="20000" dir="5400000" rotWithShape="0">
              <a:srgbClr val="000000">
                <a:alpha val="38000"/>
              </a:srgbClr>
            </a:outerShdw>
          </a:effectLst>
        </p:spPr>
      </p:cxnSp>
      <p:cxnSp>
        <p:nvCxnSpPr>
          <p:cNvPr id="27" name="Straight Arrow Connector 16">
            <a:extLst>
              <a:ext uri="{FF2B5EF4-FFF2-40B4-BE49-F238E27FC236}">
                <a16:creationId xmlns:a16="http://schemas.microsoft.com/office/drawing/2014/main" id="{862FEFD7-81DF-403B-B028-25817CDCA2BD}"/>
              </a:ext>
            </a:extLst>
          </p:cNvPr>
          <p:cNvCxnSpPr>
            <a:cxnSpLocks/>
          </p:cNvCxnSpPr>
          <p:nvPr/>
        </p:nvCxnSpPr>
        <p:spPr>
          <a:xfrm>
            <a:off x="4971907" y="1381032"/>
            <a:ext cx="419520" cy="0"/>
          </a:xfrm>
          <a:prstGeom prst="straightConnector1">
            <a:avLst/>
          </a:prstGeom>
          <a:noFill/>
          <a:ln w="25400" cap="flat" cmpd="sng" algn="ctr">
            <a:solidFill>
              <a:srgbClr val="8064A2"/>
            </a:solidFill>
            <a:prstDash val="solid"/>
            <a:tailEnd type="arrow"/>
          </a:ln>
          <a:effectLst>
            <a:outerShdw blurRad="40000" dist="20000" dir="5400000" rotWithShape="0">
              <a:srgbClr val="000000">
                <a:alpha val="38000"/>
              </a:srgbClr>
            </a:outerShdw>
          </a:effectLst>
        </p:spPr>
      </p:cxnSp>
      <p:sp>
        <p:nvSpPr>
          <p:cNvPr id="30" name="Rectangle 5">
            <a:extLst>
              <a:ext uri="{FF2B5EF4-FFF2-40B4-BE49-F238E27FC236}">
                <a16:creationId xmlns:a16="http://schemas.microsoft.com/office/drawing/2014/main" id="{C876B267-12C6-48BC-8660-8DDC6C94ED52}"/>
              </a:ext>
            </a:extLst>
          </p:cNvPr>
          <p:cNvSpPr/>
          <p:nvPr/>
        </p:nvSpPr>
        <p:spPr>
          <a:xfrm>
            <a:off x="5345046" y="1211977"/>
            <a:ext cx="2035266" cy="393397"/>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wrap="square">
            <a:noAutofit/>
          </a:bodyPr>
          <a:lstStyle/>
          <a:p>
            <a:pPr algn="ctr" fontAlgn="base">
              <a:spcAft>
                <a:spcPts val="0"/>
              </a:spcAft>
            </a:pPr>
            <a:r>
              <a:rPr lang="en-US" b="1" kern="1200" dirty="0" err="1">
                <a:latin typeface="Times New Roman"/>
                <a:ea typeface="Times New Roman"/>
              </a:rPr>
              <a:t>Đặc</a:t>
            </a:r>
            <a:r>
              <a:rPr lang="en-US" b="1" kern="1200" dirty="0">
                <a:latin typeface="Times New Roman"/>
                <a:ea typeface="Times New Roman"/>
              </a:rPr>
              <a:t> </a:t>
            </a:r>
            <a:r>
              <a:rPr lang="en-US" b="1" kern="1200" dirty="0" err="1">
                <a:latin typeface="Times New Roman"/>
                <a:ea typeface="Times New Roman"/>
              </a:rPr>
              <a:t>điểm</a:t>
            </a:r>
            <a:r>
              <a:rPr lang="en-US" b="1" kern="1200" dirty="0">
                <a:latin typeface="Times New Roman"/>
                <a:ea typeface="Times New Roman"/>
              </a:rPr>
              <a:t> </a:t>
            </a:r>
            <a:r>
              <a:rPr lang="en-US" b="1" kern="1200" dirty="0" err="1">
                <a:latin typeface="Times New Roman"/>
                <a:ea typeface="Times New Roman"/>
              </a:rPr>
              <a:t>tình</a:t>
            </a:r>
            <a:r>
              <a:rPr lang="en-US" b="1" kern="1200" dirty="0">
                <a:latin typeface="Times New Roman"/>
                <a:ea typeface="Times New Roman"/>
              </a:rPr>
              <a:t> </a:t>
            </a:r>
            <a:r>
              <a:rPr lang="en-US" b="1" kern="1200" dirty="0" err="1">
                <a:latin typeface="Times New Roman"/>
                <a:ea typeface="Times New Roman"/>
              </a:rPr>
              <a:t>hình</a:t>
            </a:r>
            <a:endParaRPr lang="en-US" sz="1200" dirty="0">
              <a:effectLst/>
              <a:latin typeface="Times New Roman"/>
              <a:ea typeface="Times New Roman"/>
            </a:endParaRPr>
          </a:p>
        </p:txBody>
      </p:sp>
    </p:spTree>
    <p:extLst>
      <p:ext uri="{BB962C8B-B14F-4D97-AF65-F5344CB8AC3E}">
        <p14:creationId xmlns:p14="http://schemas.microsoft.com/office/powerpoint/2010/main" val="4152154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bg/>
                                          </p:spTgt>
                                        </p:tgtEl>
                                        <p:attrNameLst>
                                          <p:attrName>style.visibility</p:attrName>
                                        </p:attrNameLst>
                                      </p:cBhvr>
                                      <p:to>
                                        <p:strVal val="visible"/>
                                      </p:to>
                                    </p:set>
                                    <p:animEffect transition="in" filter="wipe(left)">
                                      <p:cBhvr>
                                        <p:cTn id="12" dur="500"/>
                                        <p:tgtEl>
                                          <p:spTgt spid="11">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wipe(left)">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left)">
                                      <p:cBhvr>
                                        <p:cTn id="30" dur="500"/>
                                        <p:tgtEl>
                                          <p:spTgt spid="17"/>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500"/>
                                        <p:tgtEl>
                                          <p:spTgt spid="14"/>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wipe(left)">
                                      <p:cBhvr>
                                        <p:cTn id="50" dur="5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left)">
                                      <p:cBhvr>
                                        <p:cTn id="55" dur="500"/>
                                        <p:tgtEl>
                                          <p:spTgt spid="13"/>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left)">
                                      <p:cBhvr>
                                        <p:cTn id="58" dur="500"/>
                                        <p:tgtEl>
                                          <p:spTgt spid="9"/>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left)">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left)">
                                      <p:cBhvr>
                                        <p:cTn id="72" dur="500"/>
                                        <p:tgtEl>
                                          <p:spTgt spid="27"/>
                                        </p:tgtEl>
                                      </p:cBhvr>
                                    </p:animEffect>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wipe(left)">
                                      <p:cBhvr>
                                        <p:cTn id="7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build="p" animBg="1"/>
      <p:bldP spid="16" grpId="0" animBg="1"/>
      <p:bldP spid="19" grpId="0" animBg="1"/>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9592" y="788099"/>
            <a:ext cx="6840760" cy="830997"/>
          </a:xfrm>
          <a:prstGeom prst="rect">
            <a:avLst/>
          </a:prstGeom>
        </p:spPr>
        <p:txBody>
          <a:bodyPr wrap="square">
            <a:spAutoFit/>
          </a:bodyPr>
          <a:lstStyle/>
          <a:p>
            <a:pPr lvl="1" algn="just"/>
            <a:r>
              <a:rPr lang="en-US" sz="2400" b="1" dirty="0"/>
              <a:t> </a:t>
            </a:r>
            <a:r>
              <a:rPr lang="en-US" sz="2400" b="1" dirty="0">
                <a:solidFill>
                  <a:srgbClr val="9900CC"/>
                </a:solidFill>
              </a:rPr>
              <a:t>1.3. </a:t>
            </a:r>
            <a:r>
              <a:rPr lang="en-US" sz="2400" b="1" dirty="0" err="1">
                <a:solidFill>
                  <a:srgbClr val="9900CC"/>
                </a:solidFill>
              </a:rPr>
              <a:t>Hướng</a:t>
            </a:r>
            <a:r>
              <a:rPr lang="en-US" sz="2400" b="1" dirty="0">
                <a:solidFill>
                  <a:srgbClr val="9900CC"/>
                </a:solidFill>
              </a:rPr>
              <a:t> </a:t>
            </a:r>
            <a:r>
              <a:rPr lang="en-US" sz="2400" b="1" dirty="0" err="1">
                <a:solidFill>
                  <a:srgbClr val="9900CC"/>
                </a:solidFill>
              </a:rPr>
              <a:t>dẫn</a:t>
            </a:r>
            <a:r>
              <a:rPr lang="en-US" sz="2400" b="1" dirty="0">
                <a:solidFill>
                  <a:srgbClr val="9900CC"/>
                </a:solidFill>
              </a:rPr>
              <a:t> </a:t>
            </a:r>
            <a:r>
              <a:rPr lang="en-US" sz="2400" b="1" dirty="0" err="1">
                <a:solidFill>
                  <a:srgbClr val="9900CC"/>
                </a:solidFill>
              </a:rPr>
              <a:t>cách</a:t>
            </a:r>
            <a:r>
              <a:rPr lang="en-US" sz="2400" b="1" dirty="0">
                <a:solidFill>
                  <a:srgbClr val="9900CC"/>
                </a:solidFill>
              </a:rPr>
              <a:t> </a:t>
            </a:r>
            <a:r>
              <a:rPr lang="en-US" sz="2400" b="1" dirty="0" err="1">
                <a:solidFill>
                  <a:srgbClr val="9900CC"/>
                </a:solidFill>
              </a:rPr>
              <a:t>viết</a:t>
            </a:r>
            <a:r>
              <a:rPr lang="en-US" sz="2400" b="1" dirty="0">
                <a:solidFill>
                  <a:srgbClr val="9900CC"/>
                </a:solidFill>
              </a:rPr>
              <a:t> </a:t>
            </a:r>
            <a:r>
              <a:rPr lang="en-US" sz="2400" b="1" dirty="0" err="1">
                <a:solidFill>
                  <a:srgbClr val="9900CC"/>
                </a:solidFill>
              </a:rPr>
              <a:t>mục</a:t>
            </a:r>
            <a:r>
              <a:rPr lang="en-US" sz="2400" b="1" dirty="0">
                <a:solidFill>
                  <a:srgbClr val="9900CC"/>
                </a:solidFill>
              </a:rPr>
              <a:t> </a:t>
            </a:r>
            <a:r>
              <a:rPr lang="en-US" sz="2400" b="1" dirty="0" err="1">
                <a:solidFill>
                  <a:srgbClr val="9900CC"/>
                </a:solidFill>
              </a:rPr>
              <a:t>tiêu</a:t>
            </a:r>
            <a:r>
              <a:rPr lang="en-US" sz="2400" b="1" dirty="0">
                <a:solidFill>
                  <a:srgbClr val="9900CC"/>
                </a:solidFill>
              </a:rPr>
              <a:t> </a:t>
            </a:r>
            <a:r>
              <a:rPr lang="en-US" sz="2400" b="1" dirty="0" err="1">
                <a:solidFill>
                  <a:srgbClr val="9900CC"/>
                </a:solidFill>
              </a:rPr>
              <a:t>giáo</a:t>
            </a:r>
            <a:r>
              <a:rPr lang="en-US" sz="2400" b="1" dirty="0">
                <a:solidFill>
                  <a:srgbClr val="9900CC"/>
                </a:solidFill>
              </a:rPr>
              <a:t> </a:t>
            </a:r>
            <a:r>
              <a:rPr lang="en-US" sz="2400" b="1" dirty="0" err="1">
                <a:solidFill>
                  <a:srgbClr val="9900CC"/>
                </a:solidFill>
              </a:rPr>
              <a:t>dục</a:t>
            </a:r>
            <a:r>
              <a:rPr lang="en-US" sz="2400" b="1" dirty="0">
                <a:solidFill>
                  <a:srgbClr val="9900CC"/>
                </a:solidFill>
              </a:rPr>
              <a:t> </a:t>
            </a:r>
            <a:r>
              <a:rPr lang="en-US" sz="2400" b="1" dirty="0" err="1">
                <a:solidFill>
                  <a:srgbClr val="9900CC"/>
                </a:solidFill>
              </a:rPr>
              <a:t>năm</a:t>
            </a:r>
            <a:r>
              <a:rPr lang="en-US" sz="2400" b="1" dirty="0">
                <a:solidFill>
                  <a:srgbClr val="9900CC"/>
                </a:solidFill>
              </a:rPr>
              <a:t> </a:t>
            </a:r>
            <a:r>
              <a:rPr lang="en-US" sz="2400" b="1" dirty="0" err="1">
                <a:solidFill>
                  <a:srgbClr val="9900CC"/>
                </a:solidFill>
              </a:rPr>
              <a:t>học</a:t>
            </a:r>
            <a:r>
              <a:rPr lang="en-US" sz="2400" b="1" dirty="0">
                <a:solidFill>
                  <a:srgbClr val="9900CC"/>
                </a:solidFill>
              </a:rPr>
              <a:t> </a:t>
            </a:r>
            <a:endParaRPr lang="en-US" sz="2400" dirty="0">
              <a:solidFill>
                <a:srgbClr val="9900CC"/>
              </a:solidFill>
            </a:endParaRPr>
          </a:p>
        </p:txBody>
      </p:sp>
      <p:sp>
        <p:nvSpPr>
          <p:cNvPr id="2" name="Rectangle 1"/>
          <p:cNvSpPr/>
          <p:nvPr/>
        </p:nvSpPr>
        <p:spPr>
          <a:xfrm>
            <a:off x="884362" y="1779662"/>
            <a:ext cx="7128792" cy="830997"/>
          </a:xfrm>
          <a:prstGeom prst="rect">
            <a:avLst/>
          </a:prstGeom>
        </p:spPr>
        <p:txBody>
          <a:bodyPr wrap="square">
            <a:spAutoFit/>
          </a:bodyPr>
          <a:lstStyle/>
          <a:p>
            <a:pPr lvl="0" algn="just" fontAlgn="base"/>
            <a:r>
              <a:rPr lang="en-US" sz="2400" b="1" dirty="0">
                <a:solidFill>
                  <a:srgbClr val="00B050"/>
                </a:solidFill>
                <a:latin typeface="+mn-lt"/>
              </a:rPr>
              <a:t>A. </a:t>
            </a:r>
            <a:r>
              <a:rPr lang="vi-VN" sz="2400" b="1" dirty="0">
                <a:solidFill>
                  <a:srgbClr val="00B050"/>
                </a:solidFill>
                <a:latin typeface="+mn-lt"/>
              </a:rPr>
              <a:t>Căn cứ xác định </a:t>
            </a:r>
            <a:r>
              <a:rPr lang="en-US" sz="2400" b="1" dirty="0" err="1">
                <a:solidFill>
                  <a:srgbClr val="00B050"/>
                </a:solidFill>
                <a:latin typeface="+mn-lt"/>
              </a:rPr>
              <a:t>mục</a:t>
            </a:r>
            <a:r>
              <a:rPr lang="en-US" sz="2400" b="1" dirty="0">
                <a:solidFill>
                  <a:srgbClr val="00B050"/>
                </a:solidFill>
                <a:latin typeface="+mn-lt"/>
              </a:rPr>
              <a:t> </a:t>
            </a:r>
            <a:r>
              <a:rPr lang="en-US" sz="2400" b="1" dirty="0" err="1">
                <a:solidFill>
                  <a:srgbClr val="00B050"/>
                </a:solidFill>
                <a:latin typeface="+mn-lt"/>
              </a:rPr>
              <a:t>tiêu</a:t>
            </a:r>
            <a:r>
              <a:rPr lang="en-US" sz="2400" b="1" dirty="0">
                <a:solidFill>
                  <a:srgbClr val="00B050"/>
                </a:solidFill>
                <a:latin typeface="+mn-lt"/>
              </a:rPr>
              <a:t> </a:t>
            </a:r>
            <a:r>
              <a:rPr lang="vi-VN" sz="2400" b="1" dirty="0">
                <a:solidFill>
                  <a:srgbClr val="00B050"/>
                </a:solidFill>
                <a:latin typeface="+mn-lt"/>
              </a:rPr>
              <a:t>giáo dục năm học đối với </a:t>
            </a:r>
            <a:r>
              <a:rPr lang="en-US" sz="2400" b="1" dirty="0" err="1">
                <a:solidFill>
                  <a:srgbClr val="00B050"/>
                </a:solidFill>
                <a:latin typeface="+mn-lt"/>
              </a:rPr>
              <a:t>nhà</a:t>
            </a:r>
            <a:r>
              <a:rPr lang="en-US" sz="2400" b="1" dirty="0">
                <a:solidFill>
                  <a:srgbClr val="00B050"/>
                </a:solidFill>
                <a:latin typeface="+mn-lt"/>
              </a:rPr>
              <a:t> </a:t>
            </a:r>
            <a:r>
              <a:rPr lang="en-US" sz="2400" b="1" dirty="0" err="1">
                <a:solidFill>
                  <a:srgbClr val="00B050"/>
                </a:solidFill>
                <a:latin typeface="+mn-lt"/>
              </a:rPr>
              <a:t>trẻ</a:t>
            </a:r>
            <a:r>
              <a:rPr lang="en-US" sz="2400" b="1" dirty="0">
                <a:solidFill>
                  <a:srgbClr val="00B050"/>
                </a:solidFill>
                <a:latin typeface="+mn-lt"/>
              </a:rPr>
              <a:t>, </a:t>
            </a:r>
            <a:r>
              <a:rPr lang="vi-VN" sz="2400" b="1" dirty="0">
                <a:solidFill>
                  <a:srgbClr val="00B050"/>
                </a:solidFill>
                <a:latin typeface="+mn-lt"/>
              </a:rPr>
              <a:t>mẫu giáo 3-4 tuổi; 4-5 tuổi</a:t>
            </a:r>
            <a:endParaRPr lang="en-US" sz="2400" dirty="0">
              <a:solidFill>
                <a:srgbClr val="00B050"/>
              </a:solidFill>
              <a:latin typeface="+mn-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1199" y="2787774"/>
            <a:ext cx="3137545" cy="2091697"/>
          </a:xfrm>
          <a:prstGeom prst="ellipse">
            <a:avLst/>
          </a:prstGeom>
          <a:ln>
            <a:noFill/>
          </a:ln>
          <a:effectLst>
            <a:softEdge rad="112500"/>
          </a:effectLst>
        </p:spPr>
      </p:pic>
    </p:spTree>
    <p:extLst>
      <p:ext uri="{BB962C8B-B14F-4D97-AF65-F5344CB8AC3E}">
        <p14:creationId xmlns:p14="http://schemas.microsoft.com/office/powerpoint/2010/main" val="26478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788302853"/>
              </p:ext>
            </p:extLst>
          </p:nvPr>
        </p:nvGraphicFramePr>
        <p:xfrm>
          <a:off x="899592" y="339502"/>
          <a:ext cx="7488832"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oogle Shape;4772;p52"/>
          <p:cNvGrpSpPr/>
          <p:nvPr/>
        </p:nvGrpSpPr>
        <p:grpSpPr>
          <a:xfrm>
            <a:off x="8002509" y="3715081"/>
            <a:ext cx="1002761" cy="1292918"/>
            <a:chOff x="5797400" y="1777550"/>
            <a:chExt cx="1612981" cy="2358931"/>
          </a:xfrm>
        </p:grpSpPr>
        <p:sp>
          <p:nvSpPr>
            <p:cNvPr id="7" name="Google Shape;4773;p52"/>
            <p:cNvSpPr/>
            <p:nvPr/>
          </p:nvSpPr>
          <p:spPr>
            <a:xfrm>
              <a:off x="5850207" y="3860889"/>
              <a:ext cx="1223071" cy="275592"/>
            </a:xfrm>
            <a:custGeom>
              <a:avLst/>
              <a:gdLst/>
              <a:ahLst/>
              <a:cxnLst/>
              <a:rect l="l" t="t" r="r" b="b"/>
              <a:pathLst>
                <a:path w="20752" h="4676" extrusionOk="0">
                  <a:moveTo>
                    <a:pt x="10947" y="1"/>
                  </a:moveTo>
                  <a:cubicBezTo>
                    <a:pt x="6142" y="1"/>
                    <a:pt x="0" y="481"/>
                    <a:pt x="5374" y="3839"/>
                  </a:cubicBezTo>
                  <a:cubicBezTo>
                    <a:pt x="6308" y="4434"/>
                    <a:pt x="7502" y="4675"/>
                    <a:pt x="8771" y="4675"/>
                  </a:cubicBezTo>
                  <a:cubicBezTo>
                    <a:pt x="14099" y="4675"/>
                    <a:pt x="20752" y="416"/>
                    <a:pt x="15025" y="78"/>
                  </a:cubicBezTo>
                  <a:lnTo>
                    <a:pt x="15249" y="78"/>
                  </a:lnTo>
                  <a:cubicBezTo>
                    <a:pt x="15171" y="78"/>
                    <a:pt x="15079" y="77"/>
                    <a:pt x="14974" y="75"/>
                  </a:cubicBezTo>
                  <a:lnTo>
                    <a:pt x="14974" y="75"/>
                  </a:lnTo>
                  <a:cubicBezTo>
                    <a:pt x="14751" y="63"/>
                    <a:pt x="14510" y="56"/>
                    <a:pt x="14250" y="56"/>
                  </a:cubicBezTo>
                  <a:cubicBezTo>
                    <a:pt x="14238" y="56"/>
                    <a:pt x="14226" y="56"/>
                    <a:pt x="14214" y="56"/>
                  </a:cubicBezTo>
                  <a:lnTo>
                    <a:pt x="14214" y="56"/>
                  </a:lnTo>
                  <a:cubicBezTo>
                    <a:pt x="13370" y="34"/>
                    <a:pt x="12204" y="1"/>
                    <a:pt x="10947" y="1"/>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774;p52"/>
            <p:cNvSpPr/>
            <p:nvPr/>
          </p:nvSpPr>
          <p:spPr>
            <a:xfrm>
              <a:off x="6000613" y="2197059"/>
              <a:ext cx="983962" cy="1783920"/>
            </a:xfrm>
            <a:custGeom>
              <a:avLst/>
              <a:gdLst/>
              <a:ahLst/>
              <a:cxnLst/>
              <a:rect l="l" t="t" r="r" b="b"/>
              <a:pathLst>
                <a:path w="16695" h="30268" extrusionOk="0">
                  <a:moveTo>
                    <a:pt x="7979" y="21694"/>
                  </a:moveTo>
                  <a:cubicBezTo>
                    <a:pt x="8888" y="18920"/>
                    <a:pt x="10518" y="16710"/>
                    <a:pt x="12478" y="14641"/>
                  </a:cubicBezTo>
                  <a:cubicBezTo>
                    <a:pt x="12305" y="14358"/>
                    <a:pt x="12149" y="14123"/>
                    <a:pt x="12008" y="13873"/>
                  </a:cubicBezTo>
                  <a:cubicBezTo>
                    <a:pt x="11819" y="13512"/>
                    <a:pt x="11616" y="13152"/>
                    <a:pt x="11475" y="12760"/>
                  </a:cubicBezTo>
                  <a:cubicBezTo>
                    <a:pt x="11349" y="12415"/>
                    <a:pt x="11208" y="11945"/>
                    <a:pt x="11647" y="11772"/>
                  </a:cubicBezTo>
                  <a:cubicBezTo>
                    <a:pt x="11866" y="11694"/>
                    <a:pt x="12305" y="11882"/>
                    <a:pt x="12525" y="12070"/>
                  </a:cubicBezTo>
                  <a:cubicBezTo>
                    <a:pt x="12964" y="12509"/>
                    <a:pt x="13324" y="13026"/>
                    <a:pt x="13794" y="13606"/>
                  </a:cubicBezTo>
                  <a:cubicBezTo>
                    <a:pt x="14703" y="13246"/>
                    <a:pt x="15409" y="12242"/>
                    <a:pt x="16694" y="12274"/>
                  </a:cubicBezTo>
                  <a:cubicBezTo>
                    <a:pt x="16459" y="12509"/>
                    <a:pt x="16271" y="12791"/>
                    <a:pt x="16004" y="12979"/>
                  </a:cubicBezTo>
                  <a:cubicBezTo>
                    <a:pt x="15017" y="13716"/>
                    <a:pt x="13998" y="14421"/>
                    <a:pt x="13011" y="15173"/>
                  </a:cubicBezTo>
                  <a:cubicBezTo>
                    <a:pt x="11866" y="16067"/>
                    <a:pt x="11083" y="17258"/>
                    <a:pt x="10362" y="18496"/>
                  </a:cubicBezTo>
                  <a:cubicBezTo>
                    <a:pt x="9437" y="20111"/>
                    <a:pt x="8888" y="21866"/>
                    <a:pt x="8418" y="23638"/>
                  </a:cubicBezTo>
                  <a:cubicBezTo>
                    <a:pt x="8324" y="23951"/>
                    <a:pt x="8308" y="24296"/>
                    <a:pt x="8261" y="24609"/>
                  </a:cubicBezTo>
                  <a:cubicBezTo>
                    <a:pt x="9076" y="23246"/>
                    <a:pt x="9891" y="21882"/>
                    <a:pt x="10691" y="20518"/>
                  </a:cubicBezTo>
                  <a:cubicBezTo>
                    <a:pt x="11537" y="19061"/>
                    <a:pt x="12713" y="18026"/>
                    <a:pt x="14359" y="17556"/>
                  </a:cubicBezTo>
                  <a:cubicBezTo>
                    <a:pt x="14829" y="17415"/>
                    <a:pt x="15268" y="17305"/>
                    <a:pt x="15597" y="17713"/>
                  </a:cubicBezTo>
                  <a:cubicBezTo>
                    <a:pt x="15973" y="18152"/>
                    <a:pt x="15801" y="18622"/>
                    <a:pt x="15487" y="19045"/>
                  </a:cubicBezTo>
                  <a:cubicBezTo>
                    <a:pt x="14735" y="20064"/>
                    <a:pt x="14029" y="21161"/>
                    <a:pt x="13183" y="22086"/>
                  </a:cubicBezTo>
                  <a:cubicBezTo>
                    <a:pt x="11224" y="24218"/>
                    <a:pt x="9907" y="26757"/>
                    <a:pt x="8449" y="29202"/>
                  </a:cubicBezTo>
                  <a:cubicBezTo>
                    <a:pt x="8261" y="29500"/>
                    <a:pt x="8011" y="29766"/>
                    <a:pt x="7728" y="29986"/>
                  </a:cubicBezTo>
                  <a:cubicBezTo>
                    <a:pt x="7337" y="30268"/>
                    <a:pt x="6976" y="30189"/>
                    <a:pt x="6647" y="29813"/>
                  </a:cubicBezTo>
                  <a:cubicBezTo>
                    <a:pt x="5675" y="28716"/>
                    <a:pt x="4703" y="27635"/>
                    <a:pt x="3700" y="26569"/>
                  </a:cubicBezTo>
                  <a:cubicBezTo>
                    <a:pt x="3136" y="25973"/>
                    <a:pt x="2493" y="25440"/>
                    <a:pt x="1929" y="24829"/>
                  </a:cubicBezTo>
                  <a:cubicBezTo>
                    <a:pt x="1145" y="23982"/>
                    <a:pt x="252" y="23199"/>
                    <a:pt x="48" y="21960"/>
                  </a:cubicBezTo>
                  <a:cubicBezTo>
                    <a:pt x="1" y="21663"/>
                    <a:pt x="17" y="21130"/>
                    <a:pt x="158" y="21067"/>
                  </a:cubicBezTo>
                  <a:cubicBezTo>
                    <a:pt x="471" y="20848"/>
                    <a:pt x="910" y="20942"/>
                    <a:pt x="1177" y="21098"/>
                  </a:cubicBezTo>
                  <a:cubicBezTo>
                    <a:pt x="2948" y="22164"/>
                    <a:pt x="4343" y="23622"/>
                    <a:pt x="5424" y="25377"/>
                  </a:cubicBezTo>
                  <a:cubicBezTo>
                    <a:pt x="5706" y="25848"/>
                    <a:pt x="5957" y="26349"/>
                    <a:pt x="6380" y="26788"/>
                  </a:cubicBezTo>
                  <a:cubicBezTo>
                    <a:pt x="6318" y="26584"/>
                    <a:pt x="6255" y="26365"/>
                    <a:pt x="6161" y="26177"/>
                  </a:cubicBezTo>
                  <a:cubicBezTo>
                    <a:pt x="5393" y="24562"/>
                    <a:pt x="4641" y="22917"/>
                    <a:pt x="3810" y="21318"/>
                  </a:cubicBezTo>
                  <a:cubicBezTo>
                    <a:pt x="3387" y="20487"/>
                    <a:pt x="2791" y="19750"/>
                    <a:pt x="2321" y="18935"/>
                  </a:cubicBezTo>
                  <a:cubicBezTo>
                    <a:pt x="2086" y="18512"/>
                    <a:pt x="1913" y="18042"/>
                    <a:pt x="1819" y="17572"/>
                  </a:cubicBezTo>
                  <a:cubicBezTo>
                    <a:pt x="1678" y="16851"/>
                    <a:pt x="2180" y="16365"/>
                    <a:pt x="2869" y="16616"/>
                  </a:cubicBezTo>
                  <a:cubicBezTo>
                    <a:pt x="3402" y="16819"/>
                    <a:pt x="3967" y="17148"/>
                    <a:pt x="4311" y="17587"/>
                  </a:cubicBezTo>
                  <a:cubicBezTo>
                    <a:pt x="4829" y="18261"/>
                    <a:pt x="5221" y="19061"/>
                    <a:pt x="5550" y="19844"/>
                  </a:cubicBezTo>
                  <a:cubicBezTo>
                    <a:pt x="6083" y="21067"/>
                    <a:pt x="6521" y="22337"/>
                    <a:pt x="6976" y="23528"/>
                  </a:cubicBezTo>
                  <a:cubicBezTo>
                    <a:pt x="7791" y="20644"/>
                    <a:pt x="6427" y="14029"/>
                    <a:pt x="4123" y="9907"/>
                  </a:cubicBezTo>
                  <a:cubicBezTo>
                    <a:pt x="3622" y="9985"/>
                    <a:pt x="3120" y="10095"/>
                    <a:pt x="2603" y="10126"/>
                  </a:cubicBezTo>
                  <a:cubicBezTo>
                    <a:pt x="2086" y="10158"/>
                    <a:pt x="1412" y="10299"/>
                    <a:pt x="1035" y="10126"/>
                  </a:cubicBezTo>
                  <a:cubicBezTo>
                    <a:pt x="471" y="9515"/>
                    <a:pt x="1192" y="9311"/>
                    <a:pt x="3590" y="8637"/>
                  </a:cubicBezTo>
                  <a:cubicBezTo>
                    <a:pt x="3261" y="8230"/>
                    <a:pt x="2979" y="7854"/>
                    <a:pt x="2650" y="7524"/>
                  </a:cubicBezTo>
                  <a:cubicBezTo>
                    <a:pt x="2336" y="7180"/>
                    <a:pt x="1804" y="6992"/>
                    <a:pt x="1898" y="6396"/>
                  </a:cubicBezTo>
                  <a:cubicBezTo>
                    <a:pt x="2321" y="6129"/>
                    <a:pt x="2634" y="6302"/>
                    <a:pt x="2885" y="6615"/>
                  </a:cubicBezTo>
                  <a:cubicBezTo>
                    <a:pt x="3371" y="7242"/>
                    <a:pt x="3935" y="7822"/>
                    <a:pt x="4280" y="8512"/>
                  </a:cubicBezTo>
                  <a:cubicBezTo>
                    <a:pt x="5456" y="10847"/>
                    <a:pt x="6631" y="13199"/>
                    <a:pt x="7274" y="16020"/>
                  </a:cubicBezTo>
                  <a:cubicBezTo>
                    <a:pt x="7822" y="13120"/>
                    <a:pt x="8277" y="10456"/>
                    <a:pt x="8841" y="7822"/>
                  </a:cubicBezTo>
                  <a:cubicBezTo>
                    <a:pt x="9406" y="5205"/>
                    <a:pt x="9923" y="2587"/>
                    <a:pt x="10754" y="1"/>
                  </a:cubicBezTo>
                  <a:cubicBezTo>
                    <a:pt x="11224" y="252"/>
                    <a:pt x="11114" y="596"/>
                    <a:pt x="11051" y="926"/>
                  </a:cubicBezTo>
                  <a:cubicBezTo>
                    <a:pt x="10816" y="2148"/>
                    <a:pt x="10581" y="3355"/>
                    <a:pt x="10362" y="4578"/>
                  </a:cubicBezTo>
                  <a:cubicBezTo>
                    <a:pt x="10315" y="4813"/>
                    <a:pt x="10315" y="5079"/>
                    <a:pt x="10283" y="5377"/>
                  </a:cubicBezTo>
                  <a:cubicBezTo>
                    <a:pt x="11177" y="5173"/>
                    <a:pt x="12729" y="4452"/>
                    <a:pt x="12885" y="5393"/>
                  </a:cubicBezTo>
                  <a:cubicBezTo>
                    <a:pt x="13011" y="6082"/>
                    <a:pt x="11741" y="6302"/>
                    <a:pt x="11083" y="6365"/>
                  </a:cubicBezTo>
                  <a:cubicBezTo>
                    <a:pt x="10080" y="6474"/>
                    <a:pt x="9750" y="7007"/>
                    <a:pt x="9515" y="7916"/>
                  </a:cubicBezTo>
                  <a:cubicBezTo>
                    <a:pt x="8591" y="11835"/>
                    <a:pt x="8042" y="15800"/>
                    <a:pt x="7854" y="19813"/>
                  </a:cubicBezTo>
                  <a:cubicBezTo>
                    <a:pt x="7822" y="20440"/>
                    <a:pt x="7932" y="21067"/>
                    <a:pt x="7979" y="21694"/>
                  </a:cubicBezTo>
                  <a:close/>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775;p52"/>
            <p:cNvSpPr/>
            <p:nvPr/>
          </p:nvSpPr>
          <p:spPr>
            <a:xfrm>
              <a:off x="5895353" y="3126425"/>
              <a:ext cx="269757" cy="334470"/>
            </a:xfrm>
            <a:custGeom>
              <a:avLst/>
              <a:gdLst/>
              <a:ahLst/>
              <a:cxnLst/>
              <a:rect l="l" t="t" r="r" b="b"/>
              <a:pathLst>
                <a:path w="4577" h="5675" extrusionOk="0">
                  <a:moveTo>
                    <a:pt x="4577" y="5674"/>
                  </a:moveTo>
                  <a:cubicBezTo>
                    <a:pt x="3950" y="4969"/>
                    <a:pt x="2994" y="3887"/>
                    <a:pt x="2367" y="3182"/>
                  </a:cubicBezTo>
                  <a:cubicBezTo>
                    <a:pt x="1787" y="2539"/>
                    <a:pt x="1191" y="1897"/>
                    <a:pt x="643" y="1238"/>
                  </a:cubicBezTo>
                  <a:cubicBezTo>
                    <a:pt x="376" y="941"/>
                    <a:pt x="0" y="658"/>
                    <a:pt x="204" y="126"/>
                  </a:cubicBezTo>
                  <a:cubicBezTo>
                    <a:pt x="596" y="0"/>
                    <a:pt x="894" y="251"/>
                    <a:pt x="1176" y="439"/>
                  </a:cubicBezTo>
                  <a:cubicBezTo>
                    <a:pt x="1379" y="580"/>
                    <a:pt x="1536" y="752"/>
                    <a:pt x="1693" y="941"/>
                  </a:cubicBezTo>
                  <a:cubicBezTo>
                    <a:pt x="2665" y="2179"/>
                    <a:pt x="3527" y="3495"/>
                    <a:pt x="4279" y="4875"/>
                  </a:cubicBezTo>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776;p52"/>
            <p:cNvSpPr/>
            <p:nvPr/>
          </p:nvSpPr>
          <p:spPr>
            <a:xfrm>
              <a:off x="6639898" y="3496839"/>
              <a:ext cx="340953" cy="314137"/>
            </a:xfrm>
            <a:custGeom>
              <a:avLst/>
              <a:gdLst/>
              <a:ahLst/>
              <a:cxnLst/>
              <a:rect l="l" t="t" r="r" b="b"/>
              <a:pathLst>
                <a:path w="5785" h="5330" extrusionOk="0">
                  <a:moveTo>
                    <a:pt x="1" y="5330"/>
                  </a:moveTo>
                  <a:cubicBezTo>
                    <a:pt x="847" y="4327"/>
                    <a:pt x="1913" y="3606"/>
                    <a:pt x="2963" y="2869"/>
                  </a:cubicBezTo>
                  <a:cubicBezTo>
                    <a:pt x="3731" y="2336"/>
                    <a:pt x="4468" y="1740"/>
                    <a:pt x="5220" y="1192"/>
                  </a:cubicBezTo>
                  <a:cubicBezTo>
                    <a:pt x="5471" y="988"/>
                    <a:pt x="5675" y="753"/>
                    <a:pt x="5722" y="424"/>
                  </a:cubicBezTo>
                  <a:cubicBezTo>
                    <a:pt x="5784" y="126"/>
                    <a:pt x="5690" y="1"/>
                    <a:pt x="5377" y="48"/>
                  </a:cubicBezTo>
                  <a:cubicBezTo>
                    <a:pt x="5032" y="110"/>
                    <a:pt x="4687" y="173"/>
                    <a:pt x="4358" y="298"/>
                  </a:cubicBezTo>
                  <a:cubicBezTo>
                    <a:pt x="3182" y="753"/>
                    <a:pt x="2211" y="1505"/>
                    <a:pt x="1443" y="2493"/>
                  </a:cubicBezTo>
                  <a:cubicBezTo>
                    <a:pt x="800" y="3355"/>
                    <a:pt x="298" y="4280"/>
                    <a:pt x="1" y="5330"/>
                  </a:cubicBezTo>
                  <a:close/>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777;p52"/>
            <p:cNvSpPr/>
            <p:nvPr/>
          </p:nvSpPr>
          <p:spPr>
            <a:xfrm>
              <a:off x="6582494" y="1777550"/>
              <a:ext cx="196026" cy="339539"/>
            </a:xfrm>
            <a:custGeom>
              <a:avLst/>
              <a:gdLst/>
              <a:ahLst/>
              <a:cxnLst/>
              <a:rect l="l" t="t" r="r" b="b"/>
              <a:pathLst>
                <a:path w="3326" h="5761" extrusionOk="0">
                  <a:moveTo>
                    <a:pt x="1812" y="0"/>
                  </a:moveTo>
                  <a:cubicBezTo>
                    <a:pt x="1041" y="0"/>
                    <a:pt x="469" y="595"/>
                    <a:pt x="363" y="1335"/>
                  </a:cubicBezTo>
                  <a:cubicBezTo>
                    <a:pt x="238" y="2307"/>
                    <a:pt x="113" y="3294"/>
                    <a:pt x="50" y="4282"/>
                  </a:cubicBezTo>
                  <a:cubicBezTo>
                    <a:pt x="0" y="5247"/>
                    <a:pt x="768" y="5761"/>
                    <a:pt x="1519" y="5761"/>
                  </a:cubicBezTo>
                  <a:cubicBezTo>
                    <a:pt x="2195" y="5761"/>
                    <a:pt x="2858" y="5346"/>
                    <a:pt x="2903" y="4470"/>
                  </a:cubicBezTo>
                  <a:cubicBezTo>
                    <a:pt x="2965" y="3482"/>
                    <a:pt x="3091" y="2511"/>
                    <a:pt x="3216" y="1539"/>
                  </a:cubicBezTo>
                  <a:cubicBezTo>
                    <a:pt x="3326" y="755"/>
                    <a:pt x="2636" y="50"/>
                    <a:pt x="1899" y="3"/>
                  </a:cubicBezTo>
                  <a:cubicBezTo>
                    <a:pt x="1870" y="1"/>
                    <a:pt x="1841" y="0"/>
                    <a:pt x="18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778;p52"/>
            <p:cNvSpPr/>
            <p:nvPr/>
          </p:nvSpPr>
          <p:spPr>
            <a:xfrm>
              <a:off x="6582611" y="1944634"/>
              <a:ext cx="373310" cy="175221"/>
            </a:xfrm>
            <a:custGeom>
              <a:avLst/>
              <a:gdLst/>
              <a:ahLst/>
              <a:cxnLst/>
              <a:rect l="l" t="t" r="r" b="b"/>
              <a:pathLst>
                <a:path w="6334" h="2973" extrusionOk="0">
                  <a:moveTo>
                    <a:pt x="4670" y="0"/>
                  </a:moveTo>
                  <a:cubicBezTo>
                    <a:pt x="4624" y="0"/>
                    <a:pt x="4577" y="2"/>
                    <a:pt x="4531" y="5"/>
                  </a:cubicBezTo>
                  <a:cubicBezTo>
                    <a:pt x="3645" y="58"/>
                    <a:pt x="2938" y="122"/>
                    <a:pt x="2071" y="122"/>
                  </a:cubicBezTo>
                  <a:cubicBezTo>
                    <a:pt x="1910" y="122"/>
                    <a:pt x="1743" y="119"/>
                    <a:pt x="1568" y="114"/>
                  </a:cubicBezTo>
                  <a:cubicBezTo>
                    <a:pt x="1557" y="114"/>
                    <a:pt x="1546" y="114"/>
                    <a:pt x="1535" y="114"/>
                  </a:cubicBezTo>
                  <a:cubicBezTo>
                    <a:pt x="781" y="114"/>
                    <a:pt x="110" y="643"/>
                    <a:pt x="48" y="1447"/>
                  </a:cubicBezTo>
                  <a:cubicBezTo>
                    <a:pt x="1" y="2199"/>
                    <a:pt x="596" y="2951"/>
                    <a:pt x="1380" y="2967"/>
                  </a:cubicBezTo>
                  <a:cubicBezTo>
                    <a:pt x="1527" y="2971"/>
                    <a:pt x="1674" y="2973"/>
                    <a:pt x="1821" y="2973"/>
                  </a:cubicBezTo>
                  <a:cubicBezTo>
                    <a:pt x="2899" y="2973"/>
                    <a:pt x="3988" y="2879"/>
                    <a:pt x="5064" y="2810"/>
                  </a:cubicBezTo>
                  <a:cubicBezTo>
                    <a:pt x="5847" y="2763"/>
                    <a:pt x="6333" y="1839"/>
                    <a:pt x="6208" y="1133"/>
                  </a:cubicBezTo>
                  <a:cubicBezTo>
                    <a:pt x="6046" y="352"/>
                    <a:pt x="5398" y="0"/>
                    <a:pt x="46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779;p52"/>
            <p:cNvSpPr/>
            <p:nvPr/>
          </p:nvSpPr>
          <p:spPr>
            <a:xfrm>
              <a:off x="6397845" y="1876917"/>
              <a:ext cx="390284" cy="225082"/>
            </a:xfrm>
            <a:custGeom>
              <a:avLst/>
              <a:gdLst/>
              <a:ahLst/>
              <a:cxnLst/>
              <a:rect l="l" t="t" r="r" b="b"/>
              <a:pathLst>
                <a:path w="6622" h="3819" extrusionOk="0">
                  <a:moveTo>
                    <a:pt x="1546" y="0"/>
                  </a:moveTo>
                  <a:cubicBezTo>
                    <a:pt x="1109" y="0"/>
                    <a:pt x="693" y="188"/>
                    <a:pt x="408" y="605"/>
                  </a:cubicBezTo>
                  <a:cubicBezTo>
                    <a:pt x="1" y="1201"/>
                    <a:pt x="111" y="2220"/>
                    <a:pt x="785" y="2596"/>
                  </a:cubicBezTo>
                  <a:cubicBezTo>
                    <a:pt x="1929" y="3223"/>
                    <a:pt x="3261" y="3803"/>
                    <a:pt x="4578" y="3818"/>
                  </a:cubicBezTo>
                  <a:cubicBezTo>
                    <a:pt x="4588" y="3818"/>
                    <a:pt x="4598" y="3819"/>
                    <a:pt x="4608" y="3819"/>
                  </a:cubicBezTo>
                  <a:cubicBezTo>
                    <a:pt x="6430" y="3819"/>
                    <a:pt x="6621" y="997"/>
                    <a:pt x="4782" y="966"/>
                  </a:cubicBezTo>
                  <a:cubicBezTo>
                    <a:pt x="4296" y="950"/>
                    <a:pt x="4045" y="872"/>
                    <a:pt x="3559" y="715"/>
                  </a:cubicBezTo>
                  <a:cubicBezTo>
                    <a:pt x="3340" y="652"/>
                    <a:pt x="3120" y="558"/>
                    <a:pt x="2901" y="464"/>
                  </a:cubicBezTo>
                  <a:cubicBezTo>
                    <a:pt x="2791" y="417"/>
                    <a:pt x="2697" y="386"/>
                    <a:pt x="2587" y="339"/>
                  </a:cubicBezTo>
                  <a:cubicBezTo>
                    <a:pt x="2560" y="326"/>
                    <a:pt x="2536" y="315"/>
                    <a:pt x="2516" y="306"/>
                  </a:cubicBezTo>
                  <a:lnTo>
                    <a:pt x="2516" y="306"/>
                  </a:lnTo>
                  <a:cubicBezTo>
                    <a:pt x="2521" y="307"/>
                    <a:pt x="2525" y="308"/>
                    <a:pt x="2526" y="308"/>
                  </a:cubicBezTo>
                  <a:cubicBezTo>
                    <a:pt x="2534" y="308"/>
                    <a:pt x="2507" y="290"/>
                    <a:pt x="2399" y="229"/>
                  </a:cubicBezTo>
                  <a:cubicBezTo>
                    <a:pt x="2127" y="80"/>
                    <a:pt x="1832" y="0"/>
                    <a:pt x="15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780;p52"/>
            <p:cNvSpPr/>
            <p:nvPr/>
          </p:nvSpPr>
          <p:spPr>
            <a:xfrm>
              <a:off x="6442225" y="1942807"/>
              <a:ext cx="335001" cy="317319"/>
            </a:xfrm>
            <a:custGeom>
              <a:avLst/>
              <a:gdLst/>
              <a:ahLst/>
              <a:cxnLst/>
              <a:rect l="l" t="t" r="r" b="b"/>
              <a:pathLst>
                <a:path w="5684" h="5384" extrusionOk="0">
                  <a:moveTo>
                    <a:pt x="3693" y="1"/>
                  </a:moveTo>
                  <a:cubicBezTo>
                    <a:pt x="3291" y="1"/>
                    <a:pt x="2891" y="185"/>
                    <a:pt x="2602" y="631"/>
                  </a:cubicBezTo>
                  <a:cubicBezTo>
                    <a:pt x="2054" y="1446"/>
                    <a:pt x="1395" y="2152"/>
                    <a:pt x="706" y="2857"/>
                  </a:cubicBezTo>
                  <a:cubicBezTo>
                    <a:pt x="173" y="3421"/>
                    <a:pt x="0" y="4236"/>
                    <a:pt x="549" y="4879"/>
                  </a:cubicBezTo>
                  <a:cubicBezTo>
                    <a:pt x="818" y="5193"/>
                    <a:pt x="1262" y="5384"/>
                    <a:pt x="1692" y="5384"/>
                  </a:cubicBezTo>
                  <a:cubicBezTo>
                    <a:pt x="2013" y="5384"/>
                    <a:pt x="2327" y="5277"/>
                    <a:pt x="2555" y="5036"/>
                  </a:cubicBezTo>
                  <a:cubicBezTo>
                    <a:pt x="3417" y="4158"/>
                    <a:pt x="4295" y="3265"/>
                    <a:pt x="4969" y="2230"/>
                  </a:cubicBezTo>
                  <a:cubicBezTo>
                    <a:pt x="5684" y="1135"/>
                    <a:pt x="4687" y="1"/>
                    <a:pt x="36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781;p52"/>
            <p:cNvSpPr/>
            <p:nvPr/>
          </p:nvSpPr>
          <p:spPr>
            <a:xfrm>
              <a:off x="6568349" y="1961313"/>
              <a:ext cx="303528" cy="334824"/>
            </a:xfrm>
            <a:custGeom>
              <a:avLst/>
              <a:gdLst/>
              <a:ahLst/>
              <a:cxnLst/>
              <a:rect l="l" t="t" r="r" b="b"/>
              <a:pathLst>
                <a:path w="5150" h="5681" extrusionOk="0">
                  <a:moveTo>
                    <a:pt x="1885" y="0"/>
                  </a:moveTo>
                  <a:cubicBezTo>
                    <a:pt x="965" y="0"/>
                    <a:pt x="1" y="921"/>
                    <a:pt x="478" y="2041"/>
                  </a:cubicBezTo>
                  <a:cubicBezTo>
                    <a:pt x="948" y="3123"/>
                    <a:pt x="1324" y="4236"/>
                    <a:pt x="2092" y="5176"/>
                  </a:cubicBezTo>
                  <a:cubicBezTo>
                    <a:pt x="2389" y="5533"/>
                    <a:pt x="2750" y="5681"/>
                    <a:pt x="3105" y="5681"/>
                  </a:cubicBezTo>
                  <a:cubicBezTo>
                    <a:pt x="4154" y="5681"/>
                    <a:pt x="5150" y="4381"/>
                    <a:pt x="4271" y="3327"/>
                  </a:cubicBezTo>
                  <a:cubicBezTo>
                    <a:pt x="3691" y="2621"/>
                    <a:pt x="3425" y="1650"/>
                    <a:pt x="3064" y="819"/>
                  </a:cubicBezTo>
                  <a:cubicBezTo>
                    <a:pt x="2815" y="241"/>
                    <a:pt x="2356" y="0"/>
                    <a:pt x="18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782;p52"/>
            <p:cNvSpPr/>
            <p:nvPr/>
          </p:nvSpPr>
          <p:spPr>
            <a:xfrm>
              <a:off x="6485602" y="1788630"/>
              <a:ext cx="287674" cy="320561"/>
            </a:xfrm>
            <a:custGeom>
              <a:avLst/>
              <a:gdLst/>
              <a:ahLst/>
              <a:cxnLst/>
              <a:rect l="l" t="t" r="r" b="b"/>
              <a:pathLst>
                <a:path w="4881" h="5439" extrusionOk="0">
                  <a:moveTo>
                    <a:pt x="1591" y="1"/>
                  </a:moveTo>
                  <a:cubicBezTo>
                    <a:pt x="1335" y="1"/>
                    <a:pt x="1080" y="64"/>
                    <a:pt x="863" y="191"/>
                  </a:cubicBezTo>
                  <a:cubicBezTo>
                    <a:pt x="158" y="598"/>
                    <a:pt x="1" y="1445"/>
                    <a:pt x="362" y="2150"/>
                  </a:cubicBezTo>
                  <a:cubicBezTo>
                    <a:pt x="800" y="3028"/>
                    <a:pt x="1239" y="3906"/>
                    <a:pt x="1741" y="4752"/>
                  </a:cubicBezTo>
                  <a:cubicBezTo>
                    <a:pt x="2034" y="5237"/>
                    <a:pt x="2470" y="5438"/>
                    <a:pt x="2906" y="5438"/>
                  </a:cubicBezTo>
                  <a:cubicBezTo>
                    <a:pt x="3892" y="5438"/>
                    <a:pt x="4881" y="4408"/>
                    <a:pt x="4217" y="3310"/>
                  </a:cubicBezTo>
                  <a:cubicBezTo>
                    <a:pt x="3700" y="2464"/>
                    <a:pt x="3261" y="1586"/>
                    <a:pt x="2822" y="708"/>
                  </a:cubicBezTo>
                  <a:cubicBezTo>
                    <a:pt x="2594" y="241"/>
                    <a:pt x="2091" y="1"/>
                    <a:pt x="15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783;p52"/>
            <p:cNvSpPr/>
            <p:nvPr/>
          </p:nvSpPr>
          <p:spPr>
            <a:xfrm>
              <a:off x="6565048" y="1826114"/>
              <a:ext cx="349264" cy="284727"/>
            </a:xfrm>
            <a:custGeom>
              <a:avLst/>
              <a:gdLst/>
              <a:ahLst/>
              <a:cxnLst/>
              <a:rect l="l" t="t" r="r" b="b"/>
              <a:pathLst>
                <a:path w="5926" h="4831" extrusionOk="0">
                  <a:moveTo>
                    <a:pt x="4371" y="0"/>
                  </a:moveTo>
                  <a:cubicBezTo>
                    <a:pt x="3997" y="0"/>
                    <a:pt x="3616" y="152"/>
                    <a:pt x="3293" y="401"/>
                  </a:cubicBezTo>
                  <a:cubicBezTo>
                    <a:pt x="2462" y="1060"/>
                    <a:pt x="1835" y="1561"/>
                    <a:pt x="910" y="2157"/>
                  </a:cubicBezTo>
                  <a:cubicBezTo>
                    <a:pt x="267" y="2580"/>
                    <a:pt x="1" y="3426"/>
                    <a:pt x="393" y="4116"/>
                  </a:cubicBezTo>
                  <a:cubicBezTo>
                    <a:pt x="659" y="4553"/>
                    <a:pt x="1165" y="4830"/>
                    <a:pt x="1668" y="4830"/>
                  </a:cubicBezTo>
                  <a:cubicBezTo>
                    <a:pt x="1905" y="4830"/>
                    <a:pt x="2141" y="4769"/>
                    <a:pt x="2352" y="4633"/>
                  </a:cubicBezTo>
                  <a:cubicBezTo>
                    <a:pt x="3387" y="3959"/>
                    <a:pt x="4343" y="3176"/>
                    <a:pt x="5315" y="2423"/>
                  </a:cubicBezTo>
                  <a:cubicBezTo>
                    <a:pt x="5926" y="1953"/>
                    <a:pt x="5816" y="903"/>
                    <a:pt x="5315" y="401"/>
                  </a:cubicBezTo>
                  <a:cubicBezTo>
                    <a:pt x="5034" y="121"/>
                    <a:pt x="4705" y="0"/>
                    <a:pt x="43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784;p52"/>
            <p:cNvSpPr/>
            <p:nvPr/>
          </p:nvSpPr>
          <p:spPr>
            <a:xfrm>
              <a:off x="6387708" y="1922356"/>
              <a:ext cx="385098" cy="226143"/>
            </a:xfrm>
            <a:custGeom>
              <a:avLst/>
              <a:gdLst/>
              <a:ahLst/>
              <a:cxnLst/>
              <a:rect l="l" t="t" r="r" b="b"/>
              <a:pathLst>
                <a:path w="6534" h="3837" extrusionOk="0">
                  <a:moveTo>
                    <a:pt x="4555" y="1"/>
                  </a:moveTo>
                  <a:cubicBezTo>
                    <a:pt x="4318" y="1"/>
                    <a:pt x="4065" y="73"/>
                    <a:pt x="3809" y="242"/>
                  </a:cubicBezTo>
                  <a:cubicBezTo>
                    <a:pt x="3402" y="508"/>
                    <a:pt x="3151" y="586"/>
                    <a:pt x="2665" y="727"/>
                  </a:cubicBezTo>
                  <a:cubicBezTo>
                    <a:pt x="2446" y="790"/>
                    <a:pt x="2211" y="837"/>
                    <a:pt x="1975" y="884"/>
                  </a:cubicBezTo>
                  <a:cubicBezTo>
                    <a:pt x="1866" y="916"/>
                    <a:pt x="1756" y="931"/>
                    <a:pt x="1646" y="947"/>
                  </a:cubicBezTo>
                  <a:cubicBezTo>
                    <a:pt x="1600" y="956"/>
                    <a:pt x="1565" y="962"/>
                    <a:pt x="1538" y="968"/>
                  </a:cubicBezTo>
                  <a:lnTo>
                    <a:pt x="1538" y="968"/>
                  </a:lnTo>
                  <a:cubicBezTo>
                    <a:pt x="1514" y="970"/>
                    <a:pt x="1478" y="973"/>
                    <a:pt x="1427" y="978"/>
                  </a:cubicBezTo>
                  <a:cubicBezTo>
                    <a:pt x="659" y="1041"/>
                    <a:pt x="1" y="1574"/>
                    <a:pt x="1" y="2405"/>
                  </a:cubicBezTo>
                  <a:cubicBezTo>
                    <a:pt x="1" y="3092"/>
                    <a:pt x="585" y="3836"/>
                    <a:pt x="1318" y="3836"/>
                  </a:cubicBezTo>
                  <a:cubicBezTo>
                    <a:pt x="1354" y="3836"/>
                    <a:pt x="1390" y="3835"/>
                    <a:pt x="1427" y="3831"/>
                  </a:cubicBezTo>
                  <a:cubicBezTo>
                    <a:pt x="2728" y="3721"/>
                    <a:pt x="4154" y="3439"/>
                    <a:pt x="5251" y="2718"/>
                  </a:cubicBezTo>
                  <a:cubicBezTo>
                    <a:pt x="6534" y="1867"/>
                    <a:pt x="5751" y="1"/>
                    <a:pt x="45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785;p52"/>
            <p:cNvSpPr/>
            <p:nvPr/>
          </p:nvSpPr>
          <p:spPr>
            <a:xfrm>
              <a:off x="6542888" y="1940509"/>
              <a:ext cx="195908" cy="359106"/>
            </a:xfrm>
            <a:custGeom>
              <a:avLst/>
              <a:gdLst/>
              <a:ahLst/>
              <a:cxnLst/>
              <a:rect l="l" t="t" r="r" b="b"/>
              <a:pathLst>
                <a:path w="3324" h="6093" extrusionOk="0">
                  <a:moveTo>
                    <a:pt x="1843" y="0"/>
                  </a:moveTo>
                  <a:cubicBezTo>
                    <a:pt x="1129" y="0"/>
                    <a:pt x="424" y="459"/>
                    <a:pt x="440" y="1376"/>
                  </a:cubicBezTo>
                  <a:cubicBezTo>
                    <a:pt x="455" y="2363"/>
                    <a:pt x="299" y="3319"/>
                    <a:pt x="126" y="4291"/>
                  </a:cubicBezTo>
                  <a:cubicBezTo>
                    <a:pt x="1" y="5059"/>
                    <a:pt x="330" y="5827"/>
                    <a:pt x="1129" y="6047"/>
                  </a:cubicBezTo>
                  <a:cubicBezTo>
                    <a:pt x="1242" y="6077"/>
                    <a:pt x="1361" y="6092"/>
                    <a:pt x="1481" y="6092"/>
                  </a:cubicBezTo>
                  <a:cubicBezTo>
                    <a:pt x="2104" y="6092"/>
                    <a:pt x="2780" y="5700"/>
                    <a:pt x="2885" y="5043"/>
                  </a:cubicBezTo>
                  <a:cubicBezTo>
                    <a:pt x="3104" y="3837"/>
                    <a:pt x="3324" y="2614"/>
                    <a:pt x="3292" y="1376"/>
                  </a:cubicBezTo>
                  <a:cubicBezTo>
                    <a:pt x="3277" y="459"/>
                    <a:pt x="2556" y="0"/>
                    <a:pt x="1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786;p52"/>
            <p:cNvSpPr/>
            <p:nvPr/>
          </p:nvSpPr>
          <p:spPr>
            <a:xfrm>
              <a:off x="6550255" y="1946226"/>
              <a:ext cx="399537" cy="262095"/>
            </a:xfrm>
            <a:custGeom>
              <a:avLst/>
              <a:gdLst/>
              <a:ahLst/>
              <a:cxnLst/>
              <a:rect l="l" t="t" r="r" b="b"/>
              <a:pathLst>
                <a:path w="6779" h="4447" extrusionOk="0">
                  <a:moveTo>
                    <a:pt x="2015" y="0"/>
                  </a:moveTo>
                  <a:cubicBezTo>
                    <a:pt x="806" y="0"/>
                    <a:pt x="0" y="1877"/>
                    <a:pt x="1302" y="2705"/>
                  </a:cubicBezTo>
                  <a:cubicBezTo>
                    <a:pt x="2305" y="3332"/>
                    <a:pt x="3246" y="4037"/>
                    <a:pt x="4406" y="4382"/>
                  </a:cubicBezTo>
                  <a:cubicBezTo>
                    <a:pt x="4556" y="4426"/>
                    <a:pt x="4700" y="4446"/>
                    <a:pt x="4835" y="4446"/>
                  </a:cubicBezTo>
                  <a:cubicBezTo>
                    <a:pt x="6287" y="4446"/>
                    <a:pt x="6779" y="2097"/>
                    <a:pt x="5158" y="1623"/>
                  </a:cubicBezTo>
                  <a:cubicBezTo>
                    <a:pt x="4280" y="1373"/>
                    <a:pt x="3528" y="730"/>
                    <a:pt x="2744" y="228"/>
                  </a:cubicBezTo>
                  <a:cubicBezTo>
                    <a:pt x="2494" y="69"/>
                    <a:pt x="2247"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787;p52"/>
            <p:cNvSpPr/>
            <p:nvPr/>
          </p:nvSpPr>
          <p:spPr>
            <a:xfrm>
              <a:off x="6560451" y="1960606"/>
              <a:ext cx="202391" cy="143218"/>
            </a:xfrm>
            <a:custGeom>
              <a:avLst/>
              <a:gdLst/>
              <a:ahLst/>
              <a:cxnLst/>
              <a:rect l="l" t="t" r="r" b="b"/>
              <a:pathLst>
                <a:path w="3434" h="2430" extrusionOk="0">
                  <a:moveTo>
                    <a:pt x="1709" y="0"/>
                  </a:moveTo>
                  <a:cubicBezTo>
                    <a:pt x="1" y="0"/>
                    <a:pt x="1" y="2430"/>
                    <a:pt x="1709" y="2430"/>
                  </a:cubicBezTo>
                  <a:cubicBezTo>
                    <a:pt x="3433" y="2430"/>
                    <a:pt x="3433" y="0"/>
                    <a:pt x="17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788;p52"/>
            <p:cNvSpPr/>
            <p:nvPr/>
          </p:nvSpPr>
          <p:spPr>
            <a:xfrm>
              <a:off x="7021394" y="2562581"/>
              <a:ext cx="294805" cy="318675"/>
            </a:xfrm>
            <a:custGeom>
              <a:avLst/>
              <a:gdLst/>
              <a:ahLst/>
              <a:cxnLst/>
              <a:rect l="l" t="t" r="r" b="b"/>
              <a:pathLst>
                <a:path w="5002" h="5407" extrusionOk="0">
                  <a:moveTo>
                    <a:pt x="3352" y="1"/>
                  </a:moveTo>
                  <a:cubicBezTo>
                    <a:pt x="2839" y="1"/>
                    <a:pt x="2353" y="294"/>
                    <a:pt x="2054" y="758"/>
                  </a:cubicBezTo>
                  <a:cubicBezTo>
                    <a:pt x="1537" y="1589"/>
                    <a:pt x="1020" y="2435"/>
                    <a:pt x="565" y="3313"/>
                  </a:cubicBezTo>
                  <a:cubicBezTo>
                    <a:pt x="1" y="4421"/>
                    <a:pt x="986" y="5406"/>
                    <a:pt x="1941" y="5406"/>
                  </a:cubicBezTo>
                  <a:cubicBezTo>
                    <a:pt x="2391" y="5406"/>
                    <a:pt x="2834" y="5188"/>
                    <a:pt x="3105" y="4661"/>
                  </a:cubicBezTo>
                  <a:cubicBezTo>
                    <a:pt x="3543" y="3783"/>
                    <a:pt x="4061" y="2937"/>
                    <a:pt x="4578" y="2106"/>
                  </a:cubicBezTo>
                  <a:cubicBezTo>
                    <a:pt x="5001" y="1432"/>
                    <a:pt x="4641" y="507"/>
                    <a:pt x="3998" y="163"/>
                  </a:cubicBezTo>
                  <a:cubicBezTo>
                    <a:pt x="3786" y="52"/>
                    <a:pt x="3567" y="1"/>
                    <a:pt x="33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789;p52"/>
            <p:cNvSpPr/>
            <p:nvPr/>
          </p:nvSpPr>
          <p:spPr>
            <a:xfrm>
              <a:off x="7034360" y="2713871"/>
              <a:ext cx="370481" cy="241938"/>
            </a:xfrm>
            <a:custGeom>
              <a:avLst/>
              <a:gdLst/>
              <a:ahLst/>
              <a:cxnLst/>
              <a:rect l="l" t="t" r="r" b="b"/>
              <a:pathLst>
                <a:path w="6286" h="4105" extrusionOk="0">
                  <a:moveTo>
                    <a:pt x="1620" y="1"/>
                  </a:moveTo>
                  <a:cubicBezTo>
                    <a:pt x="1109" y="1"/>
                    <a:pt x="618" y="256"/>
                    <a:pt x="345" y="746"/>
                  </a:cubicBezTo>
                  <a:cubicBezTo>
                    <a:pt x="1" y="1404"/>
                    <a:pt x="236" y="2345"/>
                    <a:pt x="941" y="2674"/>
                  </a:cubicBezTo>
                  <a:cubicBezTo>
                    <a:pt x="2054" y="3207"/>
                    <a:pt x="3214" y="3614"/>
                    <a:pt x="4374" y="4038"/>
                  </a:cubicBezTo>
                  <a:cubicBezTo>
                    <a:pt x="4491" y="4084"/>
                    <a:pt x="4612" y="4105"/>
                    <a:pt x="4732" y="4105"/>
                  </a:cubicBezTo>
                  <a:cubicBezTo>
                    <a:pt x="5348" y="4105"/>
                    <a:pt x="5954" y="3552"/>
                    <a:pt x="6098" y="2987"/>
                  </a:cubicBezTo>
                  <a:cubicBezTo>
                    <a:pt x="6286" y="2157"/>
                    <a:pt x="5753" y="1530"/>
                    <a:pt x="5032" y="1263"/>
                  </a:cubicBezTo>
                  <a:cubicBezTo>
                    <a:pt x="4045" y="887"/>
                    <a:pt x="3276" y="621"/>
                    <a:pt x="2289" y="150"/>
                  </a:cubicBezTo>
                  <a:cubicBezTo>
                    <a:pt x="2074" y="50"/>
                    <a:pt x="1845" y="1"/>
                    <a:pt x="16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790;p52"/>
            <p:cNvSpPr/>
            <p:nvPr/>
          </p:nvSpPr>
          <p:spPr>
            <a:xfrm>
              <a:off x="6898575" y="2624476"/>
              <a:ext cx="367652" cy="241922"/>
            </a:xfrm>
            <a:custGeom>
              <a:avLst/>
              <a:gdLst/>
              <a:ahLst/>
              <a:cxnLst/>
              <a:rect l="l" t="t" r="r" b="b"/>
              <a:pathLst>
                <a:path w="6238" h="5002" extrusionOk="0">
                  <a:moveTo>
                    <a:pt x="1653" y="1"/>
                  </a:moveTo>
                  <a:cubicBezTo>
                    <a:pt x="1413" y="1"/>
                    <a:pt x="1166" y="67"/>
                    <a:pt x="925" y="213"/>
                  </a:cubicBezTo>
                  <a:cubicBezTo>
                    <a:pt x="314" y="589"/>
                    <a:pt x="0" y="1561"/>
                    <a:pt x="471" y="2188"/>
                  </a:cubicBezTo>
                  <a:cubicBezTo>
                    <a:pt x="1254" y="3223"/>
                    <a:pt x="2242" y="4289"/>
                    <a:pt x="3433" y="4853"/>
                  </a:cubicBezTo>
                  <a:cubicBezTo>
                    <a:pt x="3652" y="4956"/>
                    <a:pt x="3866" y="5002"/>
                    <a:pt x="4068" y="5002"/>
                  </a:cubicBezTo>
                  <a:cubicBezTo>
                    <a:pt x="5401" y="5002"/>
                    <a:pt x="6237" y="3010"/>
                    <a:pt x="4781" y="2329"/>
                  </a:cubicBezTo>
                  <a:cubicBezTo>
                    <a:pt x="4327" y="2126"/>
                    <a:pt x="4138" y="1937"/>
                    <a:pt x="3762" y="1608"/>
                  </a:cubicBezTo>
                  <a:cubicBezTo>
                    <a:pt x="3590" y="1452"/>
                    <a:pt x="3417" y="1279"/>
                    <a:pt x="3261" y="1107"/>
                  </a:cubicBezTo>
                  <a:cubicBezTo>
                    <a:pt x="3182" y="1028"/>
                    <a:pt x="3104" y="934"/>
                    <a:pt x="3041" y="856"/>
                  </a:cubicBezTo>
                  <a:cubicBezTo>
                    <a:pt x="3010" y="821"/>
                    <a:pt x="2985" y="795"/>
                    <a:pt x="2966" y="775"/>
                  </a:cubicBezTo>
                  <a:lnTo>
                    <a:pt x="2966" y="775"/>
                  </a:lnTo>
                  <a:cubicBezTo>
                    <a:pt x="2952" y="755"/>
                    <a:pt x="2931" y="725"/>
                    <a:pt x="2900" y="684"/>
                  </a:cubicBezTo>
                  <a:cubicBezTo>
                    <a:pt x="2587" y="266"/>
                    <a:pt x="2134" y="1"/>
                    <a:pt x="16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791;p52"/>
            <p:cNvSpPr/>
            <p:nvPr/>
          </p:nvSpPr>
          <p:spPr>
            <a:xfrm>
              <a:off x="6857904" y="2702260"/>
              <a:ext cx="391463" cy="255258"/>
            </a:xfrm>
            <a:custGeom>
              <a:avLst/>
              <a:gdLst/>
              <a:ahLst/>
              <a:cxnLst/>
              <a:rect l="l" t="t" r="r" b="b"/>
              <a:pathLst>
                <a:path w="6642" h="4331" extrusionOk="0">
                  <a:moveTo>
                    <a:pt x="4591" y="1"/>
                  </a:moveTo>
                  <a:cubicBezTo>
                    <a:pt x="4351" y="1"/>
                    <a:pt x="4097" y="72"/>
                    <a:pt x="3841" y="238"/>
                  </a:cubicBezTo>
                  <a:cubicBezTo>
                    <a:pt x="3010" y="771"/>
                    <a:pt x="2117" y="1147"/>
                    <a:pt x="1208" y="1507"/>
                  </a:cubicBezTo>
                  <a:cubicBezTo>
                    <a:pt x="487" y="1789"/>
                    <a:pt x="1" y="2479"/>
                    <a:pt x="236" y="3279"/>
                  </a:cubicBezTo>
                  <a:cubicBezTo>
                    <a:pt x="402" y="3841"/>
                    <a:pt x="996" y="4330"/>
                    <a:pt x="1600" y="4330"/>
                  </a:cubicBezTo>
                  <a:cubicBezTo>
                    <a:pt x="1737" y="4330"/>
                    <a:pt x="1874" y="4305"/>
                    <a:pt x="2007" y="4250"/>
                  </a:cubicBezTo>
                  <a:cubicBezTo>
                    <a:pt x="3151" y="3796"/>
                    <a:pt x="4311" y="3341"/>
                    <a:pt x="5346" y="2667"/>
                  </a:cubicBezTo>
                  <a:cubicBezTo>
                    <a:pt x="6642" y="1842"/>
                    <a:pt x="5806" y="1"/>
                    <a:pt x="45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792;p52"/>
            <p:cNvSpPr/>
            <p:nvPr/>
          </p:nvSpPr>
          <p:spPr>
            <a:xfrm>
              <a:off x="7037130" y="2726247"/>
              <a:ext cx="198148" cy="349794"/>
            </a:xfrm>
            <a:custGeom>
              <a:avLst/>
              <a:gdLst/>
              <a:ahLst/>
              <a:cxnLst/>
              <a:rect l="l" t="t" r="r" b="b"/>
              <a:pathLst>
                <a:path w="3362" h="5935" extrusionOk="0">
                  <a:moveTo>
                    <a:pt x="1611" y="1"/>
                  </a:moveTo>
                  <a:cubicBezTo>
                    <a:pt x="883" y="1"/>
                    <a:pt x="134" y="479"/>
                    <a:pt x="126" y="1414"/>
                  </a:cubicBezTo>
                  <a:cubicBezTo>
                    <a:pt x="110" y="2605"/>
                    <a:pt x="1" y="3781"/>
                    <a:pt x="314" y="4941"/>
                  </a:cubicBezTo>
                  <a:cubicBezTo>
                    <a:pt x="511" y="5636"/>
                    <a:pt x="1053" y="5935"/>
                    <a:pt x="1608" y="5935"/>
                  </a:cubicBezTo>
                  <a:cubicBezTo>
                    <a:pt x="2469" y="5935"/>
                    <a:pt x="3362" y="5217"/>
                    <a:pt x="3057" y="4141"/>
                  </a:cubicBezTo>
                  <a:cubicBezTo>
                    <a:pt x="2822" y="3263"/>
                    <a:pt x="2963" y="2260"/>
                    <a:pt x="2979" y="1351"/>
                  </a:cubicBezTo>
                  <a:cubicBezTo>
                    <a:pt x="2994" y="444"/>
                    <a:pt x="2312" y="1"/>
                    <a:pt x="16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793;p52"/>
            <p:cNvSpPr/>
            <p:nvPr/>
          </p:nvSpPr>
          <p:spPr>
            <a:xfrm>
              <a:off x="7027877" y="2527337"/>
              <a:ext cx="189071" cy="339893"/>
            </a:xfrm>
            <a:custGeom>
              <a:avLst/>
              <a:gdLst/>
              <a:ahLst/>
              <a:cxnLst/>
              <a:rect l="l" t="t" r="r" b="b"/>
              <a:pathLst>
                <a:path w="3208" h="5767" extrusionOk="0">
                  <a:moveTo>
                    <a:pt x="1440" y="1"/>
                  </a:moveTo>
                  <a:cubicBezTo>
                    <a:pt x="1394" y="1"/>
                    <a:pt x="1348" y="3"/>
                    <a:pt x="1302" y="8"/>
                  </a:cubicBezTo>
                  <a:cubicBezTo>
                    <a:pt x="487" y="102"/>
                    <a:pt x="1" y="808"/>
                    <a:pt x="32" y="1591"/>
                  </a:cubicBezTo>
                  <a:cubicBezTo>
                    <a:pt x="64" y="2579"/>
                    <a:pt x="111" y="3566"/>
                    <a:pt x="236" y="4538"/>
                  </a:cubicBezTo>
                  <a:cubicBezTo>
                    <a:pt x="344" y="5377"/>
                    <a:pt x="996" y="5767"/>
                    <a:pt x="1651" y="5767"/>
                  </a:cubicBezTo>
                  <a:cubicBezTo>
                    <a:pt x="2427" y="5767"/>
                    <a:pt x="3208" y="5219"/>
                    <a:pt x="3089" y="4225"/>
                  </a:cubicBezTo>
                  <a:cubicBezTo>
                    <a:pt x="2963" y="3253"/>
                    <a:pt x="2916" y="2265"/>
                    <a:pt x="2869" y="1278"/>
                  </a:cubicBezTo>
                  <a:cubicBezTo>
                    <a:pt x="2840" y="543"/>
                    <a:pt x="2135" y="1"/>
                    <a:pt x="14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794;p52"/>
            <p:cNvSpPr/>
            <p:nvPr/>
          </p:nvSpPr>
          <p:spPr>
            <a:xfrm>
              <a:off x="7037130" y="2661182"/>
              <a:ext cx="373251" cy="209228"/>
            </a:xfrm>
            <a:custGeom>
              <a:avLst/>
              <a:gdLst/>
              <a:ahLst/>
              <a:cxnLst/>
              <a:rect l="l" t="t" r="r" b="b"/>
              <a:pathLst>
                <a:path w="6333" h="3550" extrusionOk="0">
                  <a:moveTo>
                    <a:pt x="4727" y="0"/>
                  </a:moveTo>
                  <a:cubicBezTo>
                    <a:pt x="4565" y="0"/>
                    <a:pt x="4398" y="20"/>
                    <a:pt x="4233" y="57"/>
                  </a:cubicBezTo>
                  <a:cubicBezTo>
                    <a:pt x="3214" y="308"/>
                    <a:pt x="2430" y="527"/>
                    <a:pt x="1349" y="684"/>
                  </a:cubicBezTo>
                  <a:cubicBezTo>
                    <a:pt x="581" y="809"/>
                    <a:pt x="1" y="1468"/>
                    <a:pt x="79" y="2267"/>
                  </a:cubicBezTo>
                  <a:cubicBezTo>
                    <a:pt x="151" y="2962"/>
                    <a:pt x="785" y="3549"/>
                    <a:pt x="1486" y="3549"/>
                  </a:cubicBezTo>
                  <a:cubicBezTo>
                    <a:pt x="1544" y="3549"/>
                    <a:pt x="1603" y="3545"/>
                    <a:pt x="1662" y="3537"/>
                  </a:cubicBezTo>
                  <a:cubicBezTo>
                    <a:pt x="2869" y="3349"/>
                    <a:pt x="4060" y="3019"/>
                    <a:pt x="5251" y="2737"/>
                  </a:cubicBezTo>
                  <a:cubicBezTo>
                    <a:pt x="6020" y="2549"/>
                    <a:pt x="6333" y="1546"/>
                    <a:pt x="6082" y="888"/>
                  </a:cubicBezTo>
                  <a:cubicBezTo>
                    <a:pt x="5849" y="261"/>
                    <a:pt x="5316" y="0"/>
                    <a:pt x="47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795;p52"/>
            <p:cNvSpPr/>
            <p:nvPr/>
          </p:nvSpPr>
          <p:spPr>
            <a:xfrm>
              <a:off x="6843111" y="2660357"/>
              <a:ext cx="394763" cy="194965"/>
            </a:xfrm>
            <a:custGeom>
              <a:avLst/>
              <a:gdLst/>
              <a:ahLst/>
              <a:cxnLst/>
              <a:rect l="l" t="t" r="r" b="b"/>
              <a:pathLst>
                <a:path w="6698" h="3308" extrusionOk="0">
                  <a:moveTo>
                    <a:pt x="1583" y="1"/>
                  </a:moveTo>
                  <a:cubicBezTo>
                    <a:pt x="1042" y="1"/>
                    <a:pt x="540" y="261"/>
                    <a:pt x="299" y="823"/>
                  </a:cubicBezTo>
                  <a:cubicBezTo>
                    <a:pt x="1" y="1482"/>
                    <a:pt x="267" y="2453"/>
                    <a:pt x="1020" y="2704"/>
                  </a:cubicBezTo>
                  <a:cubicBezTo>
                    <a:pt x="1973" y="3034"/>
                    <a:pt x="3051" y="3307"/>
                    <a:pt x="4096" y="3307"/>
                  </a:cubicBezTo>
                  <a:cubicBezTo>
                    <a:pt x="4391" y="3307"/>
                    <a:pt x="4683" y="3285"/>
                    <a:pt x="4970" y="3237"/>
                  </a:cubicBezTo>
                  <a:cubicBezTo>
                    <a:pt x="6698" y="2969"/>
                    <a:pt x="6514" y="378"/>
                    <a:pt x="4917" y="378"/>
                  </a:cubicBezTo>
                  <a:cubicBezTo>
                    <a:pt x="4834" y="378"/>
                    <a:pt x="4747" y="385"/>
                    <a:pt x="4656" y="400"/>
                  </a:cubicBezTo>
                  <a:cubicBezTo>
                    <a:pt x="4460" y="432"/>
                    <a:pt x="4302" y="446"/>
                    <a:pt x="4151" y="446"/>
                  </a:cubicBezTo>
                  <a:cubicBezTo>
                    <a:pt x="3927" y="446"/>
                    <a:pt x="3717" y="416"/>
                    <a:pt x="3418" y="369"/>
                  </a:cubicBezTo>
                  <a:cubicBezTo>
                    <a:pt x="3183" y="337"/>
                    <a:pt x="2948" y="290"/>
                    <a:pt x="2713" y="243"/>
                  </a:cubicBezTo>
                  <a:cubicBezTo>
                    <a:pt x="2603" y="212"/>
                    <a:pt x="2493" y="196"/>
                    <a:pt x="2383" y="165"/>
                  </a:cubicBezTo>
                  <a:cubicBezTo>
                    <a:pt x="2349" y="156"/>
                    <a:pt x="2321" y="149"/>
                    <a:pt x="2297" y="143"/>
                  </a:cubicBezTo>
                  <a:lnTo>
                    <a:pt x="2297" y="143"/>
                  </a:lnTo>
                  <a:cubicBezTo>
                    <a:pt x="2276" y="135"/>
                    <a:pt x="2239" y="122"/>
                    <a:pt x="2180" y="102"/>
                  </a:cubicBezTo>
                  <a:cubicBezTo>
                    <a:pt x="1983" y="35"/>
                    <a:pt x="1780" y="1"/>
                    <a:pt x="15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796;p52"/>
            <p:cNvSpPr/>
            <p:nvPr/>
          </p:nvSpPr>
          <p:spPr>
            <a:xfrm>
              <a:off x="6929983" y="2695129"/>
              <a:ext cx="294864" cy="335590"/>
            </a:xfrm>
            <a:custGeom>
              <a:avLst/>
              <a:gdLst/>
              <a:ahLst/>
              <a:cxnLst/>
              <a:rect l="l" t="t" r="r" b="b"/>
              <a:pathLst>
                <a:path w="5003" h="5694" extrusionOk="0">
                  <a:moveTo>
                    <a:pt x="3122" y="0"/>
                  </a:moveTo>
                  <a:cubicBezTo>
                    <a:pt x="2636" y="0"/>
                    <a:pt x="2161" y="245"/>
                    <a:pt x="1913" y="829"/>
                  </a:cubicBezTo>
                  <a:cubicBezTo>
                    <a:pt x="1536" y="1738"/>
                    <a:pt x="988" y="2553"/>
                    <a:pt x="455" y="3353"/>
                  </a:cubicBezTo>
                  <a:cubicBezTo>
                    <a:pt x="16" y="4011"/>
                    <a:pt x="0" y="4842"/>
                    <a:pt x="643" y="5375"/>
                  </a:cubicBezTo>
                  <a:cubicBezTo>
                    <a:pt x="892" y="5581"/>
                    <a:pt x="1241" y="5693"/>
                    <a:pt x="1588" y="5693"/>
                  </a:cubicBezTo>
                  <a:cubicBezTo>
                    <a:pt x="2005" y="5693"/>
                    <a:pt x="2418" y="5530"/>
                    <a:pt x="2649" y="5171"/>
                  </a:cubicBezTo>
                  <a:cubicBezTo>
                    <a:pt x="3339" y="4152"/>
                    <a:pt x="4044" y="3133"/>
                    <a:pt x="4530" y="1989"/>
                  </a:cubicBezTo>
                  <a:cubicBezTo>
                    <a:pt x="5002" y="880"/>
                    <a:pt x="4043" y="0"/>
                    <a:pt x="3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797;p52"/>
            <p:cNvSpPr/>
            <p:nvPr/>
          </p:nvSpPr>
          <p:spPr>
            <a:xfrm>
              <a:off x="7019567" y="2709804"/>
              <a:ext cx="341955" cy="319500"/>
            </a:xfrm>
            <a:custGeom>
              <a:avLst/>
              <a:gdLst/>
              <a:ahLst/>
              <a:cxnLst/>
              <a:rect l="l" t="t" r="r" b="b"/>
              <a:pathLst>
                <a:path w="5802" h="5421" extrusionOk="0">
                  <a:moveTo>
                    <a:pt x="1985" y="0"/>
                  </a:moveTo>
                  <a:cubicBezTo>
                    <a:pt x="988" y="0"/>
                    <a:pt x="1" y="1169"/>
                    <a:pt x="722" y="2273"/>
                  </a:cubicBezTo>
                  <a:cubicBezTo>
                    <a:pt x="1380" y="3260"/>
                    <a:pt x="1944" y="4295"/>
                    <a:pt x="2869" y="5078"/>
                  </a:cubicBezTo>
                  <a:cubicBezTo>
                    <a:pt x="3153" y="5319"/>
                    <a:pt x="3454" y="5420"/>
                    <a:pt x="3740" y="5420"/>
                  </a:cubicBezTo>
                  <a:cubicBezTo>
                    <a:pt x="4876" y="5420"/>
                    <a:pt x="5801" y="3820"/>
                    <a:pt x="4687" y="2868"/>
                  </a:cubicBezTo>
                  <a:cubicBezTo>
                    <a:pt x="3982" y="2273"/>
                    <a:pt x="3559" y="1379"/>
                    <a:pt x="3057" y="611"/>
                  </a:cubicBezTo>
                  <a:cubicBezTo>
                    <a:pt x="2766" y="179"/>
                    <a:pt x="2375" y="0"/>
                    <a:pt x="19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798;p52"/>
            <p:cNvSpPr/>
            <p:nvPr/>
          </p:nvSpPr>
          <p:spPr>
            <a:xfrm>
              <a:off x="7014263" y="2718350"/>
              <a:ext cx="218422" cy="146401"/>
            </a:xfrm>
            <a:custGeom>
              <a:avLst/>
              <a:gdLst/>
              <a:ahLst/>
              <a:cxnLst/>
              <a:rect l="l" t="t" r="r" b="b"/>
              <a:pathLst>
                <a:path w="3706" h="2484" extrusionOk="0">
                  <a:moveTo>
                    <a:pt x="1754" y="1"/>
                  </a:moveTo>
                  <a:cubicBezTo>
                    <a:pt x="561" y="1"/>
                    <a:pt x="1" y="1750"/>
                    <a:pt x="1345" y="2347"/>
                  </a:cubicBezTo>
                  <a:cubicBezTo>
                    <a:pt x="1555" y="2442"/>
                    <a:pt x="1755" y="2484"/>
                    <a:pt x="1940" y="2484"/>
                  </a:cubicBezTo>
                  <a:cubicBezTo>
                    <a:pt x="3135" y="2484"/>
                    <a:pt x="3705" y="734"/>
                    <a:pt x="2348" y="137"/>
                  </a:cubicBezTo>
                  <a:cubicBezTo>
                    <a:pt x="2138" y="43"/>
                    <a:pt x="1938" y="1"/>
                    <a:pt x="17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799;p52"/>
            <p:cNvSpPr/>
            <p:nvPr/>
          </p:nvSpPr>
          <p:spPr>
            <a:xfrm>
              <a:off x="5972795" y="2168298"/>
              <a:ext cx="176636" cy="304943"/>
            </a:xfrm>
            <a:custGeom>
              <a:avLst/>
              <a:gdLst/>
              <a:ahLst/>
              <a:cxnLst/>
              <a:rect l="l" t="t" r="r" b="b"/>
              <a:pathLst>
                <a:path w="2997" h="5174" extrusionOk="0">
                  <a:moveTo>
                    <a:pt x="1624" y="0"/>
                  </a:moveTo>
                  <a:cubicBezTo>
                    <a:pt x="931" y="0"/>
                    <a:pt x="422" y="532"/>
                    <a:pt x="332" y="1194"/>
                  </a:cubicBezTo>
                  <a:cubicBezTo>
                    <a:pt x="207" y="2072"/>
                    <a:pt x="97" y="2950"/>
                    <a:pt x="50" y="3843"/>
                  </a:cubicBezTo>
                  <a:cubicBezTo>
                    <a:pt x="0" y="4711"/>
                    <a:pt x="691" y="5173"/>
                    <a:pt x="1369" y="5173"/>
                  </a:cubicBezTo>
                  <a:cubicBezTo>
                    <a:pt x="1978" y="5173"/>
                    <a:pt x="2576" y="4801"/>
                    <a:pt x="2620" y="4015"/>
                  </a:cubicBezTo>
                  <a:cubicBezTo>
                    <a:pt x="2667" y="3138"/>
                    <a:pt x="2777" y="2244"/>
                    <a:pt x="2902" y="1367"/>
                  </a:cubicBezTo>
                  <a:cubicBezTo>
                    <a:pt x="2997" y="677"/>
                    <a:pt x="2370" y="50"/>
                    <a:pt x="1711" y="3"/>
                  </a:cubicBezTo>
                  <a:cubicBezTo>
                    <a:pt x="1682" y="1"/>
                    <a:pt x="1652" y="0"/>
                    <a:pt x="16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800;p52"/>
            <p:cNvSpPr/>
            <p:nvPr/>
          </p:nvSpPr>
          <p:spPr>
            <a:xfrm>
              <a:off x="5972913" y="2317937"/>
              <a:ext cx="336356" cy="157599"/>
            </a:xfrm>
            <a:custGeom>
              <a:avLst/>
              <a:gdLst/>
              <a:ahLst/>
              <a:cxnLst/>
              <a:rect l="l" t="t" r="r" b="b"/>
              <a:pathLst>
                <a:path w="5707" h="2674" extrusionOk="0">
                  <a:moveTo>
                    <a:pt x="4175" y="1"/>
                  </a:moveTo>
                  <a:cubicBezTo>
                    <a:pt x="4142" y="1"/>
                    <a:pt x="4109" y="2"/>
                    <a:pt x="4076" y="3"/>
                  </a:cubicBezTo>
                  <a:cubicBezTo>
                    <a:pt x="3235" y="59"/>
                    <a:pt x="2569" y="115"/>
                    <a:pt x="1732" y="115"/>
                  </a:cubicBezTo>
                  <a:cubicBezTo>
                    <a:pt x="1633" y="115"/>
                    <a:pt x="1531" y="114"/>
                    <a:pt x="1427" y="113"/>
                  </a:cubicBezTo>
                  <a:cubicBezTo>
                    <a:pt x="1416" y="113"/>
                    <a:pt x="1405" y="112"/>
                    <a:pt x="1394" y="112"/>
                  </a:cubicBezTo>
                  <a:cubicBezTo>
                    <a:pt x="702" y="112"/>
                    <a:pt x="94" y="594"/>
                    <a:pt x="48" y="1304"/>
                  </a:cubicBezTo>
                  <a:cubicBezTo>
                    <a:pt x="1" y="1978"/>
                    <a:pt x="549" y="2652"/>
                    <a:pt x="1239" y="2668"/>
                  </a:cubicBezTo>
                  <a:cubicBezTo>
                    <a:pt x="1391" y="2672"/>
                    <a:pt x="1543" y="2674"/>
                    <a:pt x="1695" y="2674"/>
                  </a:cubicBezTo>
                  <a:cubicBezTo>
                    <a:pt x="2652" y="2674"/>
                    <a:pt x="3601" y="2596"/>
                    <a:pt x="4562" y="2542"/>
                  </a:cubicBezTo>
                  <a:cubicBezTo>
                    <a:pt x="5267" y="2495"/>
                    <a:pt x="5706" y="1649"/>
                    <a:pt x="5581" y="1038"/>
                  </a:cubicBezTo>
                  <a:cubicBezTo>
                    <a:pt x="5446" y="306"/>
                    <a:pt x="4842" y="1"/>
                    <a:pt x="41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801;p52"/>
            <p:cNvSpPr/>
            <p:nvPr/>
          </p:nvSpPr>
          <p:spPr>
            <a:xfrm>
              <a:off x="5806653" y="2257232"/>
              <a:ext cx="351444" cy="202274"/>
            </a:xfrm>
            <a:custGeom>
              <a:avLst/>
              <a:gdLst/>
              <a:ahLst/>
              <a:cxnLst/>
              <a:rect l="l" t="t" r="r" b="b"/>
              <a:pathLst>
                <a:path w="5963" h="3432" extrusionOk="0">
                  <a:moveTo>
                    <a:pt x="1402" y="1"/>
                  </a:moveTo>
                  <a:cubicBezTo>
                    <a:pt x="1009" y="1"/>
                    <a:pt x="633" y="168"/>
                    <a:pt x="377" y="547"/>
                  </a:cubicBezTo>
                  <a:cubicBezTo>
                    <a:pt x="0" y="1080"/>
                    <a:pt x="94" y="1989"/>
                    <a:pt x="706" y="2334"/>
                  </a:cubicBezTo>
                  <a:cubicBezTo>
                    <a:pt x="1740" y="2898"/>
                    <a:pt x="2947" y="3416"/>
                    <a:pt x="4138" y="3431"/>
                  </a:cubicBezTo>
                  <a:cubicBezTo>
                    <a:pt x="4148" y="3431"/>
                    <a:pt x="4158" y="3432"/>
                    <a:pt x="4168" y="3432"/>
                  </a:cubicBezTo>
                  <a:cubicBezTo>
                    <a:pt x="5786" y="3432"/>
                    <a:pt x="5962" y="892"/>
                    <a:pt x="4311" y="876"/>
                  </a:cubicBezTo>
                  <a:cubicBezTo>
                    <a:pt x="3872" y="861"/>
                    <a:pt x="3637" y="782"/>
                    <a:pt x="3214" y="641"/>
                  </a:cubicBezTo>
                  <a:cubicBezTo>
                    <a:pt x="3010" y="579"/>
                    <a:pt x="2806" y="500"/>
                    <a:pt x="2618" y="422"/>
                  </a:cubicBezTo>
                  <a:cubicBezTo>
                    <a:pt x="2524" y="375"/>
                    <a:pt x="2430" y="343"/>
                    <a:pt x="2336" y="296"/>
                  </a:cubicBezTo>
                  <a:cubicBezTo>
                    <a:pt x="2307" y="284"/>
                    <a:pt x="2283" y="273"/>
                    <a:pt x="2263" y="264"/>
                  </a:cubicBezTo>
                  <a:lnTo>
                    <a:pt x="2263" y="264"/>
                  </a:lnTo>
                  <a:cubicBezTo>
                    <a:pt x="2247" y="253"/>
                    <a:pt x="2217" y="234"/>
                    <a:pt x="2163" y="202"/>
                  </a:cubicBezTo>
                  <a:cubicBezTo>
                    <a:pt x="1922" y="72"/>
                    <a:pt x="1658" y="1"/>
                    <a:pt x="14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802;p52"/>
            <p:cNvSpPr/>
            <p:nvPr/>
          </p:nvSpPr>
          <p:spPr>
            <a:xfrm>
              <a:off x="5847319" y="2316581"/>
              <a:ext cx="300640" cy="285729"/>
            </a:xfrm>
            <a:custGeom>
              <a:avLst/>
              <a:gdLst/>
              <a:ahLst/>
              <a:cxnLst/>
              <a:rect l="l" t="t" r="r" b="b"/>
              <a:pathLst>
                <a:path w="5101" h="4848" extrusionOk="0">
                  <a:moveTo>
                    <a:pt x="3313" y="1"/>
                  </a:moveTo>
                  <a:cubicBezTo>
                    <a:pt x="2954" y="1"/>
                    <a:pt x="2596" y="164"/>
                    <a:pt x="2336" y="559"/>
                  </a:cubicBezTo>
                  <a:cubicBezTo>
                    <a:pt x="1850" y="1311"/>
                    <a:pt x="1238" y="1938"/>
                    <a:pt x="627" y="2565"/>
                  </a:cubicBezTo>
                  <a:cubicBezTo>
                    <a:pt x="141" y="3083"/>
                    <a:pt x="0" y="3819"/>
                    <a:pt x="486" y="4384"/>
                  </a:cubicBezTo>
                  <a:cubicBezTo>
                    <a:pt x="730" y="4673"/>
                    <a:pt x="1130" y="4847"/>
                    <a:pt x="1518" y="4847"/>
                  </a:cubicBezTo>
                  <a:cubicBezTo>
                    <a:pt x="1804" y="4847"/>
                    <a:pt x="2083" y="4753"/>
                    <a:pt x="2288" y="4540"/>
                  </a:cubicBezTo>
                  <a:cubicBezTo>
                    <a:pt x="3057" y="3741"/>
                    <a:pt x="3856" y="2942"/>
                    <a:pt x="4452" y="2017"/>
                  </a:cubicBezTo>
                  <a:cubicBezTo>
                    <a:pt x="5101" y="1021"/>
                    <a:pt x="4208" y="1"/>
                    <a:pt x="33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803;p52"/>
            <p:cNvSpPr/>
            <p:nvPr/>
          </p:nvSpPr>
          <p:spPr>
            <a:xfrm>
              <a:off x="5960124" y="2333083"/>
              <a:ext cx="273411" cy="301406"/>
            </a:xfrm>
            <a:custGeom>
              <a:avLst/>
              <a:gdLst/>
              <a:ahLst/>
              <a:cxnLst/>
              <a:rect l="l" t="t" r="r" b="b"/>
              <a:pathLst>
                <a:path w="4639" h="5114" extrusionOk="0">
                  <a:moveTo>
                    <a:pt x="1703" y="1"/>
                  </a:moveTo>
                  <a:cubicBezTo>
                    <a:pt x="873" y="1"/>
                    <a:pt x="1" y="833"/>
                    <a:pt x="437" y="1831"/>
                  </a:cubicBezTo>
                  <a:cubicBezTo>
                    <a:pt x="860" y="2818"/>
                    <a:pt x="1205" y="3821"/>
                    <a:pt x="1895" y="4652"/>
                  </a:cubicBezTo>
                  <a:cubicBezTo>
                    <a:pt x="2161" y="4978"/>
                    <a:pt x="2486" y="5113"/>
                    <a:pt x="2805" y="5113"/>
                  </a:cubicBezTo>
                  <a:cubicBezTo>
                    <a:pt x="3745" y="5113"/>
                    <a:pt x="4638" y="3938"/>
                    <a:pt x="3854" y="2991"/>
                  </a:cubicBezTo>
                  <a:cubicBezTo>
                    <a:pt x="3321" y="2364"/>
                    <a:pt x="3086" y="1486"/>
                    <a:pt x="2757" y="734"/>
                  </a:cubicBezTo>
                  <a:cubicBezTo>
                    <a:pt x="2535" y="216"/>
                    <a:pt x="2125" y="1"/>
                    <a:pt x="17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804;p52"/>
            <p:cNvSpPr/>
            <p:nvPr/>
          </p:nvSpPr>
          <p:spPr>
            <a:xfrm>
              <a:off x="5886099" y="2177963"/>
              <a:ext cx="258854" cy="288381"/>
            </a:xfrm>
            <a:custGeom>
              <a:avLst/>
              <a:gdLst/>
              <a:ahLst/>
              <a:cxnLst/>
              <a:rect l="l" t="t" r="r" b="b"/>
              <a:pathLst>
                <a:path w="4392" h="4893" extrusionOk="0">
                  <a:moveTo>
                    <a:pt x="1431" y="0"/>
                  </a:moveTo>
                  <a:cubicBezTo>
                    <a:pt x="1198" y="0"/>
                    <a:pt x="966" y="56"/>
                    <a:pt x="768" y="168"/>
                  </a:cubicBezTo>
                  <a:cubicBezTo>
                    <a:pt x="141" y="544"/>
                    <a:pt x="0" y="1297"/>
                    <a:pt x="314" y="1924"/>
                  </a:cubicBezTo>
                  <a:cubicBezTo>
                    <a:pt x="706" y="2723"/>
                    <a:pt x="1113" y="3522"/>
                    <a:pt x="1568" y="4275"/>
                  </a:cubicBezTo>
                  <a:cubicBezTo>
                    <a:pt x="1832" y="4711"/>
                    <a:pt x="2224" y="4893"/>
                    <a:pt x="2616" y="4893"/>
                  </a:cubicBezTo>
                  <a:cubicBezTo>
                    <a:pt x="3503" y="4893"/>
                    <a:pt x="4392" y="3963"/>
                    <a:pt x="3794" y="2974"/>
                  </a:cubicBezTo>
                  <a:cubicBezTo>
                    <a:pt x="3323" y="2221"/>
                    <a:pt x="2931" y="1422"/>
                    <a:pt x="2540" y="623"/>
                  </a:cubicBezTo>
                  <a:cubicBezTo>
                    <a:pt x="2333" y="209"/>
                    <a:pt x="1881" y="0"/>
                    <a:pt x="14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805;p52"/>
            <p:cNvSpPr/>
            <p:nvPr/>
          </p:nvSpPr>
          <p:spPr>
            <a:xfrm>
              <a:off x="5957236" y="2211557"/>
              <a:ext cx="315080" cy="256083"/>
            </a:xfrm>
            <a:custGeom>
              <a:avLst/>
              <a:gdLst/>
              <a:ahLst/>
              <a:cxnLst/>
              <a:rect l="l" t="t" r="r" b="b"/>
              <a:pathLst>
                <a:path w="5346" h="4345" extrusionOk="0">
                  <a:moveTo>
                    <a:pt x="3944" y="0"/>
                  </a:moveTo>
                  <a:cubicBezTo>
                    <a:pt x="3607" y="0"/>
                    <a:pt x="3263" y="141"/>
                    <a:pt x="2963" y="366"/>
                  </a:cubicBezTo>
                  <a:cubicBezTo>
                    <a:pt x="2210" y="946"/>
                    <a:pt x="1662" y="1401"/>
                    <a:pt x="831" y="1949"/>
                  </a:cubicBezTo>
                  <a:cubicBezTo>
                    <a:pt x="235" y="2325"/>
                    <a:pt x="0" y="3078"/>
                    <a:pt x="361" y="3705"/>
                  </a:cubicBezTo>
                  <a:cubicBezTo>
                    <a:pt x="593" y="4096"/>
                    <a:pt x="1047" y="4345"/>
                    <a:pt x="1496" y="4345"/>
                  </a:cubicBezTo>
                  <a:cubicBezTo>
                    <a:pt x="1712" y="4345"/>
                    <a:pt x="1928" y="4287"/>
                    <a:pt x="2116" y="4159"/>
                  </a:cubicBezTo>
                  <a:cubicBezTo>
                    <a:pt x="3057" y="3564"/>
                    <a:pt x="3903" y="2858"/>
                    <a:pt x="4781" y="2184"/>
                  </a:cubicBezTo>
                  <a:cubicBezTo>
                    <a:pt x="5345" y="1761"/>
                    <a:pt x="5236" y="821"/>
                    <a:pt x="4781" y="366"/>
                  </a:cubicBezTo>
                  <a:cubicBezTo>
                    <a:pt x="4531" y="109"/>
                    <a:pt x="4241" y="0"/>
                    <a:pt x="39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806;p52"/>
            <p:cNvSpPr/>
            <p:nvPr/>
          </p:nvSpPr>
          <p:spPr>
            <a:xfrm>
              <a:off x="5797400" y="2298075"/>
              <a:ext cx="347024" cy="204160"/>
            </a:xfrm>
            <a:custGeom>
              <a:avLst/>
              <a:gdLst/>
              <a:ahLst/>
              <a:cxnLst/>
              <a:rect l="l" t="t" r="r" b="b"/>
              <a:pathLst>
                <a:path w="5888" h="3464" extrusionOk="0">
                  <a:moveTo>
                    <a:pt x="4100" y="1"/>
                  </a:moveTo>
                  <a:cubicBezTo>
                    <a:pt x="3888" y="1"/>
                    <a:pt x="3662" y="65"/>
                    <a:pt x="3433" y="215"/>
                  </a:cubicBezTo>
                  <a:cubicBezTo>
                    <a:pt x="3073" y="465"/>
                    <a:pt x="2838" y="528"/>
                    <a:pt x="2414" y="654"/>
                  </a:cubicBezTo>
                  <a:cubicBezTo>
                    <a:pt x="2195" y="716"/>
                    <a:pt x="1991" y="763"/>
                    <a:pt x="1787" y="795"/>
                  </a:cubicBezTo>
                  <a:cubicBezTo>
                    <a:pt x="1693" y="826"/>
                    <a:pt x="1584" y="842"/>
                    <a:pt x="1490" y="857"/>
                  </a:cubicBezTo>
                  <a:cubicBezTo>
                    <a:pt x="1465" y="862"/>
                    <a:pt x="1444" y="865"/>
                    <a:pt x="1426" y="869"/>
                  </a:cubicBezTo>
                  <a:lnTo>
                    <a:pt x="1426" y="869"/>
                  </a:lnTo>
                  <a:cubicBezTo>
                    <a:pt x="1425" y="867"/>
                    <a:pt x="1419" y="866"/>
                    <a:pt x="1406" y="866"/>
                  </a:cubicBezTo>
                  <a:cubicBezTo>
                    <a:pt x="1386" y="866"/>
                    <a:pt x="1348" y="868"/>
                    <a:pt x="1286" y="873"/>
                  </a:cubicBezTo>
                  <a:cubicBezTo>
                    <a:pt x="596" y="951"/>
                    <a:pt x="1" y="1422"/>
                    <a:pt x="1" y="2174"/>
                  </a:cubicBezTo>
                  <a:cubicBezTo>
                    <a:pt x="1" y="2790"/>
                    <a:pt x="548" y="3463"/>
                    <a:pt x="1200" y="3463"/>
                  </a:cubicBezTo>
                  <a:cubicBezTo>
                    <a:pt x="1228" y="3463"/>
                    <a:pt x="1257" y="3462"/>
                    <a:pt x="1286" y="3459"/>
                  </a:cubicBezTo>
                  <a:cubicBezTo>
                    <a:pt x="2461" y="3350"/>
                    <a:pt x="3747" y="3099"/>
                    <a:pt x="4734" y="2440"/>
                  </a:cubicBezTo>
                  <a:cubicBezTo>
                    <a:pt x="5887" y="1681"/>
                    <a:pt x="5178" y="1"/>
                    <a:pt x="41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807;p52"/>
            <p:cNvSpPr/>
            <p:nvPr/>
          </p:nvSpPr>
          <p:spPr>
            <a:xfrm>
              <a:off x="5936903" y="2314636"/>
              <a:ext cx="176518" cy="322801"/>
            </a:xfrm>
            <a:custGeom>
              <a:avLst/>
              <a:gdLst/>
              <a:ahLst/>
              <a:cxnLst/>
              <a:rect l="l" t="t" r="r" b="b"/>
              <a:pathLst>
                <a:path w="2995" h="5477" extrusionOk="0">
                  <a:moveTo>
                    <a:pt x="1670" y="0"/>
                  </a:moveTo>
                  <a:cubicBezTo>
                    <a:pt x="1027" y="0"/>
                    <a:pt x="392" y="412"/>
                    <a:pt x="408" y="1235"/>
                  </a:cubicBezTo>
                  <a:cubicBezTo>
                    <a:pt x="424" y="2128"/>
                    <a:pt x="283" y="2990"/>
                    <a:pt x="126" y="3852"/>
                  </a:cubicBezTo>
                  <a:cubicBezTo>
                    <a:pt x="0" y="4558"/>
                    <a:pt x="298" y="5247"/>
                    <a:pt x="1019" y="5435"/>
                  </a:cubicBezTo>
                  <a:cubicBezTo>
                    <a:pt x="1121" y="5463"/>
                    <a:pt x="1229" y="5477"/>
                    <a:pt x="1339" y="5477"/>
                  </a:cubicBezTo>
                  <a:cubicBezTo>
                    <a:pt x="1902" y="5477"/>
                    <a:pt x="2511" y="5119"/>
                    <a:pt x="2602" y="4542"/>
                  </a:cubicBezTo>
                  <a:cubicBezTo>
                    <a:pt x="2790" y="3460"/>
                    <a:pt x="2994" y="2348"/>
                    <a:pt x="2979" y="1235"/>
                  </a:cubicBezTo>
                  <a:cubicBezTo>
                    <a:pt x="2963" y="412"/>
                    <a:pt x="2312" y="0"/>
                    <a:pt x="1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808;p52"/>
            <p:cNvSpPr/>
            <p:nvPr/>
          </p:nvSpPr>
          <p:spPr>
            <a:xfrm>
              <a:off x="5944682" y="2319705"/>
              <a:ext cx="358458" cy="235632"/>
            </a:xfrm>
            <a:custGeom>
              <a:avLst/>
              <a:gdLst/>
              <a:ahLst/>
              <a:cxnLst/>
              <a:rect l="l" t="t" r="r" b="b"/>
              <a:pathLst>
                <a:path w="6082" h="3998" extrusionOk="0">
                  <a:moveTo>
                    <a:pt x="1806" y="1"/>
                  </a:moveTo>
                  <a:cubicBezTo>
                    <a:pt x="714" y="1"/>
                    <a:pt x="0" y="1685"/>
                    <a:pt x="1169" y="2434"/>
                  </a:cubicBezTo>
                  <a:cubicBezTo>
                    <a:pt x="2063" y="2998"/>
                    <a:pt x="2909" y="3641"/>
                    <a:pt x="3944" y="3939"/>
                  </a:cubicBezTo>
                  <a:cubicBezTo>
                    <a:pt x="4081" y="3979"/>
                    <a:pt x="4211" y="3997"/>
                    <a:pt x="4333" y="3997"/>
                  </a:cubicBezTo>
                  <a:cubicBezTo>
                    <a:pt x="5641" y="3997"/>
                    <a:pt x="6081" y="1878"/>
                    <a:pt x="4633" y="1462"/>
                  </a:cubicBezTo>
                  <a:cubicBezTo>
                    <a:pt x="3850" y="1227"/>
                    <a:pt x="3160" y="647"/>
                    <a:pt x="2470" y="208"/>
                  </a:cubicBezTo>
                  <a:cubicBezTo>
                    <a:pt x="2242" y="64"/>
                    <a:pt x="2017" y="1"/>
                    <a:pt x="18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809;p52"/>
            <p:cNvSpPr/>
            <p:nvPr/>
          </p:nvSpPr>
          <p:spPr>
            <a:xfrm>
              <a:off x="5952580" y="2332848"/>
              <a:ext cx="182058" cy="129427"/>
            </a:xfrm>
            <a:custGeom>
              <a:avLst/>
              <a:gdLst/>
              <a:ahLst/>
              <a:cxnLst/>
              <a:rect l="l" t="t" r="r" b="b"/>
              <a:pathLst>
                <a:path w="3089" h="2196" extrusionOk="0">
                  <a:moveTo>
                    <a:pt x="1553" y="1"/>
                  </a:moveTo>
                  <a:cubicBezTo>
                    <a:pt x="1" y="1"/>
                    <a:pt x="1" y="2195"/>
                    <a:pt x="1553" y="2195"/>
                  </a:cubicBezTo>
                  <a:cubicBezTo>
                    <a:pt x="3089" y="2195"/>
                    <a:pt x="3089" y="1"/>
                    <a:pt x="15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4772;p52"/>
          <p:cNvGrpSpPr/>
          <p:nvPr/>
        </p:nvGrpSpPr>
        <p:grpSpPr>
          <a:xfrm>
            <a:off x="7539876" y="4058986"/>
            <a:ext cx="827670" cy="981122"/>
            <a:chOff x="5797400" y="1777550"/>
            <a:chExt cx="1612981" cy="2358931"/>
          </a:xfrm>
        </p:grpSpPr>
        <p:sp>
          <p:nvSpPr>
            <p:cNvPr id="45" name="Google Shape;4773;p52"/>
            <p:cNvSpPr/>
            <p:nvPr/>
          </p:nvSpPr>
          <p:spPr>
            <a:xfrm>
              <a:off x="5850207" y="3860889"/>
              <a:ext cx="1223071" cy="275592"/>
            </a:xfrm>
            <a:custGeom>
              <a:avLst/>
              <a:gdLst/>
              <a:ahLst/>
              <a:cxnLst/>
              <a:rect l="l" t="t" r="r" b="b"/>
              <a:pathLst>
                <a:path w="20752" h="4676" extrusionOk="0">
                  <a:moveTo>
                    <a:pt x="10947" y="1"/>
                  </a:moveTo>
                  <a:cubicBezTo>
                    <a:pt x="6142" y="1"/>
                    <a:pt x="0" y="481"/>
                    <a:pt x="5374" y="3839"/>
                  </a:cubicBezTo>
                  <a:cubicBezTo>
                    <a:pt x="6308" y="4434"/>
                    <a:pt x="7502" y="4675"/>
                    <a:pt x="8771" y="4675"/>
                  </a:cubicBezTo>
                  <a:cubicBezTo>
                    <a:pt x="14099" y="4675"/>
                    <a:pt x="20752" y="416"/>
                    <a:pt x="15025" y="78"/>
                  </a:cubicBezTo>
                  <a:lnTo>
                    <a:pt x="15249" y="78"/>
                  </a:lnTo>
                  <a:cubicBezTo>
                    <a:pt x="15171" y="78"/>
                    <a:pt x="15079" y="77"/>
                    <a:pt x="14974" y="75"/>
                  </a:cubicBezTo>
                  <a:lnTo>
                    <a:pt x="14974" y="75"/>
                  </a:lnTo>
                  <a:cubicBezTo>
                    <a:pt x="14751" y="63"/>
                    <a:pt x="14510" y="56"/>
                    <a:pt x="14250" y="56"/>
                  </a:cubicBezTo>
                  <a:cubicBezTo>
                    <a:pt x="14238" y="56"/>
                    <a:pt x="14226" y="56"/>
                    <a:pt x="14214" y="56"/>
                  </a:cubicBezTo>
                  <a:lnTo>
                    <a:pt x="14214" y="56"/>
                  </a:lnTo>
                  <a:cubicBezTo>
                    <a:pt x="13370" y="34"/>
                    <a:pt x="12204" y="1"/>
                    <a:pt x="10947" y="1"/>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774;p52"/>
            <p:cNvSpPr/>
            <p:nvPr/>
          </p:nvSpPr>
          <p:spPr>
            <a:xfrm>
              <a:off x="6000613" y="2197059"/>
              <a:ext cx="983962" cy="1783920"/>
            </a:xfrm>
            <a:custGeom>
              <a:avLst/>
              <a:gdLst/>
              <a:ahLst/>
              <a:cxnLst/>
              <a:rect l="l" t="t" r="r" b="b"/>
              <a:pathLst>
                <a:path w="16695" h="30268" extrusionOk="0">
                  <a:moveTo>
                    <a:pt x="7979" y="21694"/>
                  </a:moveTo>
                  <a:cubicBezTo>
                    <a:pt x="8888" y="18920"/>
                    <a:pt x="10518" y="16710"/>
                    <a:pt x="12478" y="14641"/>
                  </a:cubicBezTo>
                  <a:cubicBezTo>
                    <a:pt x="12305" y="14358"/>
                    <a:pt x="12149" y="14123"/>
                    <a:pt x="12008" y="13873"/>
                  </a:cubicBezTo>
                  <a:cubicBezTo>
                    <a:pt x="11819" y="13512"/>
                    <a:pt x="11616" y="13152"/>
                    <a:pt x="11475" y="12760"/>
                  </a:cubicBezTo>
                  <a:cubicBezTo>
                    <a:pt x="11349" y="12415"/>
                    <a:pt x="11208" y="11945"/>
                    <a:pt x="11647" y="11772"/>
                  </a:cubicBezTo>
                  <a:cubicBezTo>
                    <a:pt x="11866" y="11694"/>
                    <a:pt x="12305" y="11882"/>
                    <a:pt x="12525" y="12070"/>
                  </a:cubicBezTo>
                  <a:cubicBezTo>
                    <a:pt x="12964" y="12509"/>
                    <a:pt x="13324" y="13026"/>
                    <a:pt x="13794" y="13606"/>
                  </a:cubicBezTo>
                  <a:cubicBezTo>
                    <a:pt x="14703" y="13246"/>
                    <a:pt x="15409" y="12242"/>
                    <a:pt x="16694" y="12274"/>
                  </a:cubicBezTo>
                  <a:cubicBezTo>
                    <a:pt x="16459" y="12509"/>
                    <a:pt x="16271" y="12791"/>
                    <a:pt x="16004" y="12979"/>
                  </a:cubicBezTo>
                  <a:cubicBezTo>
                    <a:pt x="15017" y="13716"/>
                    <a:pt x="13998" y="14421"/>
                    <a:pt x="13011" y="15173"/>
                  </a:cubicBezTo>
                  <a:cubicBezTo>
                    <a:pt x="11866" y="16067"/>
                    <a:pt x="11083" y="17258"/>
                    <a:pt x="10362" y="18496"/>
                  </a:cubicBezTo>
                  <a:cubicBezTo>
                    <a:pt x="9437" y="20111"/>
                    <a:pt x="8888" y="21866"/>
                    <a:pt x="8418" y="23638"/>
                  </a:cubicBezTo>
                  <a:cubicBezTo>
                    <a:pt x="8324" y="23951"/>
                    <a:pt x="8308" y="24296"/>
                    <a:pt x="8261" y="24609"/>
                  </a:cubicBezTo>
                  <a:cubicBezTo>
                    <a:pt x="9076" y="23246"/>
                    <a:pt x="9891" y="21882"/>
                    <a:pt x="10691" y="20518"/>
                  </a:cubicBezTo>
                  <a:cubicBezTo>
                    <a:pt x="11537" y="19061"/>
                    <a:pt x="12713" y="18026"/>
                    <a:pt x="14359" y="17556"/>
                  </a:cubicBezTo>
                  <a:cubicBezTo>
                    <a:pt x="14829" y="17415"/>
                    <a:pt x="15268" y="17305"/>
                    <a:pt x="15597" y="17713"/>
                  </a:cubicBezTo>
                  <a:cubicBezTo>
                    <a:pt x="15973" y="18152"/>
                    <a:pt x="15801" y="18622"/>
                    <a:pt x="15487" y="19045"/>
                  </a:cubicBezTo>
                  <a:cubicBezTo>
                    <a:pt x="14735" y="20064"/>
                    <a:pt x="14029" y="21161"/>
                    <a:pt x="13183" y="22086"/>
                  </a:cubicBezTo>
                  <a:cubicBezTo>
                    <a:pt x="11224" y="24218"/>
                    <a:pt x="9907" y="26757"/>
                    <a:pt x="8449" y="29202"/>
                  </a:cubicBezTo>
                  <a:cubicBezTo>
                    <a:pt x="8261" y="29500"/>
                    <a:pt x="8011" y="29766"/>
                    <a:pt x="7728" y="29986"/>
                  </a:cubicBezTo>
                  <a:cubicBezTo>
                    <a:pt x="7337" y="30268"/>
                    <a:pt x="6976" y="30189"/>
                    <a:pt x="6647" y="29813"/>
                  </a:cubicBezTo>
                  <a:cubicBezTo>
                    <a:pt x="5675" y="28716"/>
                    <a:pt x="4703" y="27635"/>
                    <a:pt x="3700" y="26569"/>
                  </a:cubicBezTo>
                  <a:cubicBezTo>
                    <a:pt x="3136" y="25973"/>
                    <a:pt x="2493" y="25440"/>
                    <a:pt x="1929" y="24829"/>
                  </a:cubicBezTo>
                  <a:cubicBezTo>
                    <a:pt x="1145" y="23982"/>
                    <a:pt x="252" y="23199"/>
                    <a:pt x="48" y="21960"/>
                  </a:cubicBezTo>
                  <a:cubicBezTo>
                    <a:pt x="1" y="21663"/>
                    <a:pt x="17" y="21130"/>
                    <a:pt x="158" y="21067"/>
                  </a:cubicBezTo>
                  <a:cubicBezTo>
                    <a:pt x="471" y="20848"/>
                    <a:pt x="910" y="20942"/>
                    <a:pt x="1177" y="21098"/>
                  </a:cubicBezTo>
                  <a:cubicBezTo>
                    <a:pt x="2948" y="22164"/>
                    <a:pt x="4343" y="23622"/>
                    <a:pt x="5424" y="25377"/>
                  </a:cubicBezTo>
                  <a:cubicBezTo>
                    <a:pt x="5706" y="25848"/>
                    <a:pt x="5957" y="26349"/>
                    <a:pt x="6380" y="26788"/>
                  </a:cubicBezTo>
                  <a:cubicBezTo>
                    <a:pt x="6318" y="26584"/>
                    <a:pt x="6255" y="26365"/>
                    <a:pt x="6161" y="26177"/>
                  </a:cubicBezTo>
                  <a:cubicBezTo>
                    <a:pt x="5393" y="24562"/>
                    <a:pt x="4641" y="22917"/>
                    <a:pt x="3810" y="21318"/>
                  </a:cubicBezTo>
                  <a:cubicBezTo>
                    <a:pt x="3387" y="20487"/>
                    <a:pt x="2791" y="19750"/>
                    <a:pt x="2321" y="18935"/>
                  </a:cubicBezTo>
                  <a:cubicBezTo>
                    <a:pt x="2086" y="18512"/>
                    <a:pt x="1913" y="18042"/>
                    <a:pt x="1819" y="17572"/>
                  </a:cubicBezTo>
                  <a:cubicBezTo>
                    <a:pt x="1678" y="16851"/>
                    <a:pt x="2180" y="16365"/>
                    <a:pt x="2869" y="16616"/>
                  </a:cubicBezTo>
                  <a:cubicBezTo>
                    <a:pt x="3402" y="16819"/>
                    <a:pt x="3967" y="17148"/>
                    <a:pt x="4311" y="17587"/>
                  </a:cubicBezTo>
                  <a:cubicBezTo>
                    <a:pt x="4829" y="18261"/>
                    <a:pt x="5221" y="19061"/>
                    <a:pt x="5550" y="19844"/>
                  </a:cubicBezTo>
                  <a:cubicBezTo>
                    <a:pt x="6083" y="21067"/>
                    <a:pt x="6521" y="22337"/>
                    <a:pt x="6976" y="23528"/>
                  </a:cubicBezTo>
                  <a:cubicBezTo>
                    <a:pt x="7791" y="20644"/>
                    <a:pt x="6427" y="14029"/>
                    <a:pt x="4123" y="9907"/>
                  </a:cubicBezTo>
                  <a:cubicBezTo>
                    <a:pt x="3622" y="9985"/>
                    <a:pt x="3120" y="10095"/>
                    <a:pt x="2603" y="10126"/>
                  </a:cubicBezTo>
                  <a:cubicBezTo>
                    <a:pt x="2086" y="10158"/>
                    <a:pt x="1412" y="10299"/>
                    <a:pt x="1035" y="10126"/>
                  </a:cubicBezTo>
                  <a:cubicBezTo>
                    <a:pt x="471" y="9515"/>
                    <a:pt x="1192" y="9311"/>
                    <a:pt x="3590" y="8637"/>
                  </a:cubicBezTo>
                  <a:cubicBezTo>
                    <a:pt x="3261" y="8230"/>
                    <a:pt x="2979" y="7854"/>
                    <a:pt x="2650" y="7524"/>
                  </a:cubicBezTo>
                  <a:cubicBezTo>
                    <a:pt x="2336" y="7180"/>
                    <a:pt x="1804" y="6992"/>
                    <a:pt x="1898" y="6396"/>
                  </a:cubicBezTo>
                  <a:cubicBezTo>
                    <a:pt x="2321" y="6129"/>
                    <a:pt x="2634" y="6302"/>
                    <a:pt x="2885" y="6615"/>
                  </a:cubicBezTo>
                  <a:cubicBezTo>
                    <a:pt x="3371" y="7242"/>
                    <a:pt x="3935" y="7822"/>
                    <a:pt x="4280" y="8512"/>
                  </a:cubicBezTo>
                  <a:cubicBezTo>
                    <a:pt x="5456" y="10847"/>
                    <a:pt x="6631" y="13199"/>
                    <a:pt x="7274" y="16020"/>
                  </a:cubicBezTo>
                  <a:cubicBezTo>
                    <a:pt x="7822" y="13120"/>
                    <a:pt x="8277" y="10456"/>
                    <a:pt x="8841" y="7822"/>
                  </a:cubicBezTo>
                  <a:cubicBezTo>
                    <a:pt x="9406" y="5205"/>
                    <a:pt x="9923" y="2587"/>
                    <a:pt x="10754" y="1"/>
                  </a:cubicBezTo>
                  <a:cubicBezTo>
                    <a:pt x="11224" y="252"/>
                    <a:pt x="11114" y="596"/>
                    <a:pt x="11051" y="926"/>
                  </a:cubicBezTo>
                  <a:cubicBezTo>
                    <a:pt x="10816" y="2148"/>
                    <a:pt x="10581" y="3355"/>
                    <a:pt x="10362" y="4578"/>
                  </a:cubicBezTo>
                  <a:cubicBezTo>
                    <a:pt x="10315" y="4813"/>
                    <a:pt x="10315" y="5079"/>
                    <a:pt x="10283" y="5377"/>
                  </a:cubicBezTo>
                  <a:cubicBezTo>
                    <a:pt x="11177" y="5173"/>
                    <a:pt x="12729" y="4452"/>
                    <a:pt x="12885" y="5393"/>
                  </a:cubicBezTo>
                  <a:cubicBezTo>
                    <a:pt x="13011" y="6082"/>
                    <a:pt x="11741" y="6302"/>
                    <a:pt x="11083" y="6365"/>
                  </a:cubicBezTo>
                  <a:cubicBezTo>
                    <a:pt x="10080" y="6474"/>
                    <a:pt x="9750" y="7007"/>
                    <a:pt x="9515" y="7916"/>
                  </a:cubicBezTo>
                  <a:cubicBezTo>
                    <a:pt x="8591" y="11835"/>
                    <a:pt x="8042" y="15800"/>
                    <a:pt x="7854" y="19813"/>
                  </a:cubicBezTo>
                  <a:cubicBezTo>
                    <a:pt x="7822" y="20440"/>
                    <a:pt x="7932" y="21067"/>
                    <a:pt x="7979" y="21694"/>
                  </a:cubicBezTo>
                  <a:close/>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75;p52"/>
            <p:cNvSpPr/>
            <p:nvPr/>
          </p:nvSpPr>
          <p:spPr>
            <a:xfrm>
              <a:off x="5895353" y="3126425"/>
              <a:ext cx="269757" cy="334470"/>
            </a:xfrm>
            <a:custGeom>
              <a:avLst/>
              <a:gdLst/>
              <a:ahLst/>
              <a:cxnLst/>
              <a:rect l="l" t="t" r="r" b="b"/>
              <a:pathLst>
                <a:path w="4577" h="5675" extrusionOk="0">
                  <a:moveTo>
                    <a:pt x="4577" y="5674"/>
                  </a:moveTo>
                  <a:cubicBezTo>
                    <a:pt x="3950" y="4969"/>
                    <a:pt x="2994" y="3887"/>
                    <a:pt x="2367" y="3182"/>
                  </a:cubicBezTo>
                  <a:cubicBezTo>
                    <a:pt x="1787" y="2539"/>
                    <a:pt x="1191" y="1897"/>
                    <a:pt x="643" y="1238"/>
                  </a:cubicBezTo>
                  <a:cubicBezTo>
                    <a:pt x="376" y="941"/>
                    <a:pt x="0" y="658"/>
                    <a:pt x="204" y="126"/>
                  </a:cubicBezTo>
                  <a:cubicBezTo>
                    <a:pt x="596" y="0"/>
                    <a:pt x="894" y="251"/>
                    <a:pt x="1176" y="439"/>
                  </a:cubicBezTo>
                  <a:cubicBezTo>
                    <a:pt x="1379" y="580"/>
                    <a:pt x="1536" y="752"/>
                    <a:pt x="1693" y="941"/>
                  </a:cubicBezTo>
                  <a:cubicBezTo>
                    <a:pt x="2665" y="2179"/>
                    <a:pt x="3527" y="3495"/>
                    <a:pt x="4279" y="4875"/>
                  </a:cubicBezTo>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776;p52"/>
            <p:cNvSpPr/>
            <p:nvPr/>
          </p:nvSpPr>
          <p:spPr>
            <a:xfrm>
              <a:off x="6639898" y="3496839"/>
              <a:ext cx="340953" cy="314137"/>
            </a:xfrm>
            <a:custGeom>
              <a:avLst/>
              <a:gdLst/>
              <a:ahLst/>
              <a:cxnLst/>
              <a:rect l="l" t="t" r="r" b="b"/>
              <a:pathLst>
                <a:path w="5785" h="5330" extrusionOk="0">
                  <a:moveTo>
                    <a:pt x="1" y="5330"/>
                  </a:moveTo>
                  <a:cubicBezTo>
                    <a:pt x="847" y="4327"/>
                    <a:pt x="1913" y="3606"/>
                    <a:pt x="2963" y="2869"/>
                  </a:cubicBezTo>
                  <a:cubicBezTo>
                    <a:pt x="3731" y="2336"/>
                    <a:pt x="4468" y="1740"/>
                    <a:pt x="5220" y="1192"/>
                  </a:cubicBezTo>
                  <a:cubicBezTo>
                    <a:pt x="5471" y="988"/>
                    <a:pt x="5675" y="753"/>
                    <a:pt x="5722" y="424"/>
                  </a:cubicBezTo>
                  <a:cubicBezTo>
                    <a:pt x="5784" y="126"/>
                    <a:pt x="5690" y="1"/>
                    <a:pt x="5377" y="48"/>
                  </a:cubicBezTo>
                  <a:cubicBezTo>
                    <a:pt x="5032" y="110"/>
                    <a:pt x="4687" y="173"/>
                    <a:pt x="4358" y="298"/>
                  </a:cubicBezTo>
                  <a:cubicBezTo>
                    <a:pt x="3182" y="753"/>
                    <a:pt x="2211" y="1505"/>
                    <a:pt x="1443" y="2493"/>
                  </a:cubicBezTo>
                  <a:cubicBezTo>
                    <a:pt x="800" y="3355"/>
                    <a:pt x="298" y="4280"/>
                    <a:pt x="1" y="5330"/>
                  </a:cubicBezTo>
                  <a:close/>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777;p52"/>
            <p:cNvSpPr/>
            <p:nvPr/>
          </p:nvSpPr>
          <p:spPr>
            <a:xfrm>
              <a:off x="6582494" y="1777550"/>
              <a:ext cx="196026" cy="339539"/>
            </a:xfrm>
            <a:custGeom>
              <a:avLst/>
              <a:gdLst/>
              <a:ahLst/>
              <a:cxnLst/>
              <a:rect l="l" t="t" r="r" b="b"/>
              <a:pathLst>
                <a:path w="3326" h="5761" extrusionOk="0">
                  <a:moveTo>
                    <a:pt x="1812" y="0"/>
                  </a:moveTo>
                  <a:cubicBezTo>
                    <a:pt x="1041" y="0"/>
                    <a:pt x="469" y="595"/>
                    <a:pt x="363" y="1335"/>
                  </a:cubicBezTo>
                  <a:cubicBezTo>
                    <a:pt x="238" y="2307"/>
                    <a:pt x="113" y="3294"/>
                    <a:pt x="50" y="4282"/>
                  </a:cubicBezTo>
                  <a:cubicBezTo>
                    <a:pt x="0" y="5247"/>
                    <a:pt x="768" y="5761"/>
                    <a:pt x="1519" y="5761"/>
                  </a:cubicBezTo>
                  <a:cubicBezTo>
                    <a:pt x="2195" y="5761"/>
                    <a:pt x="2858" y="5346"/>
                    <a:pt x="2903" y="4470"/>
                  </a:cubicBezTo>
                  <a:cubicBezTo>
                    <a:pt x="2965" y="3482"/>
                    <a:pt x="3091" y="2511"/>
                    <a:pt x="3216" y="1539"/>
                  </a:cubicBezTo>
                  <a:cubicBezTo>
                    <a:pt x="3326" y="755"/>
                    <a:pt x="2636" y="50"/>
                    <a:pt x="1899" y="3"/>
                  </a:cubicBezTo>
                  <a:cubicBezTo>
                    <a:pt x="1870" y="1"/>
                    <a:pt x="1841" y="0"/>
                    <a:pt x="18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778;p52"/>
            <p:cNvSpPr/>
            <p:nvPr/>
          </p:nvSpPr>
          <p:spPr>
            <a:xfrm>
              <a:off x="6582611" y="1944634"/>
              <a:ext cx="373310" cy="175221"/>
            </a:xfrm>
            <a:custGeom>
              <a:avLst/>
              <a:gdLst/>
              <a:ahLst/>
              <a:cxnLst/>
              <a:rect l="l" t="t" r="r" b="b"/>
              <a:pathLst>
                <a:path w="6334" h="2973" extrusionOk="0">
                  <a:moveTo>
                    <a:pt x="4670" y="0"/>
                  </a:moveTo>
                  <a:cubicBezTo>
                    <a:pt x="4624" y="0"/>
                    <a:pt x="4577" y="2"/>
                    <a:pt x="4531" y="5"/>
                  </a:cubicBezTo>
                  <a:cubicBezTo>
                    <a:pt x="3645" y="58"/>
                    <a:pt x="2938" y="122"/>
                    <a:pt x="2071" y="122"/>
                  </a:cubicBezTo>
                  <a:cubicBezTo>
                    <a:pt x="1910" y="122"/>
                    <a:pt x="1743" y="119"/>
                    <a:pt x="1568" y="114"/>
                  </a:cubicBezTo>
                  <a:cubicBezTo>
                    <a:pt x="1557" y="114"/>
                    <a:pt x="1546" y="114"/>
                    <a:pt x="1535" y="114"/>
                  </a:cubicBezTo>
                  <a:cubicBezTo>
                    <a:pt x="781" y="114"/>
                    <a:pt x="110" y="643"/>
                    <a:pt x="48" y="1447"/>
                  </a:cubicBezTo>
                  <a:cubicBezTo>
                    <a:pt x="1" y="2199"/>
                    <a:pt x="596" y="2951"/>
                    <a:pt x="1380" y="2967"/>
                  </a:cubicBezTo>
                  <a:cubicBezTo>
                    <a:pt x="1527" y="2971"/>
                    <a:pt x="1674" y="2973"/>
                    <a:pt x="1821" y="2973"/>
                  </a:cubicBezTo>
                  <a:cubicBezTo>
                    <a:pt x="2899" y="2973"/>
                    <a:pt x="3988" y="2879"/>
                    <a:pt x="5064" y="2810"/>
                  </a:cubicBezTo>
                  <a:cubicBezTo>
                    <a:pt x="5847" y="2763"/>
                    <a:pt x="6333" y="1839"/>
                    <a:pt x="6208" y="1133"/>
                  </a:cubicBezTo>
                  <a:cubicBezTo>
                    <a:pt x="6046" y="352"/>
                    <a:pt x="5398" y="0"/>
                    <a:pt x="46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779;p52"/>
            <p:cNvSpPr/>
            <p:nvPr/>
          </p:nvSpPr>
          <p:spPr>
            <a:xfrm>
              <a:off x="6397845" y="1876917"/>
              <a:ext cx="390284" cy="225082"/>
            </a:xfrm>
            <a:custGeom>
              <a:avLst/>
              <a:gdLst/>
              <a:ahLst/>
              <a:cxnLst/>
              <a:rect l="l" t="t" r="r" b="b"/>
              <a:pathLst>
                <a:path w="6622" h="3819" extrusionOk="0">
                  <a:moveTo>
                    <a:pt x="1546" y="0"/>
                  </a:moveTo>
                  <a:cubicBezTo>
                    <a:pt x="1109" y="0"/>
                    <a:pt x="693" y="188"/>
                    <a:pt x="408" y="605"/>
                  </a:cubicBezTo>
                  <a:cubicBezTo>
                    <a:pt x="1" y="1201"/>
                    <a:pt x="111" y="2220"/>
                    <a:pt x="785" y="2596"/>
                  </a:cubicBezTo>
                  <a:cubicBezTo>
                    <a:pt x="1929" y="3223"/>
                    <a:pt x="3261" y="3803"/>
                    <a:pt x="4578" y="3818"/>
                  </a:cubicBezTo>
                  <a:cubicBezTo>
                    <a:pt x="4588" y="3818"/>
                    <a:pt x="4598" y="3819"/>
                    <a:pt x="4608" y="3819"/>
                  </a:cubicBezTo>
                  <a:cubicBezTo>
                    <a:pt x="6430" y="3819"/>
                    <a:pt x="6621" y="997"/>
                    <a:pt x="4782" y="966"/>
                  </a:cubicBezTo>
                  <a:cubicBezTo>
                    <a:pt x="4296" y="950"/>
                    <a:pt x="4045" y="872"/>
                    <a:pt x="3559" y="715"/>
                  </a:cubicBezTo>
                  <a:cubicBezTo>
                    <a:pt x="3340" y="652"/>
                    <a:pt x="3120" y="558"/>
                    <a:pt x="2901" y="464"/>
                  </a:cubicBezTo>
                  <a:cubicBezTo>
                    <a:pt x="2791" y="417"/>
                    <a:pt x="2697" y="386"/>
                    <a:pt x="2587" y="339"/>
                  </a:cubicBezTo>
                  <a:cubicBezTo>
                    <a:pt x="2560" y="326"/>
                    <a:pt x="2536" y="315"/>
                    <a:pt x="2516" y="306"/>
                  </a:cubicBezTo>
                  <a:lnTo>
                    <a:pt x="2516" y="306"/>
                  </a:lnTo>
                  <a:cubicBezTo>
                    <a:pt x="2521" y="307"/>
                    <a:pt x="2525" y="308"/>
                    <a:pt x="2526" y="308"/>
                  </a:cubicBezTo>
                  <a:cubicBezTo>
                    <a:pt x="2534" y="308"/>
                    <a:pt x="2507" y="290"/>
                    <a:pt x="2399" y="229"/>
                  </a:cubicBezTo>
                  <a:cubicBezTo>
                    <a:pt x="2127" y="80"/>
                    <a:pt x="1832" y="0"/>
                    <a:pt x="15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780;p52"/>
            <p:cNvSpPr/>
            <p:nvPr/>
          </p:nvSpPr>
          <p:spPr>
            <a:xfrm>
              <a:off x="6442225" y="1942807"/>
              <a:ext cx="335001" cy="317319"/>
            </a:xfrm>
            <a:custGeom>
              <a:avLst/>
              <a:gdLst/>
              <a:ahLst/>
              <a:cxnLst/>
              <a:rect l="l" t="t" r="r" b="b"/>
              <a:pathLst>
                <a:path w="5684" h="5384" extrusionOk="0">
                  <a:moveTo>
                    <a:pt x="3693" y="1"/>
                  </a:moveTo>
                  <a:cubicBezTo>
                    <a:pt x="3291" y="1"/>
                    <a:pt x="2891" y="185"/>
                    <a:pt x="2602" y="631"/>
                  </a:cubicBezTo>
                  <a:cubicBezTo>
                    <a:pt x="2054" y="1446"/>
                    <a:pt x="1395" y="2152"/>
                    <a:pt x="706" y="2857"/>
                  </a:cubicBezTo>
                  <a:cubicBezTo>
                    <a:pt x="173" y="3421"/>
                    <a:pt x="0" y="4236"/>
                    <a:pt x="549" y="4879"/>
                  </a:cubicBezTo>
                  <a:cubicBezTo>
                    <a:pt x="818" y="5193"/>
                    <a:pt x="1262" y="5384"/>
                    <a:pt x="1692" y="5384"/>
                  </a:cubicBezTo>
                  <a:cubicBezTo>
                    <a:pt x="2013" y="5384"/>
                    <a:pt x="2327" y="5277"/>
                    <a:pt x="2555" y="5036"/>
                  </a:cubicBezTo>
                  <a:cubicBezTo>
                    <a:pt x="3417" y="4158"/>
                    <a:pt x="4295" y="3265"/>
                    <a:pt x="4969" y="2230"/>
                  </a:cubicBezTo>
                  <a:cubicBezTo>
                    <a:pt x="5684" y="1135"/>
                    <a:pt x="4687" y="1"/>
                    <a:pt x="36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781;p52"/>
            <p:cNvSpPr/>
            <p:nvPr/>
          </p:nvSpPr>
          <p:spPr>
            <a:xfrm>
              <a:off x="6568349" y="1961313"/>
              <a:ext cx="303528" cy="334824"/>
            </a:xfrm>
            <a:custGeom>
              <a:avLst/>
              <a:gdLst/>
              <a:ahLst/>
              <a:cxnLst/>
              <a:rect l="l" t="t" r="r" b="b"/>
              <a:pathLst>
                <a:path w="5150" h="5681" extrusionOk="0">
                  <a:moveTo>
                    <a:pt x="1885" y="0"/>
                  </a:moveTo>
                  <a:cubicBezTo>
                    <a:pt x="965" y="0"/>
                    <a:pt x="1" y="921"/>
                    <a:pt x="478" y="2041"/>
                  </a:cubicBezTo>
                  <a:cubicBezTo>
                    <a:pt x="948" y="3123"/>
                    <a:pt x="1324" y="4236"/>
                    <a:pt x="2092" y="5176"/>
                  </a:cubicBezTo>
                  <a:cubicBezTo>
                    <a:pt x="2389" y="5533"/>
                    <a:pt x="2750" y="5681"/>
                    <a:pt x="3105" y="5681"/>
                  </a:cubicBezTo>
                  <a:cubicBezTo>
                    <a:pt x="4154" y="5681"/>
                    <a:pt x="5150" y="4381"/>
                    <a:pt x="4271" y="3327"/>
                  </a:cubicBezTo>
                  <a:cubicBezTo>
                    <a:pt x="3691" y="2621"/>
                    <a:pt x="3425" y="1650"/>
                    <a:pt x="3064" y="819"/>
                  </a:cubicBezTo>
                  <a:cubicBezTo>
                    <a:pt x="2815" y="241"/>
                    <a:pt x="2356" y="0"/>
                    <a:pt x="18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782;p52"/>
            <p:cNvSpPr/>
            <p:nvPr/>
          </p:nvSpPr>
          <p:spPr>
            <a:xfrm>
              <a:off x="6485602" y="1788630"/>
              <a:ext cx="287674" cy="320561"/>
            </a:xfrm>
            <a:custGeom>
              <a:avLst/>
              <a:gdLst/>
              <a:ahLst/>
              <a:cxnLst/>
              <a:rect l="l" t="t" r="r" b="b"/>
              <a:pathLst>
                <a:path w="4881" h="5439" extrusionOk="0">
                  <a:moveTo>
                    <a:pt x="1591" y="1"/>
                  </a:moveTo>
                  <a:cubicBezTo>
                    <a:pt x="1335" y="1"/>
                    <a:pt x="1080" y="64"/>
                    <a:pt x="863" y="191"/>
                  </a:cubicBezTo>
                  <a:cubicBezTo>
                    <a:pt x="158" y="598"/>
                    <a:pt x="1" y="1445"/>
                    <a:pt x="362" y="2150"/>
                  </a:cubicBezTo>
                  <a:cubicBezTo>
                    <a:pt x="800" y="3028"/>
                    <a:pt x="1239" y="3906"/>
                    <a:pt x="1741" y="4752"/>
                  </a:cubicBezTo>
                  <a:cubicBezTo>
                    <a:pt x="2034" y="5237"/>
                    <a:pt x="2470" y="5438"/>
                    <a:pt x="2906" y="5438"/>
                  </a:cubicBezTo>
                  <a:cubicBezTo>
                    <a:pt x="3892" y="5438"/>
                    <a:pt x="4881" y="4408"/>
                    <a:pt x="4217" y="3310"/>
                  </a:cubicBezTo>
                  <a:cubicBezTo>
                    <a:pt x="3700" y="2464"/>
                    <a:pt x="3261" y="1586"/>
                    <a:pt x="2822" y="708"/>
                  </a:cubicBezTo>
                  <a:cubicBezTo>
                    <a:pt x="2594" y="241"/>
                    <a:pt x="2091" y="1"/>
                    <a:pt x="15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783;p52"/>
            <p:cNvSpPr/>
            <p:nvPr/>
          </p:nvSpPr>
          <p:spPr>
            <a:xfrm>
              <a:off x="6565048" y="1826114"/>
              <a:ext cx="349264" cy="284727"/>
            </a:xfrm>
            <a:custGeom>
              <a:avLst/>
              <a:gdLst/>
              <a:ahLst/>
              <a:cxnLst/>
              <a:rect l="l" t="t" r="r" b="b"/>
              <a:pathLst>
                <a:path w="5926" h="4831" extrusionOk="0">
                  <a:moveTo>
                    <a:pt x="4371" y="0"/>
                  </a:moveTo>
                  <a:cubicBezTo>
                    <a:pt x="3997" y="0"/>
                    <a:pt x="3616" y="152"/>
                    <a:pt x="3293" y="401"/>
                  </a:cubicBezTo>
                  <a:cubicBezTo>
                    <a:pt x="2462" y="1060"/>
                    <a:pt x="1835" y="1561"/>
                    <a:pt x="910" y="2157"/>
                  </a:cubicBezTo>
                  <a:cubicBezTo>
                    <a:pt x="267" y="2580"/>
                    <a:pt x="1" y="3426"/>
                    <a:pt x="393" y="4116"/>
                  </a:cubicBezTo>
                  <a:cubicBezTo>
                    <a:pt x="659" y="4553"/>
                    <a:pt x="1165" y="4830"/>
                    <a:pt x="1668" y="4830"/>
                  </a:cubicBezTo>
                  <a:cubicBezTo>
                    <a:pt x="1905" y="4830"/>
                    <a:pt x="2141" y="4769"/>
                    <a:pt x="2352" y="4633"/>
                  </a:cubicBezTo>
                  <a:cubicBezTo>
                    <a:pt x="3387" y="3959"/>
                    <a:pt x="4343" y="3176"/>
                    <a:pt x="5315" y="2423"/>
                  </a:cubicBezTo>
                  <a:cubicBezTo>
                    <a:pt x="5926" y="1953"/>
                    <a:pt x="5816" y="903"/>
                    <a:pt x="5315" y="401"/>
                  </a:cubicBezTo>
                  <a:cubicBezTo>
                    <a:pt x="5034" y="121"/>
                    <a:pt x="4705" y="0"/>
                    <a:pt x="43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784;p52"/>
            <p:cNvSpPr/>
            <p:nvPr/>
          </p:nvSpPr>
          <p:spPr>
            <a:xfrm>
              <a:off x="6387708" y="1922356"/>
              <a:ext cx="385098" cy="226143"/>
            </a:xfrm>
            <a:custGeom>
              <a:avLst/>
              <a:gdLst/>
              <a:ahLst/>
              <a:cxnLst/>
              <a:rect l="l" t="t" r="r" b="b"/>
              <a:pathLst>
                <a:path w="6534" h="3837" extrusionOk="0">
                  <a:moveTo>
                    <a:pt x="4555" y="1"/>
                  </a:moveTo>
                  <a:cubicBezTo>
                    <a:pt x="4318" y="1"/>
                    <a:pt x="4065" y="73"/>
                    <a:pt x="3809" y="242"/>
                  </a:cubicBezTo>
                  <a:cubicBezTo>
                    <a:pt x="3402" y="508"/>
                    <a:pt x="3151" y="586"/>
                    <a:pt x="2665" y="727"/>
                  </a:cubicBezTo>
                  <a:cubicBezTo>
                    <a:pt x="2446" y="790"/>
                    <a:pt x="2211" y="837"/>
                    <a:pt x="1975" y="884"/>
                  </a:cubicBezTo>
                  <a:cubicBezTo>
                    <a:pt x="1866" y="916"/>
                    <a:pt x="1756" y="931"/>
                    <a:pt x="1646" y="947"/>
                  </a:cubicBezTo>
                  <a:cubicBezTo>
                    <a:pt x="1600" y="956"/>
                    <a:pt x="1565" y="962"/>
                    <a:pt x="1538" y="968"/>
                  </a:cubicBezTo>
                  <a:lnTo>
                    <a:pt x="1538" y="968"/>
                  </a:lnTo>
                  <a:cubicBezTo>
                    <a:pt x="1514" y="970"/>
                    <a:pt x="1478" y="973"/>
                    <a:pt x="1427" y="978"/>
                  </a:cubicBezTo>
                  <a:cubicBezTo>
                    <a:pt x="659" y="1041"/>
                    <a:pt x="1" y="1574"/>
                    <a:pt x="1" y="2405"/>
                  </a:cubicBezTo>
                  <a:cubicBezTo>
                    <a:pt x="1" y="3092"/>
                    <a:pt x="585" y="3836"/>
                    <a:pt x="1318" y="3836"/>
                  </a:cubicBezTo>
                  <a:cubicBezTo>
                    <a:pt x="1354" y="3836"/>
                    <a:pt x="1390" y="3835"/>
                    <a:pt x="1427" y="3831"/>
                  </a:cubicBezTo>
                  <a:cubicBezTo>
                    <a:pt x="2728" y="3721"/>
                    <a:pt x="4154" y="3439"/>
                    <a:pt x="5251" y="2718"/>
                  </a:cubicBezTo>
                  <a:cubicBezTo>
                    <a:pt x="6534" y="1867"/>
                    <a:pt x="5751" y="1"/>
                    <a:pt x="45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785;p52"/>
            <p:cNvSpPr/>
            <p:nvPr/>
          </p:nvSpPr>
          <p:spPr>
            <a:xfrm>
              <a:off x="6542888" y="1940509"/>
              <a:ext cx="195908" cy="359106"/>
            </a:xfrm>
            <a:custGeom>
              <a:avLst/>
              <a:gdLst/>
              <a:ahLst/>
              <a:cxnLst/>
              <a:rect l="l" t="t" r="r" b="b"/>
              <a:pathLst>
                <a:path w="3324" h="6093" extrusionOk="0">
                  <a:moveTo>
                    <a:pt x="1843" y="0"/>
                  </a:moveTo>
                  <a:cubicBezTo>
                    <a:pt x="1129" y="0"/>
                    <a:pt x="424" y="459"/>
                    <a:pt x="440" y="1376"/>
                  </a:cubicBezTo>
                  <a:cubicBezTo>
                    <a:pt x="455" y="2363"/>
                    <a:pt x="299" y="3319"/>
                    <a:pt x="126" y="4291"/>
                  </a:cubicBezTo>
                  <a:cubicBezTo>
                    <a:pt x="1" y="5059"/>
                    <a:pt x="330" y="5827"/>
                    <a:pt x="1129" y="6047"/>
                  </a:cubicBezTo>
                  <a:cubicBezTo>
                    <a:pt x="1242" y="6077"/>
                    <a:pt x="1361" y="6092"/>
                    <a:pt x="1481" y="6092"/>
                  </a:cubicBezTo>
                  <a:cubicBezTo>
                    <a:pt x="2104" y="6092"/>
                    <a:pt x="2780" y="5700"/>
                    <a:pt x="2885" y="5043"/>
                  </a:cubicBezTo>
                  <a:cubicBezTo>
                    <a:pt x="3104" y="3837"/>
                    <a:pt x="3324" y="2614"/>
                    <a:pt x="3292" y="1376"/>
                  </a:cubicBezTo>
                  <a:cubicBezTo>
                    <a:pt x="3277" y="459"/>
                    <a:pt x="2556" y="0"/>
                    <a:pt x="1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786;p52"/>
            <p:cNvSpPr/>
            <p:nvPr/>
          </p:nvSpPr>
          <p:spPr>
            <a:xfrm>
              <a:off x="6550255" y="1946226"/>
              <a:ext cx="399537" cy="262095"/>
            </a:xfrm>
            <a:custGeom>
              <a:avLst/>
              <a:gdLst/>
              <a:ahLst/>
              <a:cxnLst/>
              <a:rect l="l" t="t" r="r" b="b"/>
              <a:pathLst>
                <a:path w="6779" h="4447" extrusionOk="0">
                  <a:moveTo>
                    <a:pt x="2015" y="0"/>
                  </a:moveTo>
                  <a:cubicBezTo>
                    <a:pt x="806" y="0"/>
                    <a:pt x="0" y="1877"/>
                    <a:pt x="1302" y="2705"/>
                  </a:cubicBezTo>
                  <a:cubicBezTo>
                    <a:pt x="2305" y="3332"/>
                    <a:pt x="3246" y="4037"/>
                    <a:pt x="4406" y="4382"/>
                  </a:cubicBezTo>
                  <a:cubicBezTo>
                    <a:pt x="4556" y="4426"/>
                    <a:pt x="4700" y="4446"/>
                    <a:pt x="4835" y="4446"/>
                  </a:cubicBezTo>
                  <a:cubicBezTo>
                    <a:pt x="6287" y="4446"/>
                    <a:pt x="6779" y="2097"/>
                    <a:pt x="5158" y="1623"/>
                  </a:cubicBezTo>
                  <a:cubicBezTo>
                    <a:pt x="4280" y="1373"/>
                    <a:pt x="3528" y="730"/>
                    <a:pt x="2744" y="228"/>
                  </a:cubicBezTo>
                  <a:cubicBezTo>
                    <a:pt x="2494" y="69"/>
                    <a:pt x="2247"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787;p52"/>
            <p:cNvSpPr/>
            <p:nvPr/>
          </p:nvSpPr>
          <p:spPr>
            <a:xfrm>
              <a:off x="6560451" y="1960606"/>
              <a:ext cx="202391" cy="143218"/>
            </a:xfrm>
            <a:custGeom>
              <a:avLst/>
              <a:gdLst/>
              <a:ahLst/>
              <a:cxnLst/>
              <a:rect l="l" t="t" r="r" b="b"/>
              <a:pathLst>
                <a:path w="3434" h="2430" extrusionOk="0">
                  <a:moveTo>
                    <a:pt x="1709" y="0"/>
                  </a:moveTo>
                  <a:cubicBezTo>
                    <a:pt x="1" y="0"/>
                    <a:pt x="1" y="2430"/>
                    <a:pt x="1709" y="2430"/>
                  </a:cubicBezTo>
                  <a:cubicBezTo>
                    <a:pt x="3433" y="2430"/>
                    <a:pt x="3433" y="0"/>
                    <a:pt x="17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788;p52"/>
            <p:cNvSpPr/>
            <p:nvPr/>
          </p:nvSpPr>
          <p:spPr>
            <a:xfrm>
              <a:off x="7021394" y="2562581"/>
              <a:ext cx="294805" cy="318675"/>
            </a:xfrm>
            <a:custGeom>
              <a:avLst/>
              <a:gdLst/>
              <a:ahLst/>
              <a:cxnLst/>
              <a:rect l="l" t="t" r="r" b="b"/>
              <a:pathLst>
                <a:path w="5002" h="5407" extrusionOk="0">
                  <a:moveTo>
                    <a:pt x="3352" y="1"/>
                  </a:moveTo>
                  <a:cubicBezTo>
                    <a:pt x="2839" y="1"/>
                    <a:pt x="2353" y="294"/>
                    <a:pt x="2054" y="758"/>
                  </a:cubicBezTo>
                  <a:cubicBezTo>
                    <a:pt x="1537" y="1589"/>
                    <a:pt x="1020" y="2435"/>
                    <a:pt x="565" y="3313"/>
                  </a:cubicBezTo>
                  <a:cubicBezTo>
                    <a:pt x="1" y="4421"/>
                    <a:pt x="986" y="5406"/>
                    <a:pt x="1941" y="5406"/>
                  </a:cubicBezTo>
                  <a:cubicBezTo>
                    <a:pt x="2391" y="5406"/>
                    <a:pt x="2834" y="5188"/>
                    <a:pt x="3105" y="4661"/>
                  </a:cubicBezTo>
                  <a:cubicBezTo>
                    <a:pt x="3543" y="3783"/>
                    <a:pt x="4061" y="2937"/>
                    <a:pt x="4578" y="2106"/>
                  </a:cubicBezTo>
                  <a:cubicBezTo>
                    <a:pt x="5001" y="1432"/>
                    <a:pt x="4641" y="507"/>
                    <a:pt x="3998" y="163"/>
                  </a:cubicBezTo>
                  <a:cubicBezTo>
                    <a:pt x="3786" y="52"/>
                    <a:pt x="3567" y="1"/>
                    <a:pt x="33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789;p52"/>
            <p:cNvSpPr/>
            <p:nvPr/>
          </p:nvSpPr>
          <p:spPr>
            <a:xfrm>
              <a:off x="7034360" y="2713871"/>
              <a:ext cx="370481" cy="241938"/>
            </a:xfrm>
            <a:custGeom>
              <a:avLst/>
              <a:gdLst/>
              <a:ahLst/>
              <a:cxnLst/>
              <a:rect l="l" t="t" r="r" b="b"/>
              <a:pathLst>
                <a:path w="6286" h="4105" extrusionOk="0">
                  <a:moveTo>
                    <a:pt x="1620" y="1"/>
                  </a:moveTo>
                  <a:cubicBezTo>
                    <a:pt x="1109" y="1"/>
                    <a:pt x="618" y="256"/>
                    <a:pt x="345" y="746"/>
                  </a:cubicBezTo>
                  <a:cubicBezTo>
                    <a:pt x="1" y="1404"/>
                    <a:pt x="236" y="2345"/>
                    <a:pt x="941" y="2674"/>
                  </a:cubicBezTo>
                  <a:cubicBezTo>
                    <a:pt x="2054" y="3207"/>
                    <a:pt x="3214" y="3614"/>
                    <a:pt x="4374" y="4038"/>
                  </a:cubicBezTo>
                  <a:cubicBezTo>
                    <a:pt x="4491" y="4084"/>
                    <a:pt x="4612" y="4105"/>
                    <a:pt x="4732" y="4105"/>
                  </a:cubicBezTo>
                  <a:cubicBezTo>
                    <a:pt x="5348" y="4105"/>
                    <a:pt x="5954" y="3552"/>
                    <a:pt x="6098" y="2987"/>
                  </a:cubicBezTo>
                  <a:cubicBezTo>
                    <a:pt x="6286" y="2157"/>
                    <a:pt x="5753" y="1530"/>
                    <a:pt x="5032" y="1263"/>
                  </a:cubicBezTo>
                  <a:cubicBezTo>
                    <a:pt x="4045" y="887"/>
                    <a:pt x="3276" y="621"/>
                    <a:pt x="2289" y="150"/>
                  </a:cubicBezTo>
                  <a:cubicBezTo>
                    <a:pt x="2074" y="50"/>
                    <a:pt x="1845" y="1"/>
                    <a:pt x="16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790;p52"/>
            <p:cNvSpPr/>
            <p:nvPr/>
          </p:nvSpPr>
          <p:spPr>
            <a:xfrm>
              <a:off x="6898575" y="2624476"/>
              <a:ext cx="367652" cy="241922"/>
            </a:xfrm>
            <a:custGeom>
              <a:avLst/>
              <a:gdLst/>
              <a:ahLst/>
              <a:cxnLst/>
              <a:rect l="l" t="t" r="r" b="b"/>
              <a:pathLst>
                <a:path w="6238" h="5002" extrusionOk="0">
                  <a:moveTo>
                    <a:pt x="1653" y="1"/>
                  </a:moveTo>
                  <a:cubicBezTo>
                    <a:pt x="1413" y="1"/>
                    <a:pt x="1166" y="67"/>
                    <a:pt x="925" y="213"/>
                  </a:cubicBezTo>
                  <a:cubicBezTo>
                    <a:pt x="314" y="589"/>
                    <a:pt x="0" y="1561"/>
                    <a:pt x="471" y="2188"/>
                  </a:cubicBezTo>
                  <a:cubicBezTo>
                    <a:pt x="1254" y="3223"/>
                    <a:pt x="2242" y="4289"/>
                    <a:pt x="3433" y="4853"/>
                  </a:cubicBezTo>
                  <a:cubicBezTo>
                    <a:pt x="3652" y="4956"/>
                    <a:pt x="3866" y="5002"/>
                    <a:pt x="4068" y="5002"/>
                  </a:cubicBezTo>
                  <a:cubicBezTo>
                    <a:pt x="5401" y="5002"/>
                    <a:pt x="6237" y="3010"/>
                    <a:pt x="4781" y="2329"/>
                  </a:cubicBezTo>
                  <a:cubicBezTo>
                    <a:pt x="4327" y="2126"/>
                    <a:pt x="4138" y="1937"/>
                    <a:pt x="3762" y="1608"/>
                  </a:cubicBezTo>
                  <a:cubicBezTo>
                    <a:pt x="3590" y="1452"/>
                    <a:pt x="3417" y="1279"/>
                    <a:pt x="3261" y="1107"/>
                  </a:cubicBezTo>
                  <a:cubicBezTo>
                    <a:pt x="3182" y="1028"/>
                    <a:pt x="3104" y="934"/>
                    <a:pt x="3041" y="856"/>
                  </a:cubicBezTo>
                  <a:cubicBezTo>
                    <a:pt x="3010" y="821"/>
                    <a:pt x="2985" y="795"/>
                    <a:pt x="2966" y="775"/>
                  </a:cubicBezTo>
                  <a:lnTo>
                    <a:pt x="2966" y="775"/>
                  </a:lnTo>
                  <a:cubicBezTo>
                    <a:pt x="2952" y="755"/>
                    <a:pt x="2931" y="725"/>
                    <a:pt x="2900" y="684"/>
                  </a:cubicBezTo>
                  <a:cubicBezTo>
                    <a:pt x="2587" y="266"/>
                    <a:pt x="2134" y="1"/>
                    <a:pt x="16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791;p52"/>
            <p:cNvSpPr/>
            <p:nvPr/>
          </p:nvSpPr>
          <p:spPr>
            <a:xfrm>
              <a:off x="6857904" y="2702260"/>
              <a:ext cx="391463" cy="255258"/>
            </a:xfrm>
            <a:custGeom>
              <a:avLst/>
              <a:gdLst/>
              <a:ahLst/>
              <a:cxnLst/>
              <a:rect l="l" t="t" r="r" b="b"/>
              <a:pathLst>
                <a:path w="6642" h="4331" extrusionOk="0">
                  <a:moveTo>
                    <a:pt x="4591" y="1"/>
                  </a:moveTo>
                  <a:cubicBezTo>
                    <a:pt x="4351" y="1"/>
                    <a:pt x="4097" y="72"/>
                    <a:pt x="3841" y="238"/>
                  </a:cubicBezTo>
                  <a:cubicBezTo>
                    <a:pt x="3010" y="771"/>
                    <a:pt x="2117" y="1147"/>
                    <a:pt x="1208" y="1507"/>
                  </a:cubicBezTo>
                  <a:cubicBezTo>
                    <a:pt x="487" y="1789"/>
                    <a:pt x="1" y="2479"/>
                    <a:pt x="236" y="3279"/>
                  </a:cubicBezTo>
                  <a:cubicBezTo>
                    <a:pt x="402" y="3841"/>
                    <a:pt x="996" y="4330"/>
                    <a:pt x="1600" y="4330"/>
                  </a:cubicBezTo>
                  <a:cubicBezTo>
                    <a:pt x="1737" y="4330"/>
                    <a:pt x="1874" y="4305"/>
                    <a:pt x="2007" y="4250"/>
                  </a:cubicBezTo>
                  <a:cubicBezTo>
                    <a:pt x="3151" y="3796"/>
                    <a:pt x="4311" y="3341"/>
                    <a:pt x="5346" y="2667"/>
                  </a:cubicBezTo>
                  <a:cubicBezTo>
                    <a:pt x="6642" y="1842"/>
                    <a:pt x="5806" y="1"/>
                    <a:pt x="45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792;p52"/>
            <p:cNvSpPr/>
            <p:nvPr/>
          </p:nvSpPr>
          <p:spPr>
            <a:xfrm>
              <a:off x="7037130" y="2726247"/>
              <a:ext cx="198148" cy="349794"/>
            </a:xfrm>
            <a:custGeom>
              <a:avLst/>
              <a:gdLst/>
              <a:ahLst/>
              <a:cxnLst/>
              <a:rect l="l" t="t" r="r" b="b"/>
              <a:pathLst>
                <a:path w="3362" h="5935" extrusionOk="0">
                  <a:moveTo>
                    <a:pt x="1611" y="1"/>
                  </a:moveTo>
                  <a:cubicBezTo>
                    <a:pt x="883" y="1"/>
                    <a:pt x="134" y="479"/>
                    <a:pt x="126" y="1414"/>
                  </a:cubicBezTo>
                  <a:cubicBezTo>
                    <a:pt x="110" y="2605"/>
                    <a:pt x="1" y="3781"/>
                    <a:pt x="314" y="4941"/>
                  </a:cubicBezTo>
                  <a:cubicBezTo>
                    <a:pt x="511" y="5636"/>
                    <a:pt x="1053" y="5935"/>
                    <a:pt x="1608" y="5935"/>
                  </a:cubicBezTo>
                  <a:cubicBezTo>
                    <a:pt x="2469" y="5935"/>
                    <a:pt x="3362" y="5217"/>
                    <a:pt x="3057" y="4141"/>
                  </a:cubicBezTo>
                  <a:cubicBezTo>
                    <a:pt x="2822" y="3263"/>
                    <a:pt x="2963" y="2260"/>
                    <a:pt x="2979" y="1351"/>
                  </a:cubicBezTo>
                  <a:cubicBezTo>
                    <a:pt x="2994" y="444"/>
                    <a:pt x="2312" y="1"/>
                    <a:pt x="16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793;p52"/>
            <p:cNvSpPr/>
            <p:nvPr/>
          </p:nvSpPr>
          <p:spPr>
            <a:xfrm>
              <a:off x="7027877" y="2527337"/>
              <a:ext cx="189071" cy="339893"/>
            </a:xfrm>
            <a:custGeom>
              <a:avLst/>
              <a:gdLst/>
              <a:ahLst/>
              <a:cxnLst/>
              <a:rect l="l" t="t" r="r" b="b"/>
              <a:pathLst>
                <a:path w="3208" h="5767" extrusionOk="0">
                  <a:moveTo>
                    <a:pt x="1440" y="1"/>
                  </a:moveTo>
                  <a:cubicBezTo>
                    <a:pt x="1394" y="1"/>
                    <a:pt x="1348" y="3"/>
                    <a:pt x="1302" y="8"/>
                  </a:cubicBezTo>
                  <a:cubicBezTo>
                    <a:pt x="487" y="102"/>
                    <a:pt x="1" y="808"/>
                    <a:pt x="32" y="1591"/>
                  </a:cubicBezTo>
                  <a:cubicBezTo>
                    <a:pt x="64" y="2579"/>
                    <a:pt x="111" y="3566"/>
                    <a:pt x="236" y="4538"/>
                  </a:cubicBezTo>
                  <a:cubicBezTo>
                    <a:pt x="344" y="5377"/>
                    <a:pt x="996" y="5767"/>
                    <a:pt x="1651" y="5767"/>
                  </a:cubicBezTo>
                  <a:cubicBezTo>
                    <a:pt x="2427" y="5767"/>
                    <a:pt x="3208" y="5219"/>
                    <a:pt x="3089" y="4225"/>
                  </a:cubicBezTo>
                  <a:cubicBezTo>
                    <a:pt x="2963" y="3253"/>
                    <a:pt x="2916" y="2265"/>
                    <a:pt x="2869" y="1278"/>
                  </a:cubicBezTo>
                  <a:cubicBezTo>
                    <a:pt x="2840" y="543"/>
                    <a:pt x="2135" y="1"/>
                    <a:pt x="14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794;p52"/>
            <p:cNvSpPr/>
            <p:nvPr/>
          </p:nvSpPr>
          <p:spPr>
            <a:xfrm>
              <a:off x="7037130" y="2661182"/>
              <a:ext cx="373251" cy="209228"/>
            </a:xfrm>
            <a:custGeom>
              <a:avLst/>
              <a:gdLst/>
              <a:ahLst/>
              <a:cxnLst/>
              <a:rect l="l" t="t" r="r" b="b"/>
              <a:pathLst>
                <a:path w="6333" h="3550" extrusionOk="0">
                  <a:moveTo>
                    <a:pt x="4727" y="0"/>
                  </a:moveTo>
                  <a:cubicBezTo>
                    <a:pt x="4565" y="0"/>
                    <a:pt x="4398" y="20"/>
                    <a:pt x="4233" y="57"/>
                  </a:cubicBezTo>
                  <a:cubicBezTo>
                    <a:pt x="3214" y="308"/>
                    <a:pt x="2430" y="527"/>
                    <a:pt x="1349" y="684"/>
                  </a:cubicBezTo>
                  <a:cubicBezTo>
                    <a:pt x="581" y="809"/>
                    <a:pt x="1" y="1468"/>
                    <a:pt x="79" y="2267"/>
                  </a:cubicBezTo>
                  <a:cubicBezTo>
                    <a:pt x="151" y="2962"/>
                    <a:pt x="785" y="3549"/>
                    <a:pt x="1486" y="3549"/>
                  </a:cubicBezTo>
                  <a:cubicBezTo>
                    <a:pt x="1544" y="3549"/>
                    <a:pt x="1603" y="3545"/>
                    <a:pt x="1662" y="3537"/>
                  </a:cubicBezTo>
                  <a:cubicBezTo>
                    <a:pt x="2869" y="3349"/>
                    <a:pt x="4060" y="3019"/>
                    <a:pt x="5251" y="2737"/>
                  </a:cubicBezTo>
                  <a:cubicBezTo>
                    <a:pt x="6020" y="2549"/>
                    <a:pt x="6333" y="1546"/>
                    <a:pt x="6082" y="888"/>
                  </a:cubicBezTo>
                  <a:cubicBezTo>
                    <a:pt x="5849" y="261"/>
                    <a:pt x="5316" y="0"/>
                    <a:pt x="47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795;p52"/>
            <p:cNvSpPr/>
            <p:nvPr/>
          </p:nvSpPr>
          <p:spPr>
            <a:xfrm>
              <a:off x="6843111" y="2660357"/>
              <a:ext cx="394763" cy="194965"/>
            </a:xfrm>
            <a:custGeom>
              <a:avLst/>
              <a:gdLst/>
              <a:ahLst/>
              <a:cxnLst/>
              <a:rect l="l" t="t" r="r" b="b"/>
              <a:pathLst>
                <a:path w="6698" h="3308" extrusionOk="0">
                  <a:moveTo>
                    <a:pt x="1583" y="1"/>
                  </a:moveTo>
                  <a:cubicBezTo>
                    <a:pt x="1042" y="1"/>
                    <a:pt x="540" y="261"/>
                    <a:pt x="299" y="823"/>
                  </a:cubicBezTo>
                  <a:cubicBezTo>
                    <a:pt x="1" y="1482"/>
                    <a:pt x="267" y="2453"/>
                    <a:pt x="1020" y="2704"/>
                  </a:cubicBezTo>
                  <a:cubicBezTo>
                    <a:pt x="1973" y="3034"/>
                    <a:pt x="3051" y="3307"/>
                    <a:pt x="4096" y="3307"/>
                  </a:cubicBezTo>
                  <a:cubicBezTo>
                    <a:pt x="4391" y="3307"/>
                    <a:pt x="4683" y="3285"/>
                    <a:pt x="4970" y="3237"/>
                  </a:cubicBezTo>
                  <a:cubicBezTo>
                    <a:pt x="6698" y="2969"/>
                    <a:pt x="6514" y="378"/>
                    <a:pt x="4917" y="378"/>
                  </a:cubicBezTo>
                  <a:cubicBezTo>
                    <a:pt x="4834" y="378"/>
                    <a:pt x="4747" y="385"/>
                    <a:pt x="4656" y="400"/>
                  </a:cubicBezTo>
                  <a:cubicBezTo>
                    <a:pt x="4460" y="432"/>
                    <a:pt x="4302" y="446"/>
                    <a:pt x="4151" y="446"/>
                  </a:cubicBezTo>
                  <a:cubicBezTo>
                    <a:pt x="3927" y="446"/>
                    <a:pt x="3717" y="416"/>
                    <a:pt x="3418" y="369"/>
                  </a:cubicBezTo>
                  <a:cubicBezTo>
                    <a:pt x="3183" y="337"/>
                    <a:pt x="2948" y="290"/>
                    <a:pt x="2713" y="243"/>
                  </a:cubicBezTo>
                  <a:cubicBezTo>
                    <a:pt x="2603" y="212"/>
                    <a:pt x="2493" y="196"/>
                    <a:pt x="2383" y="165"/>
                  </a:cubicBezTo>
                  <a:cubicBezTo>
                    <a:pt x="2349" y="156"/>
                    <a:pt x="2321" y="149"/>
                    <a:pt x="2297" y="143"/>
                  </a:cubicBezTo>
                  <a:lnTo>
                    <a:pt x="2297" y="143"/>
                  </a:lnTo>
                  <a:cubicBezTo>
                    <a:pt x="2276" y="135"/>
                    <a:pt x="2239" y="122"/>
                    <a:pt x="2180" y="102"/>
                  </a:cubicBezTo>
                  <a:cubicBezTo>
                    <a:pt x="1983" y="35"/>
                    <a:pt x="1780" y="1"/>
                    <a:pt x="15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796;p52"/>
            <p:cNvSpPr/>
            <p:nvPr/>
          </p:nvSpPr>
          <p:spPr>
            <a:xfrm>
              <a:off x="6929983" y="2695129"/>
              <a:ext cx="294864" cy="335590"/>
            </a:xfrm>
            <a:custGeom>
              <a:avLst/>
              <a:gdLst/>
              <a:ahLst/>
              <a:cxnLst/>
              <a:rect l="l" t="t" r="r" b="b"/>
              <a:pathLst>
                <a:path w="5003" h="5694" extrusionOk="0">
                  <a:moveTo>
                    <a:pt x="3122" y="0"/>
                  </a:moveTo>
                  <a:cubicBezTo>
                    <a:pt x="2636" y="0"/>
                    <a:pt x="2161" y="245"/>
                    <a:pt x="1913" y="829"/>
                  </a:cubicBezTo>
                  <a:cubicBezTo>
                    <a:pt x="1536" y="1738"/>
                    <a:pt x="988" y="2553"/>
                    <a:pt x="455" y="3353"/>
                  </a:cubicBezTo>
                  <a:cubicBezTo>
                    <a:pt x="16" y="4011"/>
                    <a:pt x="0" y="4842"/>
                    <a:pt x="643" y="5375"/>
                  </a:cubicBezTo>
                  <a:cubicBezTo>
                    <a:pt x="892" y="5581"/>
                    <a:pt x="1241" y="5693"/>
                    <a:pt x="1588" y="5693"/>
                  </a:cubicBezTo>
                  <a:cubicBezTo>
                    <a:pt x="2005" y="5693"/>
                    <a:pt x="2418" y="5530"/>
                    <a:pt x="2649" y="5171"/>
                  </a:cubicBezTo>
                  <a:cubicBezTo>
                    <a:pt x="3339" y="4152"/>
                    <a:pt x="4044" y="3133"/>
                    <a:pt x="4530" y="1989"/>
                  </a:cubicBezTo>
                  <a:cubicBezTo>
                    <a:pt x="5002" y="880"/>
                    <a:pt x="4043" y="0"/>
                    <a:pt x="3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797;p52"/>
            <p:cNvSpPr/>
            <p:nvPr/>
          </p:nvSpPr>
          <p:spPr>
            <a:xfrm>
              <a:off x="7019567" y="2709804"/>
              <a:ext cx="341955" cy="319500"/>
            </a:xfrm>
            <a:custGeom>
              <a:avLst/>
              <a:gdLst/>
              <a:ahLst/>
              <a:cxnLst/>
              <a:rect l="l" t="t" r="r" b="b"/>
              <a:pathLst>
                <a:path w="5802" h="5421" extrusionOk="0">
                  <a:moveTo>
                    <a:pt x="1985" y="0"/>
                  </a:moveTo>
                  <a:cubicBezTo>
                    <a:pt x="988" y="0"/>
                    <a:pt x="1" y="1169"/>
                    <a:pt x="722" y="2273"/>
                  </a:cubicBezTo>
                  <a:cubicBezTo>
                    <a:pt x="1380" y="3260"/>
                    <a:pt x="1944" y="4295"/>
                    <a:pt x="2869" y="5078"/>
                  </a:cubicBezTo>
                  <a:cubicBezTo>
                    <a:pt x="3153" y="5319"/>
                    <a:pt x="3454" y="5420"/>
                    <a:pt x="3740" y="5420"/>
                  </a:cubicBezTo>
                  <a:cubicBezTo>
                    <a:pt x="4876" y="5420"/>
                    <a:pt x="5801" y="3820"/>
                    <a:pt x="4687" y="2868"/>
                  </a:cubicBezTo>
                  <a:cubicBezTo>
                    <a:pt x="3982" y="2273"/>
                    <a:pt x="3559" y="1379"/>
                    <a:pt x="3057" y="611"/>
                  </a:cubicBezTo>
                  <a:cubicBezTo>
                    <a:pt x="2766" y="179"/>
                    <a:pt x="2375" y="0"/>
                    <a:pt x="19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798;p52"/>
            <p:cNvSpPr/>
            <p:nvPr/>
          </p:nvSpPr>
          <p:spPr>
            <a:xfrm>
              <a:off x="7014263" y="2718350"/>
              <a:ext cx="218422" cy="146401"/>
            </a:xfrm>
            <a:custGeom>
              <a:avLst/>
              <a:gdLst/>
              <a:ahLst/>
              <a:cxnLst/>
              <a:rect l="l" t="t" r="r" b="b"/>
              <a:pathLst>
                <a:path w="3706" h="2484" extrusionOk="0">
                  <a:moveTo>
                    <a:pt x="1754" y="1"/>
                  </a:moveTo>
                  <a:cubicBezTo>
                    <a:pt x="561" y="1"/>
                    <a:pt x="1" y="1750"/>
                    <a:pt x="1345" y="2347"/>
                  </a:cubicBezTo>
                  <a:cubicBezTo>
                    <a:pt x="1555" y="2442"/>
                    <a:pt x="1755" y="2484"/>
                    <a:pt x="1940" y="2484"/>
                  </a:cubicBezTo>
                  <a:cubicBezTo>
                    <a:pt x="3135" y="2484"/>
                    <a:pt x="3705" y="734"/>
                    <a:pt x="2348" y="137"/>
                  </a:cubicBezTo>
                  <a:cubicBezTo>
                    <a:pt x="2138" y="43"/>
                    <a:pt x="1938" y="1"/>
                    <a:pt x="17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799;p52"/>
            <p:cNvSpPr/>
            <p:nvPr/>
          </p:nvSpPr>
          <p:spPr>
            <a:xfrm>
              <a:off x="5972795" y="2168298"/>
              <a:ext cx="176636" cy="304943"/>
            </a:xfrm>
            <a:custGeom>
              <a:avLst/>
              <a:gdLst/>
              <a:ahLst/>
              <a:cxnLst/>
              <a:rect l="l" t="t" r="r" b="b"/>
              <a:pathLst>
                <a:path w="2997" h="5174" extrusionOk="0">
                  <a:moveTo>
                    <a:pt x="1624" y="0"/>
                  </a:moveTo>
                  <a:cubicBezTo>
                    <a:pt x="931" y="0"/>
                    <a:pt x="422" y="532"/>
                    <a:pt x="332" y="1194"/>
                  </a:cubicBezTo>
                  <a:cubicBezTo>
                    <a:pt x="207" y="2072"/>
                    <a:pt x="97" y="2950"/>
                    <a:pt x="50" y="3843"/>
                  </a:cubicBezTo>
                  <a:cubicBezTo>
                    <a:pt x="0" y="4711"/>
                    <a:pt x="691" y="5173"/>
                    <a:pt x="1369" y="5173"/>
                  </a:cubicBezTo>
                  <a:cubicBezTo>
                    <a:pt x="1978" y="5173"/>
                    <a:pt x="2576" y="4801"/>
                    <a:pt x="2620" y="4015"/>
                  </a:cubicBezTo>
                  <a:cubicBezTo>
                    <a:pt x="2667" y="3138"/>
                    <a:pt x="2777" y="2244"/>
                    <a:pt x="2902" y="1367"/>
                  </a:cubicBezTo>
                  <a:cubicBezTo>
                    <a:pt x="2997" y="677"/>
                    <a:pt x="2370" y="50"/>
                    <a:pt x="1711" y="3"/>
                  </a:cubicBezTo>
                  <a:cubicBezTo>
                    <a:pt x="1682" y="1"/>
                    <a:pt x="1652" y="0"/>
                    <a:pt x="16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800;p52"/>
            <p:cNvSpPr/>
            <p:nvPr/>
          </p:nvSpPr>
          <p:spPr>
            <a:xfrm>
              <a:off x="5972913" y="2317937"/>
              <a:ext cx="336356" cy="157599"/>
            </a:xfrm>
            <a:custGeom>
              <a:avLst/>
              <a:gdLst/>
              <a:ahLst/>
              <a:cxnLst/>
              <a:rect l="l" t="t" r="r" b="b"/>
              <a:pathLst>
                <a:path w="5707" h="2674" extrusionOk="0">
                  <a:moveTo>
                    <a:pt x="4175" y="1"/>
                  </a:moveTo>
                  <a:cubicBezTo>
                    <a:pt x="4142" y="1"/>
                    <a:pt x="4109" y="2"/>
                    <a:pt x="4076" y="3"/>
                  </a:cubicBezTo>
                  <a:cubicBezTo>
                    <a:pt x="3235" y="59"/>
                    <a:pt x="2569" y="115"/>
                    <a:pt x="1732" y="115"/>
                  </a:cubicBezTo>
                  <a:cubicBezTo>
                    <a:pt x="1633" y="115"/>
                    <a:pt x="1531" y="114"/>
                    <a:pt x="1427" y="113"/>
                  </a:cubicBezTo>
                  <a:cubicBezTo>
                    <a:pt x="1416" y="113"/>
                    <a:pt x="1405" y="112"/>
                    <a:pt x="1394" y="112"/>
                  </a:cubicBezTo>
                  <a:cubicBezTo>
                    <a:pt x="702" y="112"/>
                    <a:pt x="94" y="594"/>
                    <a:pt x="48" y="1304"/>
                  </a:cubicBezTo>
                  <a:cubicBezTo>
                    <a:pt x="1" y="1978"/>
                    <a:pt x="549" y="2652"/>
                    <a:pt x="1239" y="2668"/>
                  </a:cubicBezTo>
                  <a:cubicBezTo>
                    <a:pt x="1391" y="2672"/>
                    <a:pt x="1543" y="2674"/>
                    <a:pt x="1695" y="2674"/>
                  </a:cubicBezTo>
                  <a:cubicBezTo>
                    <a:pt x="2652" y="2674"/>
                    <a:pt x="3601" y="2596"/>
                    <a:pt x="4562" y="2542"/>
                  </a:cubicBezTo>
                  <a:cubicBezTo>
                    <a:pt x="5267" y="2495"/>
                    <a:pt x="5706" y="1649"/>
                    <a:pt x="5581" y="1038"/>
                  </a:cubicBezTo>
                  <a:cubicBezTo>
                    <a:pt x="5446" y="306"/>
                    <a:pt x="4842" y="1"/>
                    <a:pt x="41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801;p52"/>
            <p:cNvSpPr/>
            <p:nvPr/>
          </p:nvSpPr>
          <p:spPr>
            <a:xfrm>
              <a:off x="5806653" y="2257232"/>
              <a:ext cx="351444" cy="202274"/>
            </a:xfrm>
            <a:custGeom>
              <a:avLst/>
              <a:gdLst/>
              <a:ahLst/>
              <a:cxnLst/>
              <a:rect l="l" t="t" r="r" b="b"/>
              <a:pathLst>
                <a:path w="5963" h="3432" extrusionOk="0">
                  <a:moveTo>
                    <a:pt x="1402" y="1"/>
                  </a:moveTo>
                  <a:cubicBezTo>
                    <a:pt x="1009" y="1"/>
                    <a:pt x="633" y="168"/>
                    <a:pt x="377" y="547"/>
                  </a:cubicBezTo>
                  <a:cubicBezTo>
                    <a:pt x="0" y="1080"/>
                    <a:pt x="94" y="1989"/>
                    <a:pt x="706" y="2334"/>
                  </a:cubicBezTo>
                  <a:cubicBezTo>
                    <a:pt x="1740" y="2898"/>
                    <a:pt x="2947" y="3416"/>
                    <a:pt x="4138" y="3431"/>
                  </a:cubicBezTo>
                  <a:cubicBezTo>
                    <a:pt x="4148" y="3431"/>
                    <a:pt x="4158" y="3432"/>
                    <a:pt x="4168" y="3432"/>
                  </a:cubicBezTo>
                  <a:cubicBezTo>
                    <a:pt x="5786" y="3432"/>
                    <a:pt x="5962" y="892"/>
                    <a:pt x="4311" y="876"/>
                  </a:cubicBezTo>
                  <a:cubicBezTo>
                    <a:pt x="3872" y="861"/>
                    <a:pt x="3637" y="782"/>
                    <a:pt x="3214" y="641"/>
                  </a:cubicBezTo>
                  <a:cubicBezTo>
                    <a:pt x="3010" y="579"/>
                    <a:pt x="2806" y="500"/>
                    <a:pt x="2618" y="422"/>
                  </a:cubicBezTo>
                  <a:cubicBezTo>
                    <a:pt x="2524" y="375"/>
                    <a:pt x="2430" y="343"/>
                    <a:pt x="2336" y="296"/>
                  </a:cubicBezTo>
                  <a:cubicBezTo>
                    <a:pt x="2307" y="284"/>
                    <a:pt x="2283" y="273"/>
                    <a:pt x="2263" y="264"/>
                  </a:cubicBezTo>
                  <a:lnTo>
                    <a:pt x="2263" y="264"/>
                  </a:lnTo>
                  <a:cubicBezTo>
                    <a:pt x="2247" y="253"/>
                    <a:pt x="2217" y="234"/>
                    <a:pt x="2163" y="202"/>
                  </a:cubicBezTo>
                  <a:cubicBezTo>
                    <a:pt x="1922" y="72"/>
                    <a:pt x="1658" y="1"/>
                    <a:pt x="14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802;p52"/>
            <p:cNvSpPr/>
            <p:nvPr/>
          </p:nvSpPr>
          <p:spPr>
            <a:xfrm>
              <a:off x="5847319" y="2316581"/>
              <a:ext cx="300640" cy="285729"/>
            </a:xfrm>
            <a:custGeom>
              <a:avLst/>
              <a:gdLst/>
              <a:ahLst/>
              <a:cxnLst/>
              <a:rect l="l" t="t" r="r" b="b"/>
              <a:pathLst>
                <a:path w="5101" h="4848" extrusionOk="0">
                  <a:moveTo>
                    <a:pt x="3313" y="1"/>
                  </a:moveTo>
                  <a:cubicBezTo>
                    <a:pt x="2954" y="1"/>
                    <a:pt x="2596" y="164"/>
                    <a:pt x="2336" y="559"/>
                  </a:cubicBezTo>
                  <a:cubicBezTo>
                    <a:pt x="1850" y="1311"/>
                    <a:pt x="1238" y="1938"/>
                    <a:pt x="627" y="2565"/>
                  </a:cubicBezTo>
                  <a:cubicBezTo>
                    <a:pt x="141" y="3083"/>
                    <a:pt x="0" y="3819"/>
                    <a:pt x="486" y="4384"/>
                  </a:cubicBezTo>
                  <a:cubicBezTo>
                    <a:pt x="730" y="4673"/>
                    <a:pt x="1130" y="4847"/>
                    <a:pt x="1518" y="4847"/>
                  </a:cubicBezTo>
                  <a:cubicBezTo>
                    <a:pt x="1804" y="4847"/>
                    <a:pt x="2083" y="4753"/>
                    <a:pt x="2288" y="4540"/>
                  </a:cubicBezTo>
                  <a:cubicBezTo>
                    <a:pt x="3057" y="3741"/>
                    <a:pt x="3856" y="2942"/>
                    <a:pt x="4452" y="2017"/>
                  </a:cubicBezTo>
                  <a:cubicBezTo>
                    <a:pt x="5101" y="1021"/>
                    <a:pt x="4208" y="1"/>
                    <a:pt x="33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4803;p52"/>
            <p:cNvSpPr/>
            <p:nvPr/>
          </p:nvSpPr>
          <p:spPr>
            <a:xfrm>
              <a:off x="5960124" y="2333083"/>
              <a:ext cx="273411" cy="301406"/>
            </a:xfrm>
            <a:custGeom>
              <a:avLst/>
              <a:gdLst/>
              <a:ahLst/>
              <a:cxnLst/>
              <a:rect l="l" t="t" r="r" b="b"/>
              <a:pathLst>
                <a:path w="4639" h="5114" extrusionOk="0">
                  <a:moveTo>
                    <a:pt x="1703" y="1"/>
                  </a:moveTo>
                  <a:cubicBezTo>
                    <a:pt x="873" y="1"/>
                    <a:pt x="1" y="833"/>
                    <a:pt x="437" y="1831"/>
                  </a:cubicBezTo>
                  <a:cubicBezTo>
                    <a:pt x="860" y="2818"/>
                    <a:pt x="1205" y="3821"/>
                    <a:pt x="1895" y="4652"/>
                  </a:cubicBezTo>
                  <a:cubicBezTo>
                    <a:pt x="2161" y="4978"/>
                    <a:pt x="2486" y="5113"/>
                    <a:pt x="2805" y="5113"/>
                  </a:cubicBezTo>
                  <a:cubicBezTo>
                    <a:pt x="3745" y="5113"/>
                    <a:pt x="4638" y="3938"/>
                    <a:pt x="3854" y="2991"/>
                  </a:cubicBezTo>
                  <a:cubicBezTo>
                    <a:pt x="3321" y="2364"/>
                    <a:pt x="3086" y="1486"/>
                    <a:pt x="2757" y="734"/>
                  </a:cubicBezTo>
                  <a:cubicBezTo>
                    <a:pt x="2535" y="216"/>
                    <a:pt x="2125" y="1"/>
                    <a:pt x="17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4804;p52"/>
            <p:cNvSpPr/>
            <p:nvPr/>
          </p:nvSpPr>
          <p:spPr>
            <a:xfrm>
              <a:off x="5886099" y="2177963"/>
              <a:ext cx="258854" cy="288381"/>
            </a:xfrm>
            <a:custGeom>
              <a:avLst/>
              <a:gdLst/>
              <a:ahLst/>
              <a:cxnLst/>
              <a:rect l="l" t="t" r="r" b="b"/>
              <a:pathLst>
                <a:path w="4392" h="4893" extrusionOk="0">
                  <a:moveTo>
                    <a:pt x="1431" y="0"/>
                  </a:moveTo>
                  <a:cubicBezTo>
                    <a:pt x="1198" y="0"/>
                    <a:pt x="966" y="56"/>
                    <a:pt x="768" y="168"/>
                  </a:cubicBezTo>
                  <a:cubicBezTo>
                    <a:pt x="141" y="544"/>
                    <a:pt x="0" y="1297"/>
                    <a:pt x="314" y="1924"/>
                  </a:cubicBezTo>
                  <a:cubicBezTo>
                    <a:pt x="706" y="2723"/>
                    <a:pt x="1113" y="3522"/>
                    <a:pt x="1568" y="4275"/>
                  </a:cubicBezTo>
                  <a:cubicBezTo>
                    <a:pt x="1832" y="4711"/>
                    <a:pt x="2224" y="4893"/>
                    <a:pt x="2616" y="4893"/>
                  </a:cubicBezTo>
                  <a:cubicBezTo>
                    <a:pt x="3503" y="4893"/>
                    <a:pt x="4392" y="3963"/>
                    <a:pt x="3794" y="2974"/>
                  </a:cubicBezTo>
                  <a:cubicBezTo>
                    <a:pt x="3323" y="2221"/>
                    <a:pt x="2931" y="1422"/>
                    <a:pt x="2540" y="623"/>
                  </a:cubicBezTo>
                  <a:cubicBezTo>
                    <a:pt x="2333" y="209"/>
                    <a:pt x="1881" y="0"/>
                    <a:pt x="14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805;p52"/>
            <p:cNvSpPr/>
            <p:nvPr/>
          </p:nvSpPr>
          <p:spPr>
            <a:xfrm>
              <a:off x="5957236" y="2211557"/>
              <a:ext cx="315080" cy="256083"/>
            </a:xfrm>
            <a:custGeom>
              <a:avLst/>
              <a:gdLst/>
              <a:ahLst/>
              <a:cxnLst/>
              <a:rect l="l" t="t" r="r" b="b"/>
              <a:pathLst>
                <a:path w="5346" h="4345" extrusionOk="0">
                  <a:moveTo>
                    <a:pt x="3944" y="0"/>
                  </a:moveTo>
                  <a:cubicBezTo>
                    <a:pt x="3607" y="0"/>
                    <a:pt x="3263" y="141"/>
                    <a:pt x="2963" y="366"/>
                  </a:cubicBezTo>
                  <a:cubicBezTo>
                    <a:pt x="2210" y="946"/>
                    <a:pt x="1662" y="1401"/>
                    <a:pt x="831" y="1949"/>
                  </a:cubicBezTo>
                  <a:cubicBezTo>
                    <a:pt x="235" y="2325"/>
                    <a:pt x="0" y="3078"/>
                    <a:pt x="361" y="3705"/>
                  </a:cubicBezTo>
                  <a:cubicBezTo>
                    <a:pt x="593" y="4096"/>
                    <a:pt x="1047" y="4345"/>
                    <a:pt x="1496" y="4345"/>
                  </a:cubicBezTo>
                  <a:cubicBezTo>
                    <a:pt x="1712" y="4345"/>
                    <a:pt x="1928" y="4287"/>
                    <a:pt x="2116" y="4159"/>
                  </a:cubicBezTo>
                  <a:cubicBezTo>
                    <a:pt x="3057" y="3564"/>
                    <a:pt x="3903" y="2858"/>
                    <a:pt x="4781" y="2184"/>
                  </a:cubicBezTo>
                  <a:cubicBezTo>
                    <a:pt x="5345" y="1761"/>
                    <a:pt x="5236" y="821"/>
                    <a:pt x="4781" y="366"/>
                  </a:cubicBezTo>
                  <a:cubicBezTo>
                    <a:pt x="4531" y="109"/>
                    <a:pt x="4241" y="0"/>
                    <a:pt x="39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806;p52"/>
            <p:cNvSpPr/>
            <p:nvPr/>
          </p:nvSpPr>
          <p:spPr>
            <a:xfrm>
              <a:off x="5797400" y="2298075"/>
              <a:ext cx="347024" cy="204160"/>
            </a:xfrm>
            <a:custGeom>
              <a:avLst/>
              <a:gdLst/>
              <a:ahLst/>
              <a:cxnLst/>
              <a:rect l="l" t="t" r="r" b="b"/>
              <a:pathLst>
                <a:path w="5888" h="3464" extrusionOk="0">
                  <a:moveTo>
                    <a:pt x="4100" y="1"/>
                  </a:moveTo>
                  <a:cubicBezTo>
                    <a:pt x="3888" y="1"/>
                    <a:pt x="3662" y="65"/>
                    <a:pt x="3433" y="215"/>
                  </a:cubicBezTo>
                  <a:cubicBezTo>
                    <a:pt x="3073" y="465"/>
                    <a:pt x="2838" y="528"/>
                    <a:pt x="2414" y="654"/>
                  </a:cubicBezTo>
                  <a:cubicBezTo>
                    <a:pt x="2195" y="716"/>
                    <a:pt x="1991" y="763"/>
                    <a:pt x="1787" y="795"/>
                  </a:cubicBezTo>
                  <a:cubicBezTo>
                    <a:pt x="1693" y="826"/>
                    <a:pt x="1584" y="842"/>
                    <a:pt x="1490" y="857"/>
                  </a:cubicBezTo>
                  <a:cubicBezTo>
                    <a:pt x="1465" y="862"/>
                    <a:pt x="1444" y="865"/>
                    <a:pt x="1426" y="869"/>
                  </a:cubicBezTo>
                  <a:lnTo>
                    <a:pt x="1426" y="869"/>
                  </a:lnTo>
                  <a:cubicBezTo>
                    <a:pt x="1425" y="867"/>
                    <a:pt x="1419" y="866"/>
                    <a:pt x="1406" y="866"/>
                  </a:cubicBezTo>
                  <a:cubicBezTo>
                    <a:pt x="1386" y="866"/>
                    <a:pt x="1348" y="868"/>
                    <a:pt x="1286" y="873"/>
                  </a:cubicBezTo>
                  <a:cubicBezTo>
                    <a:pt x="596" y="951"/>
                    <a:pt x="1" y="1422"/>
                    <a:pt x="1" y="2174"/>
                  </a:cubicBezTo>
                  <a:cubicBezTo>
                    <a:pt x="1" y="2790"/>
                    <a:pt x="548" y="3463"/>
                    <a:pt x="1200" y="3463"/>
                  </a:cubicBezTo>
                  <a:cubicBezTo>
                    <a:pt x="1228" y="3463"/>
                    <a:pt x="1257" y="3462"/>
                    <a:pt x="1286" y="3459"/>
                  </a:cubicBezTo>
                  <a:cubicBezTo>
                    <a:pt x="2461" y="3350"/>
                    <a:pt x="3747" y="3099"/>
                    <a:pt x="4734" y="2440"/>
                  </a:cubicBezTo>
                  <a:cubicBezTo>
                    <a:pt x="5887" y="1681"/>
                    <a:pt x="5178" y="1"/>
                    <a:pt x="41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807;p52"/>
            <p:cNvSpPr/>
            <p:nvPr/>
          </p:nvSpPr>
          <p:spPr>
            <a:xfrm>
              <a:off x="5936903" y="2314636"/>
              <a:ext cx="176518" cy="322801"/>
            </a:xfrm>
            <a:custGeom>
              <a:avLst/>
              <a:gdLst/>
              <a:ahLst/>
              <a:cxnLst/>
              <a:rect l="l" t="t" r="r" b="b"/>
              <a:pathLst>
                <a:path w="2995" h="5477" extrusionOk="0">
                  <a:moveTo>
                    <a:pt x="1670" y="0"/>
                  </a:moveTo>
                  <a:cubicBezTo>
                    <a:pt x="1027" y="0"/>
                    <a:pt x="392" y="412"/>
                    <a:pt x="408" y="1235"/>
                  </a:cubicBezTo>
                  <a:cubicBezTo>
                    <a:pt x="424" y="2128"/>
                    <a:pt x="283" y="2990"/>
                    <a:pt x="126" y="3852"/>
                  </a:cubicBezTo>
                  <a:cubicBezTo>
                    <a:pt x="0" y="4558"/>
                    <a:pt x="298" y="5247"/>
                    <a:pt x="1019" y="5435"/>
                  </a:cubicBezTo>
                  <a:cubicBezTo>
                    <a:pt x="1121" y="5463"/>
                    <a:pt x="1229" y="5477"/>
                    <a:pt x="1339" y="5477"/>
                  </a:cubicBezTo>
                  <a:cubicBezTo>
                    <a:pt x="1902" y="5477"/>
                    <a:pt x="2511" y="5119"/>
                    <a:pt x="2602" y="4542"/>
                  </a:cubicBezTo>
                  <a:cubicBezTo>
                    <a:pt x="2790" y="3460"/>
                    <a:pt x="2994" y="2348"/>
                    <a:pt x="2979" y="1235"/>
                  </a:cubicBezTo>
                  <a:cubicBezTo>
                    <a:pt x="2963" y="412"/>
                    <a:pt x="2312" y="0"/>
                    <a:pt x="1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808;p52"/>
            <p:cNvSpPr/>
            <p:nvPr/>
          </p:nvSpPr>
          <p:spPr>
            <a:xfrm>
              <a:off x="5944682" y="2319705"/>
              <a:ext cx="358458" cy="235632"/>
            </a:xfrm>
            <a:custGeom>
              <a:avLst/>
              <a:gdLst/>
              <a:ahLst/>
              <a:cxnLst/>
              <a:rect l="l" t="t" r="r" b="b"/>
              <a:pathLst>
                <a:path w="6082" h="3998" extrusionOk="0">
                  <a:moveTo>
                    <a:pt x="1806" y="1"/>
                  </a:moveTo>
                  <a:cubicBezTo>
                    <a:pt x="714" y="1"/>
                    <a:pt x="0" y="1685"/>
                    <a:pt x="1169" y="2434"/>
                  </a:cubicBezTo>
                  <a:cubicBezTo>
                    <a:pt x="2063" y="2998"/>
                    <a:pt x="2909" y="3641"/>
                    <a:pt x="3944" y="3939"/>
                  </a:cubicBezTo>
                  <a:cubicBezTo>
                    <a:pt x="4081" y="3979"/>
                    <a:pt x="4211" y="3997"/>
                    <a:pt x="4333" y="3997"/>
                  </a:cubicBezTo>
                  <a:cubicBezTo>
                    <a:pt x="5641" y="3997"/>
                    <a:pt x="6081" y="1878"/>
                    <a:pt x="4633" y="1462"/>
                  </a:cubicBezTo>
                  <a:cubicBezTo>
                    <a:pt x="3850" y="1227"/>
                    <a:pt x="3160" y="647"/>
                    <a:pt x="2470" y="208"/>
                  </a:cubicBezTo>
                  <a:cubicBezTo>
                    <a:pt x="2242" y="64"/>
                    <a:pt x="2017" y="1"/>
                    <a:pt x="18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809;p52"/>
            <p:cNvSpPr/>
            <p:nvPr/>
          </p:nvSpPr>
          <p:spPr>
            <a:xfrm>
              <a:off x="5952580" y="2332848"/>
              <a:ext cx="182058" cy="129427"/>
            </a:xfrm>
            <a:custGeom>
              <a:avLst/>
              <a:gdLst/>
              <a:ahLst/>
              <a:cxnLst/>
              <a:rect l="l" t="t" r="r" b="b"/>
              <a:pathLst>
                <a:path w="3089" h="2196" extrusionOk="0">
                  <a:moveTo>
                    <a:pt x="1553" y="1"/>
                  </a:moveTo>
                  <a:cubicBezTo>
                    <a:pt x="1" y="1"/>
                    <a:pt x="1" y="2195"/>
                    <a:pt x="1553" y="2195"/>
                  </a:cubicBezTo>
                  <a:cubicBezTo>
                    <a:pt x="3089" y="2195"/>
                    <a:pt x="3089" y="1"/>
                    <a:pt x="15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 name="Google Shape;4546;p48"/>
          <p:cNvGrpSpPr/>
          <p:nvPr/>
        </p:nvGrpSpPr>
        <p:grpSpPr>
          <a:xfrm>
            <a:off x="5272702" y="345057"/>
            <a:ext cx="1099498" cy="557632"/>
            <a:chOff x="1100281" y="1325671"/>
            <a:chExt cx="1099498" cy="557632"/>
          </a:xfrm>
        </p:grpSpPr>
        <p:sp>
          <p:nvSpPr>
            <p:cNvPr id="83" name="Google Shape;4547;p48"/>
            <p:cNvSpPr/>
            <p:nvPr/>
          </p:nvSpPr>
          <p:spPr>
            <a:xfrm>
              <a:off x="1639780" y="1354340"/>
              <a:ext cx="559999" cy="329402"/>
            </a:xfrm>
            <a:custGeom>
              <a:avLst/>
              <a:gdLst/>
              <a:ahLst/>
              <a:cxnLst/>
              <a:rect l="l" t="t" r="r" b="b"/>
              <a:pathLst>
                <a:path w="21526" h="12662" extrusionOk="0">
                  <a:moveTo>
                    <a:pt x="17562" y="0"/>
                  </a:moveTo>
                  <a:cubicBezTo>
                    <a:pt x="16729" y="0"/>
                    <a:pt x="15699" y="92"/>
                    <a:pt x="14438" y="309"/>
                  </a:cubicBezTo>
                  <a:cubicBezTo>
                    <a:pt x="7185" y="1537"/>
                    <a:pt x="2063" y="5662"/>
                    <a:pt x="2063" y="5662"/>
                  </a:cubicBezTo>
                  <a:cubicBezTo>
                    <a:pt x="0" y="7053"/>
                    <a:pt x="441" y="9927"/>
                    <a:pt x="2712" y="11039"/>
                  </a:cubicBezTo>
                  <a:cubicBezTo>
                    <a:pt x="3236" y="11296"/>
                    <a:pt x="3717" y="11394"/>
                    <a:pt x="4147" y="11394"/>
                  </a:cubicBezTo>
                  <a:cubicBezTo>
                    <a:pt x="5579" y="11394"/>
                    <a:pt x="6443" y="10298"/>
                    <a:pt x="6443" y="10297"/>
                  </a:cubicBezTo>
                  <a:lnTo>
                    <a:pt x="6443" y="10297"/>
                  </a:lnTo>
                  <a:cubicBezTo>
                    <a:pt x="6443" y="10298"/>
                    <a:pt x="6188" y="12661"/>
                    <a:pt x="9062" y="12661"/>
                  </a:cubicBezTo>
                  <a:cubicBezTo>
                    <a:pt x="11935" y="12661"/>
                    <a:pt x="11379" y="9834"/>
                    <a:pt x="11379" y="9834"/>
                  </a:cubicBezTo>
                  <a:lnTo>
                    <a:pt x="11379" y="9834"/>
                  </a:lnTo>
                  <a:cubicBezTo>
                    <a:pt x="11379" y="9834"/>
                    <a:pt x="11924" y="11134"/>
                    <a:pt x="13365" y="11134"/>
                  </a:cubicBezTo>
                  <a:cubicBezTo>
                    <a:pt x="13579" y="11134"/>
                    <a:pt x="13813" y="11105"/>
                    <a:pt x="14068" y="11039"/>
                  </a:cubicBezTo>
                  <a:cubicBezTo>
                    <a:pt x="16038" y="10552"/>
                    <a:pt x="15064" y="8351"/>
                    <a:pt x="15064" y="8351"/>
                  </a:cubicBezTo>
                  <a:lnTo>
                    <a:pt x="15064" y="8351"/>
                  </a:lnTo>
                  <a:cubicBezTo>
                    <a:pt x="15064" y="8351"/>
                    <a:pt x="15622" y="8817"/>
                    <a:pt x="16426" y="8817"/>
                  </a:cubicBezTo>
                  <a:cubicBezTo>
                    <a:pt x="16770" y="8817"/>
                    <a:pt x="17158" y="8732"/>
                    <a:pt x="17567" y="8490"/>
                  </a:cubicBezTo>
                  <a:cubicBezTo>
                    <a:pt x="18934" y="7702"/>
                    <a:pt x="17683" y="5662"/>
                    <a:pt x="17683" y="5662"/>
                  </a:cubicBezTo>
                  <a:lnTo>
                    <a:pt x="17683" y="5662"/>
                  </a:lnTo>
                  <a:cubicBezTo>
                    <a:pt x="17683" y="5662"/>
                    <a:pt x="18046" y="5813"/>
                    <a:pt x="18520" y="5813"/>
                  </a:cubicBezTo>
                  <a:cubicBezTo>
                    <a:pt x="19011" y="5813"/>
                    <a:pt x="19622" y="5651"/>
                    <a:pt x="20070" y="4990"/>
                  </a:cubicBezTo>
                  <a:cubicBezTo>
                    <a:pt x="20951" y="3669"/>
                    <a:pt x="19699" y="2511"/>
                    <a:pt x="19699" y="2511"/>
                  </a:cubicBezTo>
                  <a:cubicBezTo>
                    <a:pt x="21040" y="2070"/>
                    <a:pt x="21526" y="0"/>
                    <a:pt x="17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548;p48"/>
            <p:cNvSpPr/>
            <p:nvPr/>
          </p:nvSpPr>
          <p:spPr>
            <a:xfrm>
              <a:off x="1708511" y="1763894"/>
              <a:ext cx="43419" cy="85641"/>
            </a:xfrm>
            <a:custGeom>
              <a:avLst/>
              <a:gdLst/>
              <a:ahLst/>
              <a:cxnLst/>
              <a:rect l="l" t="t" r="r" b="b"/>
              <a:pathLst>
                <a:path w="1669" h="3292" fill="none" extrusionOk="0">
                  <a:moveTo>
                    <a:pt x="0" y="1"/>
                  </a:moveTo>
                  <a:cubicBezTo>
                    <a:pt x="0" y="1"/>
                    <a:pt x="1669" y="1090"/>
                    <a:pt x="348" y="3291"/>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4549;p48"/>
            <p:cNvSpPr/>
            <p:nvPr/>
          </p:nvSpPr>
          <p:spPr>
            <a:xfrm>
              <a:off x="1689806" y="1839858"/>
              <a:ext cx="70579" cy="24142"/>
            </a:xfrm>
            <a:custGeom>
              <a:avLst/>
              <a:gdLst/>
              <a:ahLst/>
              <a:cxnLst/>
              <a:rect l="l" t="t" r="r" b="b"/>
              <a:pathLst>
                <a:path w="2713" h="928" fill="none" extrusionOk="0">
                  <a:moveTo>
                    <a:pt x="1" y="418"/>
                  </a:moveTo>
                  <a:cubicBezTo>
                    <a:pt x="1" y="418"/>
                    <a:pt x="1577" y="1"/>
                    <a:pt x="2712" y="928"/>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550;p48"/>
            <p:cNvSpPr/>
            <p:nvPr/>
          </p:nvSpPr>
          <p:spPr>
            <a:xfrm>
              <a:off x="1717538" y="1839260"/>
              <a:ext cx="42248" cy="35589"/>
            </a:xfrm>
            <a:custGeom>
              <a:avLst/>
              <a:gdLst/>
              <a:ahLst/>
              <a:cxnLst/>
              <a:rect l="l" t="t" r="r" b="b"/>
              <a:pathLst>
                <a:path w="1624" h="1368" fill="none" extrusionOk="0">
                  <a:moveTo>
                    <a:pt x="1021" y="1368"/>
                  </a:moveTo>
                  <a:cubicBezTo>
                    <a:pt x="488" y="603"/>
                    <a:pt x="1" y="418"/>
                    <a:pt x="1" y="418"/>
                  </a:cubicBezTo>
                  <a:cubicBezTo>
                    <a:pt x="1" y="418"/>
                    <a:pt x="812" y="0"/>
                    <a:pt x="1623" y="279"/>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4551;p48"/>
            <p:cNvSpPr/>
            <p:nvPr/>
          </p:nvSpPr>
          <p:spPr>
            <a:xfrm>
              <a:off x="1406451" y="1325671"/>
              <a:ext cx="501647" cy="499280"/>
            </a:xfrm>
            <a:custGeom>
              <a:avLst/>
              <a:gdLst/>
              <a:ahLst/>
              <a:cxnLst/>
              <a:rect l="l" t="t" r="r" b="b"/>
              <a:pathLst>
                <a:path w="19283" h="19192" extrusionOk="0">
                  <a:moveTo>
                    <a:pt x="12523" y="0"/>
                  </a:moveTo>
                  <a:cubicBezTo>
                    <a:pt x="12134" y="0"/>
                    <a:pt x="11743" y="51"/>
                    <a:pt x="11356" y="159"/>
                  </a:cubicBezTo>
                  <a:cubicBezTo>
                    <a:pt x="10151" y="484"/>
                    <a:pt x="8807" y="1226"/>
                    <a:pt x="8066" y="3589"/>
                  </a:cubicBezTo>
                  <a:cubicBezTo>
                    <a:pt x="7078" y="6833"/>
                    <a:pt x="6722" y="9026"/>
                    <a:pt x="4438" y="9026"/>
                  </a:cubicBezTo>
                  <a:cubicBezTo>
                    <a:pt x="4094" y="9026"/>
                    <a:pt x="3707" y="8976"/>
                    <a:pt x="3268" y="8873"/>
                  </a:cubicBezTo>
                  <a:cubicBezTo>
                    <a:pt x="2272" y="8637"/>
                    <a:pt x="1607" y="8420"/>
                    <a:pt x="1157" y="8420"/>
                  </a:cubicBezTo>
                  <a:cubicBezTo>
                    <a:pt x="329" y="8420"/>
                    <a:pt x="230" y="9153"/>
                    <a:pt x="140" y="11840"/>
                  </a:cubicBezTo>
                  <a:cubicBezTo>
                    <a:pt x="1" y="15038"/>
                    <a:pt x="2318" y="17680"/>
                    <a:pt x="5864" y="18653"/>
                  </a:cubicBezTo>
                  <a:cubicBezTo>
                    <a:pt x="7133" y="19011"/>
                    <a:pt x="8372" y="19191"/>
                    <a:pt x="9550" y="19191"/>
                  </a:cubicBezTo>
                  <a:cubicBezTo>
                    <a:pt x="14095" y="19191"/>
                    <a:pt x="17742" y="16513"/>
                    <a:pt x="18772" y="11029"/>
                  </a:cubicBezTo>
                  <a:cubicBezTo>
                    <a:pt x="19282" y="8271"/>
                    <a:pt x="18494" y="4980"/>
                    <a:pt x="17683" y="3427"/>
                  </a:cubicBezTo>
                  <a:cubicBezTo>
                    <a:pt x="16666" y="1491"/>
                    <a:pt x="14625" y="0"/>
                    <a:pt x="125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4552;p48"/>
            <p:cNvSpPr/>
            <p:nvPr/>
          </p:nvSpPr>
          <p:spPr>
            <a:xfrm>
              <a:off x="1440219" y="1602055"/>
              <a:ext cx="440746" cy="222818"/>
            </a:xfrm>
            <a:custGeom>
              <a:avLst/>
              <a:gdLst/>
              <a:ahLst/>
              <a:cxnLst/>
              <a:rect l="l" t="t" r="r" b="b"/>
              <a:pathLst>
                <a:path w="16942" h="8565" extrusionOk="0">
                  <a:moveTo>
                    <a:pt x="14123" y="1"/>
                  </a:moveTo>
                  <a:cubicBezTo>
                    <a:pt x="11343" y="1"/>
                    <a:pt x="11444" y="4666"/>
                    <a:pt x="7115" y="5387"/>
                  </a:cubicBezTo>
                  <a:cubicBezTo>
                    <a:pt x="6195" y="5536"/>
                    <a:pt x="5301" y="5596"/>
                    <a:pt x="4458" y="5596"/>
                  </a:cubicBezTo>
                  <a:cubicBezTo>
                    <a:pt x="2667" y="5596"/>
                    <a:pt x="1103" y="5323"/>
                    <a:pt x="0" y="5040"/>
                  </a:cubicBezTo>
                  <a:lnTo>
                    <a:pt x="0" y="5040"/>
                  </a:lnTo>
                  <a:cubicBezTo>
                    <a:pt x="997" y="6430"/>
                    <a:pt x="2596" y="7496"/>
                    <a:pt x="4566" y="8029"/>
                  </a:cubicBezTo>
                  <a:cubicBezTo>
                    <a:pt x="5831" y="8385"/>
                    <a:pt x="7066" y="8565"/>
                    <a:pt x="8241" y="8565"/>
                  </a:cubicBezTo>
                  <a:cubicBezTo>
                    <a:pt x="12188" y="8565"/>
                    <a:pt x="15459" y="6541"/>
                    <a:pt x="16941" y="2398"/>
                  </a:cubicBezTo>
                  <a:cubicBezTo>
                    <a:pt x="16779" y="1401"/>
                    <a:pt x="16246" y="497"/>
                    <a:pt x="14972" y="127"/>
                  </a:cubicBezTo>
                  <a:cubicBezTo>
                    <a:pt x="14660" y="40"/>
                    <a:pt x="14380" y="1"/>
                    <a:pt x="141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553;p48"/>
            <p:cNvSpPr/>
            <p:nvPr/>
          </p:nvSpPr>
          <p:spPr>
            <a:xfrm>
              <a:off x="1779038" y="1519119"/>
              <a:ext cx="91079" cy="38086"/>
            </a:xfrm>
            <a:custGeom>
              <a:avLst/>
              <a:gdLst/>
              <a:ahLst/>
              <a:cxnLst/>
              <a:rect l="l" t="t" r="r" b="b"/>
              <a:pathLst>
                <a:path w="3501" h="1464" extrusionOk="0">
                  <a:moveTo>
                    <a:pt x="1" y="0"/>
                  </a:moveTo>
                  <a:lnTo>
                    <a:pt x="1" y="0"/>
                  </a:lnTo>
                  <a:cubicBezTo>
                    <a:pt x="453" y="1177"/>
                    <a:pt x="1362" y="1464"/>
                    <a:pt x="2140" y="1464"/>
                  </a:cubicBezTo>
                  <a:cubicBezTo>
                    <a:pt x="2879" y="1464"/>
                    <a:pt x="3500" y="1206"/>
                    <a:pt x="3500" y="1206"/>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4554;p48"/>
            <p:cNvSpPr/>
            <p:nvPr/>
          </p:nvSpPr>
          <p:spPr>
            <a:xfrm>
              <a:off x="1100281" y="1354340"/>
              <a:ext cx="560025" cy="329402"/>
            </a:xfrm>
            <a:custGeom>
              <a:avLst/>
              <a:gdLst/>
              <a:ahLst/>
              <a:cxnLst/>
              <a:rect l="l" t="t" r="r" b="b"/>
              <a:pathLst>
                <a:path w="21527" h="12662" extrusionOk="0">
                  <a:moveTo>
                    <a:pt x="3951" y="0"/>
                  </a:moveTo>
                  <a:cubicBezTo>
                    <a:pt x="1" y="0"/>
                    <a:pt x="487" y="2070"/>
                    <a:pt x="1827" y="2511"/>
                  </a:cubicBezTo>
                  <a:cubicBezTo>
                    <a:pt x="1827" y="2511"/>
                    <a:pt x="576" y="3669"/>
                    <a:pt x="1457" y="4990"/>
                  </a:cubicBezTo>
                  <a:cubicBezTo>
                    <a:pt x="1905" y="5651"/>
                    <a:pt x="2509" y="5813"/>
                    <a:pt x="2995" y="5813"/>
                  </a:cubicBezTo>
                  <a:cubicBezTo>
                    <a:pt x="3463" y="5813"/>
                    <a:pt x="3820" y="5662"/>
                    <a:pt x="3820" y="5662"/>
                  </a:cubicBezTo>
                  <a:lnTo>
                    <a:pt x="3820" y="5662"/>
                  </a:lnTo>
                  <a:cubicBezTo>
                    <a:pt x="3820" y="5662"/>
                    <a:pt x="2569" y="7702"/>
                    <a:pt x="3960" y="8490"/>
                  </a:cubicBezTo>
                  <a:cubicBezTo>
                    <a:pt x="4369" y="8732"/>
                    <a:pt x="4757" y="8817"/>
                    <a:pt x="5100" y="8817"/>
                  </a:cubicBezTo>
                  <a:cubicBezTo>
                    <a:pt x="5905" y="8817"/>
                    <a:pt x="6462" y="8351"/>
                    <a:pt x="6462" y="8351"/>
                  </a:cubicBezTo>
                  <a:lnTo>
                    <a:pt x="6462" y="8351"/>
                  </a:lnTo>
                  <a:cubicBezTo>
                    <a:pt x="6462" y="8351"/>
                    <a:pt x="5489" y="10552"/>
                    <a:pt x="7459" y="11039"/>
                  </a:cubicBezTo>
                  <a:cubicBezTo>
                    <a:pt x="7714" y="11105"/>
                    <a:pt x="7948" y="11134"/>
                    <a:pt x="8162" y="11134"/>
                  </a:cubicBezTo>
                  <a:cubicBezTo>
                    <a:pt x="9603" y="11134"/>
                    <a:pt x="10147" y="9834"/>
                    <a:pt x="10147" y="9834"/>
                  </a:cubicBezTo>
                  <a:lnTo>
                    <a:pt x="10147" y="9834"/>
                  </a:lnTo>
                  <a:cubicBezTo>
                    <a:pt x="10147" y="9834"/>
                    <a:pt x="9568" y="12661"/>
                    <a:pt x="12442" y="12661"/>
                  </a:cubicBezTo>
                  <a:cubicBezTo>
                    <a:pt x="15315" y="12661"/>
                    <a:pt x="15084" y="10298"/>
                    <a:pt x="15084" y="10297"/>
                  </a:cubicBezTo>
                  <a:lnTo>
                    <a:pt x="15084" y="10297"/>
                  </a:lnTo>
                  <a:cubicBezTo>
                    <a:pt x="15084" y="10298"/>
                    <a:pt x="15934" y="11394"/>
                    <a:pt x="17360" y="11394"/>
                  </a:cubicBezTo>
                  <a:cubicBezTo>
                    <a:pt x="17788" y="11394"/>
                    <a:pt x="18268" y="11296"/>
                    <a:pt x="18792" y="11039"/>
                  </a:cubicBezTo>
                  <a:cubicBezTo>
                    <a:pt x="21086" y="9927"/>
                    <a:pt x="21526" y="7053"/>
                    <a:pt x="19441" y="5662"/>
                  </a:cubicBezTo>
                  <a:cubicBezTo>
                    <a:pt x="19441" y="5662"/>
                    <a:pt x="14319" y="1537"/>
                    <a:pt x="7065" y="309"/>
                  </a:cubicBezTo>
                  <a:cubicBezTo>
                    <a:pt x="5809" y="92"/>
                    <a:pt x="4782" y="0"/>
                    <a:pt x="39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555;p48"/>
            <p:cNvSpPr/>
            <p:nvPr/>
          </p:nvSpPr>
          <p:spPr>
            <a:xfrm>
              <a:off x="1849591" y="1458816"/>
              <a:ext cx="22919" cy="17534"/>
            </a:xfrm>
            <a:custGeom>
              <a:avLst/>
              <a:gdLst/>
              <a:ahLst/>
              <a:cxnLst/>
              <a:rect l="l" t="t" r="r" b="b"/>
              <a:pathLst>
                <a:path w="881" h="674" fill="none" extrusionOk="0">
                  <a:moveTo>
                    <a:pt x="881" y="325"/>
                  </a:moveTo>
                  <a:cubicBezTo>
                    <a:pt x="788" y="94"/>
                    <a:pt x="533" y="1"/>
                    <a:pt x="302" y="94"/>
                  </a:cubicBezTo>
                  <a:cubicBezTo>
                    <a:pt x="93" y="186"/>
                    <a:pt x="0" y="464"/>
                    <a:pt x="93" y="673"/>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556;p48"/>
            <p:cNvSpPr/>
            <p:nvPr/>
          </p:nvSpPr>
          <p:spPr>
            <a:xfrm>
              <a:off x="1752529" y="1462458"/>
              <a:ext cx="34990" cy="22919"/>
            </a:xfrm>
            <a:custGeom>
              <a:avLst/>
              <a:gdLst/>
              <a:ahLst/>
              <a:cxnLst/>
              <a:rect l="l" t="t" r="r" b="b"/>
              <a:pathLst>
                <a:path w="1345" h="881" fill="none" extrusionOk="0">
                  <a:moveTo>
                    <a:pt x="1252" y="881"/>
                  </a:moveTo>
                  <a:cubicBezTo>
                    <a:pt x="1344" y="533"/>
                    <a:pt x="1136" y="185"/>
                    <a:pt x="788" y="93"/>
                  </a:cubicBezTo>
                  <a:cubicBezTo>
                    <a:pt x="464" y="0"/>
                    <a:pt x="93" y="209"/>
                    <a:pt x="0" y="533"/>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557;p48"/>
            <p:cNvSpPr/>
            <p:nvPr/>
          </p:nvSpPr>
          <p:spPr>
            <a:xfrm>
              <a:off x="1779038" y="1484753"/>
              <a:ext cx="129659" cy="66468"/>
            </a:xfrm>
            <a:custGeom>
              <a:avLst/>
              <a:gdLst/>
              <a:ahLst/>
              <a:cxnLst/>
              <a:rect l="l" t="t" r="r" b="b"/>
              <a:pathLst>
                <a:path w="4984" h="2555" extrusionOk="0">
                  <a:moveTo>
                    <a:pt x="1948" y="0"/>
                  </a:moveTo>
                  <a:cubicBezTo>
                    <a:pt x="1948" y="0"/>
                    <a:pt x="1322" y="974"/>
                    <a:pt x="1" y="1321"/>
                  </a:cubicBezTo>
                  <a:cubicBezTo>
                    <a:pt x="1" y="1321"/>
                    <a:pt x="1571" y="2555"/>
                    <a:pt x="4089" y="2555"/>
                  </a:cubicBezTo>
                  <a:cubicBezTo>
                    <a:pt x="4375" y="2555"/>
                    <a:pt x="4674" y="2539"/>
                    <a:pt x="4983" y="2503"/>
                  </a:cubicBezTo>
                  <a:cubicBezTo>
                    <a:pt x="4983" y="2503"/>
                    <a:pt x="3593" y="1600"/>
                    <a:pt x="3199" y="649"/>
                  </a:cubicBezTo>
                  <a:cubicBezTo>
                    <a:pt x="3199" y="649"/>
                    <a:pt x="2944" y="93"/>
                    <a:pt x="19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558;p48"/>
            <p:cNvSpPr/>
            <p:nvPr/>
          </p:nvSpPr>
          <p:spPr>
            <a:xfrm>
              <a:off x="1584914" y="1766912"/>
              <a:ext cx="52472" cy="83222"/>
            </a:xfrm>
            <a:custGeom>
              <a:avLst/>
              <a:gdLst/>
              <a:ahLst/>
              <a:cxnLst/>
              <a:rect l="l" t="t" r="r" b="b"/>
              <a:pathLst>
                <a:path w="2017" h="3199" fill="none" extrusionOk="0">
                  <a:moveTo>
                    <a:pt x="858" y="0"/>
                  </a:moveTo>
                  <a:cubicBezTo>
                    <a:pt x="858" y="0"/>
                    <a:pt x="2017" y="1600"/>
                    <a:pt x="0" y="3199"/>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4559;p48"/>
            <p:cNvSpPr/>
            <p:nvPr/>
          </p:nvSpPr>
          <p:spPr>
            <a:xfrm>
              <a:off x="1558379" y="1840456"/>
              <a:ext cx="61525" cy="38008"/>
            </a:xfrm>
            <a:custGeom>
              <a:avLst/>
              <a:gdLst/>
              <a:ahLst/>
              <a:cxnLst/>
              <a:rect l="l" t="t" r="r" b="b"/>
              <a:pathLst>
                <a:path w="2365" h="1461" fill="none" extrusionOk="0">
                  <a:moveTo>
                    <a:pt x="1" y="1"/>
                  </a:moveTo>
                  <a:cubicBezTo>
                    <a:pt x="1" y="1"/>
                    <a:pt x="1623" y="186"/>
                    <a:pt x="2365" y="1461"/>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4560;p48"/>
            <p:cNvSpPr/>
            <p:nvPr/>
          </p:nvSpPr>
          <p:spPr>
            <a:xfrm>
              <a:off x="1584914" y="1847688"/>
              <a:ext cx="40427" cy="35615"/>
            </a:xfrm>
            <a:custGeom>
              <a:avLst/>
              <a:gdLst/>
              <a:ahLst/>
              <a:cxnLst/>
              <a:rect l="l" t="t" r="r" b="b"/>
              <a:pathLst>
                <a:path w="1554" h="1369" fill="none" extrusionOk="0">
                  <a:moveTo>
                    <a:pt x="603" y="1368"/>
                  </a:moveTo>
                  <a:cubicBezTo>
                    <a:pt x="371" y="441"/>
                    <a:pt x="0" y="94"/>
                    <a:pt x="0" y="94"/>
                  </a:cubicBezTo>
                  <a:cubicBezTo>
                    <a:pt x="0" y="94"/>
                    <a:pt x="904" y="1"/>
                    <a:pt x="1553" y="557"/>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 name="Google Shape;4580;p48"/>
          <p:cNvGrpSpPr/>
          <p:nvPr/>
        </p:nvGrpSpPr>
        <p:grpSpPr>
          <a:xfrm flipH="1">
            <a:off x="7343755" y="1275606"/>
            <a:ext cx="727327" cy="590593"/>
            <a:chOff x="1286080" y="2919949"/>
            <a:chExt cx="727327" cy="590593"/>
          </a:xfrm>
        </p:grpSpPr>
        <p:sp>
          <p:nvSpPr>
            <p:cNvPr id="98" name="Google Shape;4581;p48"/>
            <p:cNvSpPr/>
            <p:nvPr/>
          </p:nvSpPr>
          <p:spPr>
            <a:xfrm>
              <a:off x="1723392" y="3090061"/>
              <a:ext cx="290015" cy="186267"/>
            </a:xfrm>
            <a:custGeom>
              <a:avLst/>
              <a:gdLst/>
              <a:ahLst/>
              <a:cxnLst/>
              <a:rect l="l" t="t" r="r" b="b"/>
              <a:pathLst>
                <a:path w="11148" h="7160" extrusionOk="0">
                  <a:moveTo>
                    <a:pt x="1781" y="1"/>
                  </a:moveTo>
                  <a:cubicBezTo>
                    <a:pt x="712" y="1"/>
                    <a:pt x="1" y="1058"/>
                    <a:pt x="309" y="2187"/>
                  </a:cubicBezTo>
                  <a:cubicBezTo>
                    <a:pt x="633" y="3323"/>
                    <a:pt x="1614" y="3394"/>
                    <a:pt x="1855" y="3394"/>
                  </a:cubicBezTo>
                  <a:cubicBezTo>
                    <a:pt x="1889" y="3394"/>
                    <a:pt x="1908" y="3393"/>
                    <a:pt x="1908" y="3393"/>
                  </a:cubicBezTo>
                  <a:lnTo>
                    <a:pt x="1908" y="3393"/>
                  </a:lnTo>
                  <a:cubicBezTo>
                    <a:pt x="1908" y="3393"/>
                    <a:pt x="888" y="4134"/>
                    <a:pt x="1908" y="5247"/>
                  </a:cubicBezTo>
                  <a:cubicBezTo>
                    <a:pt x="2230" y="5606"/>
                    <a:pt x="2541" y="5728"/>
                    <a:pt x="2816" y="5728"/>
                  </a:cubicBezTo>
                  <a:cubicBezTo>
                    <a:pt x="3409" y="5728"/>
                    <a:pt x="3832" y="5154"/>
                    <a:pt x="3832" y="5154"/>
                  </a:cubicBezTo>
                  <a:lnTo>
                    <a:pt x="3832" y="5154"/>
                  </a:lnTo>
                  <a:cubicBezTo>
                    <a:pt x="3832" y="5154"/>
                    <a:pt x="3415" y="6058"/>
                    <a:pt x="4295" y="6637"/>
                  </a:cubicBezTo>
                  <a:cubicBezTo>
                    <a:pt x="4480" y="6763"/>
                    <a:pt x="4649" y="6813"/>
                    <a:pt x="4802" y="6813"/>
                  </a:cubicBezTo>
                  <a:cubicBezTo>
                    <a:pt x="5376" y="6813"/>
                    <a:pt x="5709" y="6104"/>
                    <a:pt x="5709" y="6104"/>
                  </a:cubicBezTo>
                  <a:cubicBezTo>
                    <a:pt x="5709" y="6104"/>
                    <a:pt x="5732" y="6869"/>
                    <a:pt x="6520" y="7124"/>
                  </a:cubicBezTo>
                  <a:cubicBezTo>
                    <a:pt x="6598" y="7148"/>
                    <a:pt x="6671" y="7159"/>
                    <a:pt x="6740" y="7159"/>
                  </a:cubicBezTo>
                  <a:cubicBezTo>
                    <a:pt x="7394" y="7159"/>
                    <a:pt x="7679" y="6174"/>
                    <a:pt x="7679" y="6174"/>
                  </a:cubicBezTo>
                  <a:cubicBezTo>
                    <a:pt x="7679" y="6174"/>
                    <a:pt x="7921" y="6880"/>
                    <a:pt x="8613" y="6880"/>
                  </a:cubicBezTo>
                  <a:cubicBezTo>
                    <a:pt x="8662" y="6880"/>
                    <a:pt x="8714" y="6877"/>
                    <a:pt x="8768" y="6869"/>
                  </a:cubicBezTo>
                  <a:cubicBezTo>
                    <a:pt x="9602" y="6753"/>
                    <a:pt x="9602" y="5849"/>
                    <a:pt x="9602" y="5849"/>
                  </a:cubicBezTo>
                  <a:cubicBezTo>
                    <a:pt x="9736" y="5928"/>
                    <a:pt x="9885" y="5968"/>
                    <a:pt x="10024" y="5968"/>
                  </a:cubicBezTo>
                  <a:cubicBezTo>
                    <a:pt x="10699" y="5968"/>
                    <a:pt x="11147" y="5021"/>
                    <a:pt x="8629" y="3022"/>
                  </a:cubicBezTo>
                  <a:cubicBezTo>
                    <a:pt x="5616" y="611"/>
                    <a:pt x="2209" y="55"/>
                    <a:pt x="2209" y="55"/>
                  </a:cubicBezTo>
                  <a:cubicBezTo>
                    <a:pt x="2062" y="18"/>
                    <a:pt x="1919" y="1"/>
                    <a:pt x="17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4582;p48"/>
            <p:cNvSpPr/>
            <p:nvPr/>
          </p:nvSpPr>
          <p:spPr>
            <a:xfrm>
              <a:off x="1595762" y="3400784"/>
              <a:ext cx="66338" cy="68133"/>
            </a:xfrm>
            <a:custGeom>
              <a:avLst/>
              <a:gdLst/>
              <a:ahLst/>
              <a:cxnLst/>
              <a:rect l="l" t="t" r="r" b="b"/>
              <a:pathLst>
                <a:path w="2550" h="2619" fill="none" extrusionOk="0">
                  <a:moveTo>
                    <a:pt x="2133" y="0"/>
                  </a:moveTo>
                  <a:cubicBezTo>
                    <a:pt x="2133" y="0"/>
                    <a:pt x="2550" y="1993"/>
                    <a:pt x="1" y="2619"/>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4583;p48"/>
            <p:cNvSpPr/>
            <p:nvPr/>
          </p:nvSpPr>
          <p:spPr>
            <a:xfrm>
              <a:off x="1574664" y="3449016"/>
              <a:ext cx="41624" cy="61525"/>
            </a:xfrm>
            <a:custGeom>
              <a:avLst/>
              <a:gdLst/>
              <a:ahLst/>
              <a:cxnLst/>
              <a:rect l="l" t="t" r="r" b="b"/>
              <a:pathLst>
                <a:path w="1600" h="2365" fill="none" extrusionOk="0">
                  <a:moveTo>
                    <a:pt x="0" y="0"/>
                  </a:moveTo>
                  <a:cubicBezTo>
                    <a:pt x="0" y="0"/>
                    <a:pt x="1437" y="858"/>
                    <a:pt x="1600" y="2364"/>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4584;p48"/>
            <p:cNvSpPr/>
            <p:nvPr/>
          </p:nvSpPr>
          <p:spPr>
            <a:xfrm>
              <a:off x="1595762" y="3468891"/>
              <a:ext cx="31972" cy="37410"/>
            </a:xfrm>
            <a:custGeom>
              <a:avLst/>
              <a:gdLst/>
              <a:ahLst/>
              <a:cxnLst/>
              <a:rect l="l" t="t" r="r" b="b"/>
              <a:pathLst>
                <a:path w="1229" h="1438" fill="none" extrusionOk="0">
                  <a:moveTo>
                    <a:pt x="24" y="1438"/>
                  </a:moveTo>
                  <a:cubicBezTo>
                    <a:pt x="209" y="488"/>
                    <a:pt x="1" y="1"/>
                    <a:pt x="1" y="1"/>
                  </a:cubicBezTo>
                  <a:cubicBezTo>
                    <a:pt x="1" y="1"/>
                    <a:pt x="881" y="302"/>
                    <a:pt x="1229" y="1090"/>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4585;p48"/>
            <p:cNvSpPr/>
            <p:nvPr/>
          </p:nvSpPr>
          <p:spPr>
            <a:xfrm>
              <a:off x="1436004" y="2919949"/>
              <a:ext cx="445559" cy="518401"/>
            </a:xfrm>
            <a:custGeom>
              <a:avLst/>
              <a:gdLst/>
              <a:ahLst/>
              <a:cxnLst/>
              <a:rect l="l" t="t" r="r" b="b"/>
              <a:pathLst>
                <a:path w="17127" h="19927" extrusionOk="0">
                  <a:moveTo>
                    <a:pt x="8190" y="1"/>
                  </a:moveTo>
                  <a:cubicBezTo>
                    <a:pt x="3577" y="1"/>
                    <a:pt x="2745" y="4414"/>
                    <a:pt x="2040" y="7568"/>
                  </a:cubicBezTo>
                  <a:cubicBezTo>
                    <a:pt x="1159" y="11531"/>
                    <a:pt x="1437" y="14543"/>
                    <a:pt x="0" y="19155"/>
                  </a:cubicBezTo>
                  <a:cubicBezTo>
                    <a:pt x="0" y="19155"/>
                    <a:pt x="2691" y="19927"/>
                    <a:pt x="5641" y="19927"/>
                  </a:cubicBezTo>
                  <a:cubicBezTo>
                    <a:pt x="7263" y="19927"/>
                    <a:pt x="8963" y="19693"/>
                    <a:pt x="10336" y="18970"/>
                  </a:cubicBezTo>
                  <a:cubicBezTo>
                    <a:pt x="12144" y="18043"/>
                    <a:pt x="13836" y="16560"/>
                    <a:pt x="14624" y="13408"/>
                  </a:cubicBezTo>
                  <a:cubicBezTo>
                    <a:pt x="17127" y="3466"/>
                    <a:pt x="14021" y="499"/>
                    <a:pt x="8923" y="36"/>
                  </a:cubicBezTo>
                  <a:cubicBezTo>
                    <a:pt x="8668" y="12"/>
                    <a:pt x="8424" y="1"/>
                    <a:pt x="8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4586;p48"/>
            <p:cNvSpPr/>
            <p:nvPr/>
          </p:nvSpPr>
          <p:spPr>
            <a:xfrm>
              <a:off x="1561396" y="3150858"/>
              <a:ext cx="273756" cy="287310"/>
            </a:xfrm>
            <a:custGeom>
              <a:avLst/>
              <a:gdLst/>
              <a:ahLst/>
              <a:cxnLst/>
              <a:rect l="l" t="t" r="r" b="b"/>
              <a:pathLst>
                <a:path w="10523" h="11044" extrusionOk="0">
                  <a:moveTo>
                    <a:pt x="6707" y="1"/>
                  </a:moveTo>
                  <a:cubicBezTo>
                    <a:pt x="2094" y="1"/>
                    <a:pt x="1263" y="4414"/>
                    <a:pt x="557" y="7568"/>
                  </a:cubicBezTo>
                  <a:cubicBezTo>
                    <a:pt x="279" y="8773"/>
                    <a:pt x="116" y="9908"/>
                    <a:pt x="1" y="11021"/>
                  </a:cubicBezTo>
                  <a:cubicBezTo>
                    <a:pt x="297" y="11036"/>
                    <a:pt x="598" y="11044"/>
                    <a:pt x="901" y="11044"/>
                  </a:cubicBezTo>
                  <a:cubicBezTo>
                    <a:pt x="2496" y="11044"/>
                    <a:pt x="4153" y="10814"/>
                    <a:pt x="5516" y="10094"/>
                  </a:cubicBezTo>
                  <a:cubicBezTo>
                    <a:pt x="7324" y="9167"/>
                    <a:pt x="9016" y="7684"/>
                    <a:pt x="9804" y="4532"/>
                  </a:cubicBezTo>
                  <a:cubicBezTo>
                    <a:pt x="10151" y="3141"/>
                    <a:pt x="10383" y="1890"/>
                    <a:pt x="10522" y="777"/>
                  </a:cubicBezTo>
                  <a:cubicBezTo>
                    <a:pt x="9618" y="360"/>
                    <a:pt x="8575" y="129"/>
                    <a:pt x="7440" y="36"/>
                  </a:cubicBezTo>
                  <a:cubicBezTo>
                    <a:pt x="7185" y="12"/>
                    <a:pt x="6941" y="1"/>
                    <a:pt x="67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4587;p48"/>
            <p:cNvSpPr/>
            <p:nvPr/>
          </p:nvSpPr>
          <p:spPr>
            <a:xfrm>
              <a:off x="1286080" y="3090061"/>
              <a:ext cx="290536" cy="186267"/>
            </a:xfrm>
            <a:custGeom>
              <a:avLst/>
              <a:gdLst/>
              <a:ahLst/>
              <a:cxnLst/>
              <a:rect l="l" t="t" r="r" b="b"/>
              <a:pathLst>
                <a:path w="11168" h="7160" extrusionOk="0">
                  <a:moveTo>
                    <a:pt x="9383" y="1"/>
                  </a:moveTo>
                  <a:cubicBezTo>
                    <a:pt x="9247" y="1"/>
                    <a:pt x="9106" y="18"/>
                    <a:pt x="8961" y="55"/>
                  </a:cubicBezTo>
                  <a:cubicBezTo>
                    <a:pt x="8961" y="55"/>
                    <a:pt x="5555" y="611"/>
                    <a:pt x="2519" y="3022"/>
                  </a:cubicBezTo>
                  <a:cubicBezTo>
                    <a:pt x="0" y="5021"/>
                    <a:pt x="464" y="5968"/>
                    <a:pt x="1132" y="5968"/>
                  </a:cubicBezTo>
                  <a:cubicBezTo>
                    <a:pt x="1269" y="5968"/>
                    <a:pt x="1415" y="5928"/>
                    <a:pt x="1545" y="5849"/>
                  </a:cubicBezTo>
                  <a:cubicBezTo>
                    <a:pt x="1545" y="5849"/>
                    <a:pt x="1568" y="6753"/>
                    <a:pt x="2380" y="6869"/>
                  </a:cubicBezTo>
                  <a:cubicBezTo>
                    <a:pt x="2435" y="6877"/>
                    <a:pt x="2488" y="6880"/>
                    <a:pt x="2539" y="6880"/>
                  </a:cubicBezTo>
                  <a:cubicBezTo>
                    <a:pt x="3250" y="6880"/>
                    <a:pt x="3492" y="6174"/>
                    <a:pt x="3492" y="6174"/>
                  </a:cubicBezTo>
                  <a:cubicBezTo>
                    <a:pt x="3492" y="6174"/>
                    <a:pt x="3776" y="7159"/>
                    <a:pt x="4431" y="7159"/>
                  </a:cubicBezTo>
                  <a:cubicBezTo>
                    <a:pt x="4500" y="7159"/>
                    <a:pt x="4573" y="7148"/>
                    <a:pt x="4651" y="7124"/>
                  </a:cubicBezTo>
                  <a:cubicBezTo>
                    <a:pt x="5439" y="6869"/>
                    <a:pt x="5462" y="6104"/>
                    <a:pt x="5462" y="6104"/>
                  </a:cubicBezTo>
                  <a:cubicBezTo>
                    <a:pt x="5462" y="6104"/>
                    <a:pt x="5780" y="6813"/>
                    <a:pt x="6360" y="6813"/>
                  </a:cubicBezTo>
                  <a:cubicBezTo>
                    <a:pt x="6514" y="6813"/>
                    <a:pt x="6686" y="6763"/>
                    <a:pt x="6876" y="6637"/>
                  </a:cubicBezTo>
                  <a:cubicBezTo>
                    <a:pt x="7756" y="6058"/>
                    <a:pt x="7339" y="5154"/>
                    <a:pt x="7339" y="5154"/>
                  </a:cubicBezTo>
                  <a:lnTo>
                    <a:pt x="7339" y="5154"/>
                  </a:lnTo>
                  <a:cubicBezTo>
                    <a:pt x="7339" y="5154"/>
                    <a:pt x="7762" y="5728"/>
                    <a:pt x="8355" y="5728"/>
                  </a:cubicBezTo>
                  <a:cubicBezTo>
                    <a:pt x="8629" y="5728"/>
                    <a:pt x="8940" y="5606"/>
                    <a:pt x="9263" y="5247"/>
                  </a:cubicBezTo>
                  <a:cubicBezTo>
                    <a:pt x="10259" y="4134"/>
                    <a:pt x="9263" y="3393"/>
                    <a:pt x="9263" y="3393"/>
                  </a:cubicBezTo>
                  <a:lnTo>
                    <a:pt x="9263" y="3393"/>
                  </a:lnTo>
                  <a:cubicBezTo>
                    <a:pt x="9263" y="3393"/>
                    <a:pt x="9282" y="3394"/>
                    <a:pt x="9316" y="3394"/>
                  </a:cubicBezTo>
                  <a:cubicBezTo>
                    <a:pt x="9556" y="3394"/>
                    <a:pt x="10534" y="3323"/>
                    <a:pt x="10838" y="2187"/>
                  </a:cubicBezTo>
                  <a:cubicBezTo>
                    <a:pt x="11167" y="1058"/>
                    <a:pt x="10440" y="1"/>
                    <a:pt x="93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4588;p48"/>
            <p:cNvSpPr/>
            <p:nvPr/>
          </p:nvSpPr>
          <p:spPr>
            <a:xfrm>
              <a:off x="1477602" y="3409811"/>
              <a:ext cx="71151" cy="52472"/>
            </a:xfrm>
            <a:custGeom>
              <a:avLst/>
              <a:gdLst/>
              <a:ahLst/>
              <a:cxnLst/>
              <a:rect l="l" t="t" r="r" b="b"/>
              <a:pathLst>
                <a:path w="2735" h="2017" fill="none" extrusionOk="0">
                  <a:moveTo>
                    <a:pt x="2735" y="1"/>
                  </a:moveTo>
                  <a:cubicBezTo>
                    <a:pt x="2735" y="1"/>
                    <a:pt x="2642" y="2017"/>
                    <a:pt x="0" y="1994"/>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4589;p48"/>
            <p:cNvSpPr/>
            <p:nvPr/>
          </p:nvSpPr>
          <p:spPr>
            <a:xfrm>
              <a:off x="1462513" y="3437543"/>
              <a:ext cx="30776" cy="69356"/>
            </a:xfrm>
            <a:custGeom>
              <a:avLst/>
              <a:gdLst/>
              <a:ahLst/>
              <a:cxnLst/>
              <a:rect l="l" t="t" r="r" b="b"/>
              <a:pathLst>
                <a:path w="1183" h="2666" fill="none" extrusionOk="0">
                  <a:moveTo>
                    <a:pt x="1" y="1"/>
                  </a:moveTo>
                  <a:cubicBezTo>
                    <a:pt x="1" y="1"/>
                    <a:pt x="1183" y="1183"/>
                    <a:pt x="928" y="2666"/>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4590;p48"/>
            <p:cNvSpPr/>
            <p:nvPr/>
          </p:nvSpPr>
          <p:spPr>
            <a:xfrm>
              <a:off x="1468549" y="3461659"/>
              <a:ext cx="33195" cy="36811"/>
            </a:xfrm>
            <a:custGeom>
              <a:avLst/>
              <a:gdLst/>
              <a:ahLst/>
              <a:cxnLst/>
              <a:rect l="l" t="t" r="r" b="b"/>
              <a:pathLst>
                <a:path w="1276" h="1415" fill="none" extrusionOk="0">
                  <a:moveTo>
                    <a:pt x="1" y="1415"/>
                  </a:moveTo>
                  <a:cubicBezTo>
                    <a:pt x="418" y="534"/>
                    <a:pt x="348" y="1"/>
                    <a:pt x="348" y="1"/>
                  </a:cubicBezTo>
                  <a:cubicBezTo>
                    <a:pt x="348" y="1"/>
                    <a:pt x="1113" y="511"/>
                    <a:pt x="1275" y="1368"/>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4591;p48"/>
            <p:cNvSpPr/>
            <p:nvPr/>
          </p:nvSpPr>
          <p:spPr>
            <a:xfrm>
              <a:off x="1791109" y="3027573"/>
              <a:ext cx="24142" cy="17508"/>
            </a:xfrm>
            <a:custGeom>
              <a:avLst/>
              <a:gdLst/>
              <a:ahLst/>
              <a:cxnLst/>
              <a:rect l="l" t="t" r="r" b="b"/>
              <a:pathLst>
                <a:path w="928" h="673" fill="none" extrusionOk="0">
                  <a:moveTo>
                    <a:pt x="927" y="325"/>
                  </a:moveTo>
                  <a:cubicBezTo>
                    <a:pt x="811" y="93"/>
                    <a:pt x="557" y="1"/>
                    <a:pt x="325" y="93"/>
                  </a:cubicBezTo>
                  <a:cubicBezTo>
                    <a:pt x="116" y="186"/>
                    <a:pt x="0" y="464"/>
                    <a:pt x="116" y="673"/>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4592;p48"/>
            <p:cNvSpPr/>
            <p:nvPr/>
          </p:nvSpPr>
          <p:spPr>
            <a:xfrm>
              <a:off x="1736842" y="3100519"/>
              <a:ext cx="98311" cy="26873"/>
            </a:xfrm>
            <a:custGeom>
              <a:avLst/>
              <a:gdLst/>
              <a:ahLst/>
              <a:cxnLst/>
              <a:rect l="l" t="t" r="r" b="b"/>
              <a:pathLst>
                <a:path w="3779" h="1033" extrusionOk="0">
                  <a:moveTo>
                    <a:pt x="3778" y="1"/>
                  </a:moveTo>
                  <a:lnTo>
                    <a:pt x="1" y="325"/>
                  </a:lnTo>
                  <a:cubicBezTo>
                    <a:pt x="537" y="848"/>
                    <a:pt x="1088" y="1032"/>
                    <a:pt x="1598" y="1032"/>
                  </a:cubicBezTo>
                  <a:cubicBezTo>
                    <a:pt x="2804" y="1032"/>
                    <a:pt x="3778" y="1"/>
                    <a:pt x="37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4593;p48"/>
            <p:cNvSpPr/>
            <p:nvPr/>
          </p:nvSpPr>
          <p:spPr>
            <a:xfrm>
              <a:off x="1736842" y="3052573"/>
              <a:ext cx="133873" cy="59548"/>
            </a:xfrm>
            <a:custGeom>
              <a:avLst/>
              <a:gdLst/>
              <a:ahLst/>
              <a:cxnLst/>
              <a:rect l="l" t="t" r="r" b="b"/>
              <a:pathLst>
                <a:path w="5146" h="2289" extrusionOk="0">
                  <a:moveTo>
                    <a:pt x="1998" y="1"/>
                  </a:moveTo>
                  <a:cubicBezTo>
                    <a:pt x="1800" y="1"/>
                    <a:pt x="1559" y="34"/>
                    <a:pt x="1275" y="129"/>
                  </a:cubicBezTo>
                  <a:cubicBezTo>
                    <a:pt x="1275" y="129"/>
                    <a:pt x="1113" y="1311"/>
                    <a:pt x="1" y="2168"/>
                  </a:cubicBezTo>
                  <a:cubicBezTo>
                    <a:pt x="1" y="2168"/>
                    <a:pt x="479" y="2289"/>
                    <a:pt x="1240" y="2289"/>
                  </a:cubicBezTo>
                  <a:cubicBezTo>
                    <a:pt x="2214" y="2289"/>
                    <a:pt x="3650" y="2092"/>
                    <a:pt x="5145" y="1195"/>
                  </a:cubicBezTo>
                  <a:cubicBezTo>
                    <a:pt x="5145" y="1195"/>
                    <a:pt x="3500" y="940"/>
                    <a:pt x="2712" y="198"/>
                  </a:cubicBezTo>
                  <a:cubicBezTo>
                    <a:pt x="2712" y="198"/>
                    <a:pt x="2479" y="1"/>
                    <a:pt x="1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4594;p48"/>
            <p:cNvSpPr/>
            <p:nvPr/>
          </p:nvSpPr>
          <p:spPr>
            <a:xfrm>
              <a:off x="1701877" y="3032412"/>
              <a:ext cx="35589" cy="23518"/>
            </a:xfrm>
            <a:custGeom>
              <a:avLst/>
              <a:gdLst/>
              <a:ahLst/>
              <a:cxnLst/>
              <a:rect l="l" t="t" r="r" b="b"/>
              <a:pathLst>
                <a:path w="1368" h="904" fill="none" extrusionOk="0">
                  <a:moveTo>
                    <a:pt x="1275" y="904"/>
                  </a:moveTo>
                  <a:cubicBezTo>
                    <a:pt x="1368" y="556"/>
                    <a:pt x="1159" y="209"/>
                    <a:pt x="788" y="93"/>
                  </a:cubicBezTo>
                  <a:cubicBezTo>
                    <a:pt x="441" y="0"/>
                    <a:pt x="93" y="209"/>
                    <a:pt x="0" y="580"/>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744759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dgm id="{7F90F464-947C-4705-B1EC-BA829B7B16C4}"/>
                                            </p:graphicEl>
                                          </p:spTgt>
                                        </p:tgtEl>
                                        <p:attrNameLst>
                                          <p:attrName>style.visibility</p:attrName>
                                        </p:attrNameLst>
                                      </p:cBhvr>
                                      <p:to>
                                        <p:strVal val="visible"/>
                                      </p:to>
                                    </p:set>
                                    <p:animEffect transition="in" filter="wipe(left)">
                                      <p:cBhvr>
                                        <p:cTn id="7" dur="500"/>
                                        <p:tgtEl>
                                          <p:spTgt spid="5">
                                            <p:graphicEl>
                                              <a:dgm id="{7F90F464-947C-4705-B1EC-BA829B7B16C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dgm id="{8EE5E881-2A16-4FD8-BE89-5335477A458D}"/>
                                            </p:graphicEl>
                                          </p:spTgt>
                                        </p:tgtEl>
                                        <p:attrNameLst>
                                          <p:attrName>style.visibility</p:attrName>
                                        </p:attrNameLst>
                                      </p:cBhvr>
                                      <p:to>
                                        <p:strVal val="visible"/>
                                      </p:to>
                                    </p:set>
                                    <p:animEffect transition="in" filter="wipe(left)">
                                      <p:cBhvr>
                                        <p:cTn id="12" dur="500"/>
                                        <p:tgtEl>
                                          <p:spTgt spid="5">
                                            <p:graphicEl>
                                              <a:dgm id="{8EE5E881-2A16-4FD8-BE89-5335477A458D}"/>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graphicEl>
                                              <a:dgm id="{1B908272-ADEF-4DA4-AF43-08753C36A9C2}"/>
                                            </p:graphicEl>
                                          </p:spTgt>
                                        </p:tgtEl>
                                        <p:attrNameLst>
                                          <p:attrName>style.visibility</p:attrName>
                                        </p:attrNameLst>
                                      </p:cBhvr>
                                      <p:to>
                                        <p:strVal val="visible"/>
                                      </p:to>
                                    </p:set>
                                    <p:animEffect transition="in" filter="wipe(left)">
                                      <p:cBhvr>
                                        <p:cTn id="15" dur="500"/>
                                        <p:tgtEl>
                                          <p:spTgt spid="5">
                                            <p:graphicEl>
                                              <a:dgm id="{1B908272-ADEF-4DA4-AF43-08753C36A9C2}"/>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graphicEl>
                                              <a:dgm id="{9482AD1A-4978-4E18-A219-1723242A3BD7}"/>
                                            </p:graphicEl>
                                          </p:spTgt>
                                        </p:tgtEl>
                                        <p:attrNameLst>
                                          <p:attrName>style.visibility</p:attrName>
                                        </p:attrNameLst>
                                      </p:cBhvr>
                                      <p:to>
                                        <p:strVal val="visible"/>
                                      </p:to>
                                    </p:set>
                                    <p:animEffect transition="in" filter="wipe(left)">
                                      <p:cBhvr>
                                        <p:cTn id="20" dur="500"/>
                                        <p:tgtEl>
                                          <p:spTgt spid="5">
                                            <p:graphicEl>
                                              <a:dgm id="{9482AD1A-4978-4E18-A219-1723242A3BD7}"/>
                                            </p:graphic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
                                            <p:graphicEl>
                                              <a:dgm id="{6B9E7D85-5C6C-4C9A-87E8-F3973C058639}"/>
                                            </p:graphicEl>
                                          </p:spTgt>
                                        </p:tgtEl>
                                        <p:attrNameLst>
                                          <p:attrName>style.visibility</p:attrName>
                                        </p:attrNameLst>
                                      </p:cBhvr>
                                      <p:to>
                                        <p:strVal val="visible"/>
                                      </p:to>
                                    </p:set>
                                    <p:animEffect transition="in" filter="wipe(left)">
                                      <p:cBhvr>
                                        <p:cTn id="23" dur="500"/>
                                        <p:tgtEl>
                                          <p:spTgt spid="5">
                                            <p:graphicEl>
                                              <a:dgm id="{6B9E7D85-5C6C-4C9A-87E8-F3973C058639}"/>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graphicEl>
                                              <a:dgm id="{235D94AD-AD24-4AFE-9DE4-A8FE77C2448B}"/>
                                            </p:graphicEl>
                                          </p:spTgt>
                                        </p:tgtEl>
                                        <p:attrNameLst>
                                          <p:attrName>style.visibility</p:attrName>
                                        </p:attrNameLst>
                                      </p:cBhvr>
                                      <p:to>
                                        <p:strVal val="visible"/>
                                      </p:to>
                                    </p:set>
                                    <p:animEffect transition="in" filter="wipe(left)">
                                      <p:cBhvr>
                                        <p:cTn id="28" dur="500"/>
                                        <p:tgtEl>
                                          <p:spTgt spid="5">
                                            <p:graphicEl>
                                              <a:dgm id="{235D94AD-AD24-4AFE-9DE4-A8FE77C2448B}"/>
                                            </p:graphic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5">
                                            <p:graphicEl>
                                              <a:dgm id="{B3ADFD76-43FA-4DAE-A9B8-74294B7CE4DD}"/>
                                            </p:graphicEl>
                                          </p:spTgt>
                                        </p:tgtEl>
                                        <p:attrNameLst>
                                          <p:attrName>style.visibility</p:attrName>
                                        </p:attrNameLst>
                                      </p:cBhvr>
                                      <p:to>
                                        <p:strVal val="visible"/>
                                      </p:to>
                                    </p:set>
                                    <p:animEffect transition="in" filter="wipe(left)">
                                      <p:cBhvr>
                                        <p:cTn id="31" dur="500"/>
                                        <p:tgtEl>
                                          <p:spTgt spid="5">
                                            <p:graphicEl>
                                              <a:dgm id="{B3ADFD76-43FA-4DAE-A9B8-74294B7CE4DD}"/>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5">
                                            <p:graphicEl>
                                              <a:dgm id="{742DD9C4-9E19-4C87-B211-CB30FD7F0587}"/>
                                            </p:graphicEl>
                                          </p:spTgt>
                                        </p:tgtEl>
                                        <p:attrNameLst>
                                          <p:attrName>style.visibility</p:attrName>
                                        </p:attrNameLst>
                                      </p:cBhvr>
                                      <p:to>
                                        <p:strVal val="visible"/>
                                      </p:to>
                                    </p:set>
                                    <p:animEffect transition="in" filter="wipe(left)">
                                      <p:cBhvr>
                                        <p:cTn id="36" dur="500"/>
                                        <p:tgtEl>
                                          <p:spTgt spid="5">
                                            <p:graphicEl>
                                              <a:dgm id="{742DD9C4-9E19-4C87-B211-CB30FD7F0587}"/>
                                            </p:graphic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
                                            <p:graphicEl>
                                              <a:dgm id="{11A53999-D95F-4DD9-9E4F-F348DD49D336}"/>
                                            </p:graphicEl>
                                          </p:spTgt>
                                        </p:tgtEl>
                                        <p:attrNameLst>
                                          <p:attrName>style.visibility</p:attrName>
                                        </p:attrNameLst>
                                      </p:cBhvr>
                                      <p:to>
                                        <p:strVal val="visible"/>
                                      </p:to>
                                    </p:set>
                                    <p:animEffect transition="in" filter="wipe(left)">
                                      <p:cBhvr>
                                        <p:cTn id="39" dur="500"/>
                                        <p:tgtEl>
                                          <p:spTgt spid="5">
                                            <p:graphicEl>
                                              <a:dgm id="{11A53999-D95F-4DD9-9E4F-F348DD49D33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1600" y="1851670"/>
            <a:ext cx="7236543" cy="769441"/>
          </a:xfrm>
          <a:prstGeom prst="rect">
            <a:avLst/>
          </a:prstGeom>
        </p:spPr>
        <p:txBody>
          <a:bodyPr wrap="square">
            <a:spAutoFit/>
          </a:bodyPr>
          <a:lstStyle/>
          <a:p>
            <a:pPr lvl="0" algn="just" fontAlgn="base"/>
            <a:r>
              <a:rPr lang="en-US" sz="2200" b="1" dirty="0">
                <a:solidFill>
                  <a:srgbClr val="00B050"/>
                </a:solidFill>
              </a:rPr>
              <a:t>B. </a:t>
            </a:r>
            <a:r>
              <a:rPr lang="en-US" sz="2200" b="1" dirty="0" err="1">
                <a:solidFill>
                  <a:srgbClr val="00B050"/>
                </a:solidFill>
              </a:rPr>
              <a:t>Căn</a:t>
            </a:r>
            <a:r>
              <a:rPr lang="en-US" sz="2200" b="1" dirty="0">
                <a:solidFill>
                  <a:srgbClr val="00B050"/>
                </a:solidFill>
              </a:rPr>
              <a:t> </a:t>
            </a:r>
            <a:r>
              <a:rPr lang="en-US" sz="2200" b="1" dirty="0" err="1">
                <a:solidFill>
                  <a:srgbClr val="00B050"/>
                </a:solidFill>
              </a:rPr>
              <a:t>cứ</a:t>
            </a:r>
            <a:r>
              <a:rPr lang="en-US" sz="2200" b="1" dirty="0">
                <a:solidFill>
                  <a:srgbClr val="00B050"/>
                </a:solidFill>
              </a:rPr>
              <a:t> </a:t>
            </a:r>
            <a:r>
              <a:rPr lang="en-US" sz="2200" b="1" dirty="0" err="1">
                <a:solidFill>
                  <a:srgbClr val="00B050"/>
                </a:solidFill>
              </a:rPr>
              <a:t>xác</a:t>
            </a:r>
            <a:r>
              <a:rPr lang="en-US" sz="2200" b="1" dirty="0">
                <a:solidFill>
                  <a:srgbClr val="00B050"/>
                </a:solidFill>
              </a:rPr>
              <a:t> </a:t>
            </a:r>
            <a:r>
              <a:rPr lang="en-US" sz="2200" b="1" dirty="0" err="1">
                <a:solidFill>
                  <a:srgbClr val="00B050"/>
                </a:solidFill>
              </a:rPr>
              <a:t>định</a:t>
            </a:r>
            <a:r>
              <a:rPr lang="en-US" sz="2200" b="1" dirty="0">
                <a:solidFill>
                  <a:srgbClr val="00B050"/>
                </a:solidFill>
              </a:rPr>
              <a:t> </a:t>
            </a:r>
            <a:r>
              <a:rPr lang="en-US" sz="2200" b="1" dirty="0" err="1">
                <a:solidFill>
                  <a:srgbClr val="00B050"/>
                </a:solidFill>
              </a:rPr>
              <a:t>mục</a:t>
            </a:r>
            <a:r>
              <a:rPr lang="en-US" sz="2200" b="1" dirty="0">
                <a:solidFill>
                  <a:srgbClr val="00B050"/>
                </a:solidFill>
              </a:rPr>
              <a:t> </a:t>
            </a:r>
            <a:r>
              <a:rPr lang="en-US" sz="2200" b="1" dirty="0" err="1">
                <a:solidFill>
                  <a:srgbClr val="00B050"/>
                </a:solidFill>
              </a:rPr>
              <a:t>tiêu</a:t>
            </a:r>
            <a:r>
              <a:rPr lang="en-US" sz="2200" b="1" dirty="0">
                <a:solidFill>
                  <a:srgbClr val="00B050"/>
                </a:solidFill>
              </a:rPr>
              <a:t> </a:t>
            </a:r>
            <a:r>
              <a:rPr lang="en-US" sz="2200" b="1" dirty="0" err="1">
                <a:solidFill>
                  <a:srgbClr val="00B050"/>
                </a:solidFill>
              </a:rPr>
              <a:t>giáo</a:t>
            </a:r>
            <a:r>
              <a:rPr lang="en-US" sz="2200" b="1" dirty="0">
                <a:solidFill>
                  <a:srgbClr val="00B050"/>
                </a:solidFill>
              </a:rPr>
              <a:t> </a:t>
            </a:r>
            <a:r>
              <a:rPr lang="en-US" sz="2200" b="1" dirty="0" err="1">
                <a:solidFill>
                  <a:srgbClr val="00B050"/>
                </a:solidFill>
              </a:rPr>
              <a:t>dục</a:t>
            </a:r>
            <a:r>
              <a:rPr lang="en-US" sz="2200" b="1" dirty="0">
                <a:solidFill>
                  <a:srgbClr val="00B050"/>
                </a:solidFill>
              </a:rPr>
              <a:t> </a:t>
            </a:r>
            <a:r>
              <a:rPr lang="en-US" sz="2200" b="1" dirty="0" err="1">
                <a:solidFill>
                  <a:srgbClr val="00B050"/>
                </a:solidFill>
              </a:rPr>
              <a:t>năm</a:t>
            </a:r>
            <a:r>
              <a:rPr lang="en-US" sz="2200" b="1" dirty="0">
                <a:solidFill>
                  <a:srgbClr val="00B050"/>
                </a:solidFill>
              </a:rPr>
              <a:t> </a:t>
            </a:r>
            <a:r>
              <a:rPr lang="en-US" sz="2200" b="1" dirty="0" err="1">
                <a:solidFill>
                  <a:srgbClr val="00B050"/>
                </a:solidFill>
              </a:rPr>
              <a:t>học</a:t>
            </a:r>
            <a:r>
              <a:rPr lang="en-US" sz="2200" b="1" dirty="0">
                <a:solidFill>
                  <a:srgbClr val="00B050"/>
                </a:solidFill>
              </a:rPr>
              <a:t> </a:t>
            </a:r>
            <a:r>
              <a:rPr lang="en-US" sz="2200" b="1" dirty="0" err="1">
                <a:solidFill>
                  <a:srgbClr val="00B050"/>
                </a:solidFill>
              </a:rPr>
              <a:t>đối</a:t>
            </a:r>
            <a:r>
              <a:rPr lang="en-US" sz="2200" b="1" dirty="0">
                <a:solidFill>
                  <a:srgbClr val="00B050"/>
                </a:solidFill>
              </a:rPr>
              <a:t> </a:t>
            </a:r>
            <a:r>
              <a:rPr lang="en-US" sz="2200" b="1" dirty="0" err="1">
                <a:solidFill>
                  <a:srgbClr val="00B050"/>
                </a:solidFill>
              </a:rPr>
              <a:t>với</a:t>
            </a:r>
            <a:r>
              <a:rPr lang="en-US" sz="2200" b="1" dirty="0">
                <a:solidFill>
                  <a:srgbClr val="00B050"/>
                </a:solidFill>
              </a:rPr>
              <a:t> </a:t>
            </a:r>
            <a:r>
              <a:rPr lang="en-US" sz="2200" b="1" dirty="0" err="1">
                <a:solidFill>
                  <a:srgbClr val="00B050"/>
                </a:solidFill>
              </a:rPr>
              <a:t>trẻ</a:t>
            </a:r>
            <a:r>
              <a:rPr lang="en-US" sz="2200" b="1" dirty="0">
                <a:solidFill>
                  <a:srgbClr val="00B050"/>
                </a:solidFill>
              </a:rPr>
              <a:t> </a:t>
            </a:r>
            <a:r>
              <a:rPr lang="en-US" sz="2200" b="1" dirty="0" err="1">
                <a:solidFill>
                  <a:srgbClr val="00B050"/>
                </a:solidFill>
              </a:rPr>
              <a:t>mẫu</a:t>
            </a:r>
            <a:r>
              <a:rPr lang="en-US" sz="2200" b="1" dirty="0">
                <a:solidFill>
                  <a:srgbClr val="00B050"/>
                </a:solidFill>
              </a:rPr>
              <a:t> </a:t>
            </a:r>
            <a:r>
              <a:rPr lang="en-US" sz="2200" b="1" dirty="0" err="1">
                <a:solidFill>
                  <a:srgbClr val="00B050"/>
                </a:solidFill>
              </a:rPr>
              <a:t>giáo</a:t>
            </a:r>
            <a:r>
              <a:rPr lang="en-US" sz="2200" b="1" dirty="0">
                <a:solidFill>
                  <a:srgbClr val="00B050"/>
                </a:solidFill>
              </a:rPr>
              <a:t> 5-6 </a:t>
            </a:r>
            <a:r>
              <a:rPr lang="en-US" sz="2200" b="1" dirty="0" err="1">
                <a:solidFill>
                  <a:srgbClr val="00B050"/>
                </a:solidFill>
              </a:rPr>
              <a:t>tuổi</a:t>
            </a:r>
            <a:endParaRPr lang="en-US" sz="2200" dirty="0">
              <a:solidFill>
                <a:srgbClr val="00B05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14199">
            <a:off x="803305" y="531247"/>
            <a:ext cx="1296144" cy="1296144"/>
          </a:xfrm>
          <a:prstGeom prst="rect">
            <a:avLst/>
          </a:prstGeom>
          <a:ln>
            <a:noFill/>
          </a:ln>
          <a:effectLst>
            <a:softEdge rad="112500"/>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141428">
            <a:off x="6323094" y="2919009"/>
            <a:ext cx="1575631" cy="11217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1553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4170715960"/>
              </p:ext>
            </p:extLst>
          </p:nvPr>
        </p:nvGraphicFramePr>
        <p:xfrm>
          <a:off x="539551" y="195486"/>
          <a:ext cx="8111803" cy="4775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TOP 100+ Hình Ảnh Mèo Con Dễ Thương Nhất Thế Giớ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343026">
            <a:off x="6012160" y="3723878"/>
            <a:ext cx="1713790" cy="10711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6" name="Google Shape;4580;p48"/>
          <p:cNvGrpSpPr/>
          <p:nvPr/>
        </p:nvGrpSpPr>
        <p:grpSpPr>
          <a:xfrm rot="20286468" flipH="1">
            <a:off x="6582479" y="306288"/>
            <a:ext cx="676474" cy="424722"/>
            <a:chOff x="1286080" y="2919949"/>
            <a:chExt cx="727327" cy="590593"/>
          </a:xfrm>
        </p:grpSpPr>
        <p:sp>
          <p:nvSpPr>
            <p:cNvPr id="7" name="Google Shape;4581;p48"/>
            <p:cNvSpPr/>
            <p:nvPr/>
          </p:nvSpPr>
          <p:spPr>
            <a:xfrm>
              <a:off x="1723392" y="3090061"/>
              <a:ext cx="290015" cy="186267"/>
            </a:xfrm>
            <a:custGeom>
              <a:avLst/>
              <a:gdLst/>
              <a:ahLst/>
              <a:cxnLst/>
              <a:rect l="l" t="t" r="r" b="b"/>
              <a:pathLst>
                <a:path w="11148" h="7160" extrusionOk="0">
                  <a:moveTo>
                    <a:pt x="1781" y="1"/>
                  </a:moveTo>
                  <a:cubicBezTo>
                    <a:pt x="712" y="1"/>
                    <a:pt x="1" y="1058"/>
                    <a:pt x="309" y="2187"/>
                  </a:cubicBezTo>
                  <a:cubicBezTo>
                    <a:pt x="633" y="3323"/>
                    <a:pt x="1614" y="3394"/>
                    <a:pt x="1855" y="3394"/>
                  </a:cubicBezTo>
                  <a:cubicBezTo>
                    <a:pt x="1889" y="3394"/>
                    <a:pt x="1908" y="3393"/>
                    <a:pt x="1908" y="3393"/>
                  </a:cubicBezTo>
                  <a:lnTo>
                    <a:pt x="1908" y="3393"/>
                  </a:lnTo>
                  <a:cubicBezTo>
                    <a:pt x="1908" y="3393"/>
                    <a:pt x="888" y="4134"/>
                    <a:pt x="1908" y="5247"/>
                  </a:cubicBezTo>
                  <a:cubicBezTo>
                    <a:pt x="2230" y="5606"/>
                    <a:pt x="2541" y="5728"/>
                    <a:pt x="2816" y="5728"/>
                  </a:cubicBezTo>
                  <a:cubicBezTo>
                    <a:pt x="3409" y="5728"/>
                    <a:pt x="3832" y="5154"/>
                    <a:pt x="3832" y="5154"/>
                  </a:cubicBezTo>
                  <a:lnTo>
                    <a:pt x="3832" y="5154"/>
                  </a:lnTo>
                  <a:cubicBezTo>
                    <a:pt x="3832" y="5154"/>
                    <a:pt x="3415" y="6058"/>
                    <a:pt x="4295" y="6637"/>
                  </a:cubicBezTo>
                  <a:cubicBezTo>
                    <a:pt x="4480" y="6763"/>
                    <a:pt x="4649" y="6813"/>
                    <a:pt x="4802" y="6813"/>
                  </a:cubicBezTo>
                  <a:cubicBezTo>
                    <a:pt x="5376" y="6813"/>
                    <a:pt x="5709" y="6104"/>
                    <a:pt x="5709" y="6104"/>
                  </a:cubicBezTo>
                  <a:cubicBezTo>
                    <a:pt x="5709" y="6104"/>
                    <a:pt x="5732" y="6869"/>
                    <a:pt x="6520" y="7124"/>
                  </a:cubicBezTo>
                  <a:cubicBezTo>
                    <a:pt x="6598" y="7148"/>
                    <a:pt x="6671" y="7159"/>
                    <a:pt x="6740" y="7159"/>
                  </a:cubicBezTo>
                  <a:cubicBezTo>
                    <a:pt x="7394" y="7159"/>
                    <a:pt x="7679" y="6174"/>
                    <a:pt x="7679" y="6174"/>
                  </a:cubicBezTo>
                  <a:cubicBezTo>
                    <a:pt x="7679" y="6174"/>
                    <a:pt x="7921" y="6880"/>
                    <a:pt x="8613" y="6880"/>
                  </a:cubicBezTo>
                  <a:cubicBezTo>
                    <a:pt x="8662" y="6880"/>
                    <a:pt x="8714" y="6877"/>
                    <a:pt x="8768" y="6869"/>
                  </a:cubicBezTo>
                  <a:cubicBezTo>
                    <a:pt x="9602" y="6753"/>
                    <a:pt x="9602" y="5849"/>
                    <a:pt x="9602" y="5849"/>
                  </a:cubicBezTo>
                  <a:cubicBezTo>
                    <a:pt x="9736" y="5928"/>
                    <a:pt x="9885" y="5968"/>
                    <a:pt x="10024" y="5968"/>
                  </a:cubicBezTo>
                  <a:cubicBezTo>
                    <a:pt x="10699" y="5968"/>
                    <a:pt x="11147" y="5021"/>
                    <a:pt x="8629" y="3022"/>
                  </a:cubicBezTo>
                  <a:cubicBezTo>
                    <a:pt x="5616" y="611"/>
                    <a:pt x="2209" y="55"/>
                    <a:pt x="2209" y="55"/>
                  </a:cubicBezTo>
                  <a:cubicBezTo>
                    <a:pt x="2062" y="18"/>
                    <a:pt x="1919" y="1"/>
                    <a:pt x="17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582;p48"/>
            <p:cNvSpPr/>
            <p:nvPr/>
          </p:nvSpPr>
          <p:spPr>
            <a:xfrm>
              <a:off x="1595762" y="3400784"/>
              <a:ext cx="66338" cy="68133"/>
            </a:xfrm>
            <a:custGeom>
              <a:avLst/>
              <a:gdLst/>
              <a:ahLst/>
              <a:cxnLst/>
              <a:rect l="l" t="t" r="r" b="b"/>
              <a:pathLst>
                <a:path w="2550" h="2619" fill="none" extrusionOk="0">
                  <a:moveTo>
                    <a:pt x="2133" y="0"/>
                  </a:moveTo>
                  <a:cubicBezTo>
                    <a:pt x="2133" y="0"/>
                    <a:pt x="2550" y="1993"/>
                    <a:pt x="1" y="2619"/>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583;p48"/>
            <p:cNvSpPr/>
            <p:nvPr/>
          </p:nvSpPr>
          <p:spPr>
            <a:xfrm>
              <a:off x="1574664" y="3449016"/>
              <a:ext cx="41624" cy="61525"/>
            </a:xfrm>
            <a:custGeom>
              <a:avLst/>
              <a:gdLst/>
              <a:ahLst/>
              <a:cxnLst/>
              <a:rect l="l" t="t" r="r" b="b"/>
              <a:pathLst>
                <a:path w="1600" h="2365" fill="none" extrusionOk="0">
                  <a:moveTo>
                    <a:pt x="0" y="0"/>
                  </a:moveTo>
                  <a:cubicBezTo>
                    <a:pt x="0" y="0"/>
                    <a:pt x="1437" y="858"/>
                    <a:pt x="1600" y="2364"/>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584;p48"/>
            <p:cNvSpPr/>
            <p:nvPr/>
          </p:nvSpPr>
          <p:spPr>
            <a:xfrm>
              <a:off x="1595762" y="3468891"/>
              <a:ext cx="31972" cy="37410"/>
            </a:xfrm>
            <a:custGeom>
              <a:avLst/>
              <a:gdLst/>
              <a:ahLst/>
              <a:cxnLst/>
              <a:rect l="l" t="t" r="r" b="b"/>
              <a:pathLst>
                <a:path w="1229" h="1438" fill="none" extrusionOk="0">
                  <a:moveTo>
                    <a:pt x="24" y="1438"/>
                  </a:moveTo>
                  <a:cubicBezTo>
                    <a:pt x="209" y="488"/>
                    <a:pt x="1" y="1"/>
                    <a:pt x="1" y="1"/>
                  </a:cubicBezTo>
                  <a:cubicBezTo>
                    <a:pt x="1" y="1"/>
                    <a:pt x="881" y="302"/>
                    <a:pt x="1229" y="1090"/>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585;p48"/>
            <p:cNvSpPr/>
            <p:nvPr/>
          </p:nvSpPr>
          <p:spPr>
            <a:xfrm>
              <a:off x="1436004" y="2919949"/>
              <a:ext cx="445559" cy="518401"/>
            </a:xfrm>
            <a:custGeom>
              <a:avLst/>
              <a:gdLst/>
              <a:ahLst/>
              <a:cxnLst/>
              <a:rect l="l" t="t" r="r" b="b"/>
              <a:pathLst>
                <a:path w="17127" h="19927" extrusionOk="0">
                  <a:moveTo>
                    <a:pt x="8190" y="1"/>
                  </a:moveTo>
                  <a:cubicBezTo>
                    <a:pt x="3577" y="1"/>
                    <a:pt x="2745" y="4414"/>
                    <a:pt x="2040" y="7568"/>
                  </a:cubicBezTo>
                  <a:cubicBezTo>
                    <a:pt x="1159" y="11531"/>
                    <a:pt x="1437" y="14543"/>
                    <a:pt x="0" y="19155"/>
                  </a:cubicBezTo>
                  <a:cubicBezTo>
                    <a:pt x="0" y="19155"/>
                    <a:pt x="2691" y="19927"/>
                    <a:pt x="5641" y="19927"/>
                  </a:cubicBezTo>
                  <a:cubicBezTo>
                    <a:pt x="7263" y="19927"/>
                    <a:pt x="8963" y="19693"/>
                    <a:pt x="10336" y="18970"/>
                  </a:cubicBezTo>
                  <a:cubicBezTo>
                    <a:pt x="12144" y="18043"/>
                    <a:pt x="13836" y="16560"/>
                    <a:pt x="14624" y="13408"/>
                  </a:cubicBezTo>
                  <a:cubicBezTo>
                    <a:pt x="17127" y="3466"/>
                    <a:pt x="14021" y="499"/>
                    <a:pt x="8923" y="36"/>
                  </a:cubicBezTo>
                  <a:cubicBezTo>
                    <a:pt x="8668" y="12"/>
                    <a:pt x="8424" y="1"/>
                    <a:pt x="8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586;p48"/>
            <p:cNvSpPr/>
            <p:nvPr/>
          </p:nvSpPr>
          <p:spPr>
            <a:xfrm>
              <a:off x="1561396" y="3150858"/>
              <a:ext cx="273756" cy="287310"/>
            </a:xfrm>
            <a:custGeom>
              <a:avLst/>
              <a:gdLst/>
              <a:ahLst/>
              <a:cxnLst/>
              <a:rect l="l" t="t" r="r" b="b"/>
              <a:pathLst>
                <a:path w="10523" h="11044" extrusionOk="0">
                  <a:moveTo>
                    <a:pt x="6707" y="1"/>
                  </a:moveTo>
                  <a:cubicBezTo>
                    <a:pt x="2094" y="1"/>
                    <a:pt x="1263" y="4414"/>
                    <a:pt x="557" y="7568"/>
                  </a:cubicBezTo>
                  <a:cubicBezTo>
                    <a:pt x="279" y="8773"/>
                    <a:pt x="116" y="9908"/>
                    <a:pt x="1" y="11021"/>
                  </a:cubicBezTo>
                  <a:cubicBezTo>
                    <a:pt x="297" y="11036"/>
                    <a:pt x="598" y="11044"/>
                    <a:pt x="901" y="11044"/>
                  </a:cubicBezTo>
                  <a:cubicBezTo>
                    <a:pt x="2496" y="11044"/>
                    <a:pt x="4153" y="10814"/>
                    <a:pt x="5516" y="10094"/>
                  </a:cubicBezTo>
                  <a:cubicBezTo>
                    <a:pt x="7324" y="9167"/>
                    <a:pt x="9016" y="7684"/>
                    <a:pt x="9804" y="4532"/>
                  </a:cubicBezTo>
                  <a:cubicBezTo>
                    <a:pt x="10151" y="3141"/>
                    <a:pt x="10383" y="1890"/>
                    <a:pt x="10522" y="777"/>
                  </a:cubicBezTo>
                  <a:cubicBezTo>
                    <a:pt x="9618" y="360"/>
                    <a:pt x="8575" y="129"/>
                    <a:pt x="7440" y="36"/>
                  </a:cubicBezTo>
                  <a:cubicBezTo>
                    <a:pt x="7185" y="12"/>
                    <a:pt x="6941" y="1"/>
                    <a:pt x="67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587;p48"/>
            <p:cNvSpPr/>
            <p:nvPr/>
          </p:nvSpPr>
          <p:spPr>
            <a:xfrm>
              <a:off x="1286080" y="3090061"/>
              <a:ext cx="290536" cy="186267"/>
            </a:xfrm>
            <a:custGeom>
              <a:avLst/>
              <a:gdLst/>
              <a:ahLst/>
              <a:cxnLst/>
              <a:rect l="l" t="t" r="r" b="b"/>
              <a:pathLst>
                <a:path w="11168" h="7160" extrusionOk="0">
                  <a:moveTo>
                    <a:pt x="9383" y="1"/>
                  </a:moveTo>
                  <a:cubicBezTo>
                    <a:pt x="9247" y="1"/>
                    <a:pt x="9106" y="18"/>
                    <a:pt x="8961" y="55"/>
                  </a:cubicBezTo>
                  <a:cubicBezTo>
                    <a:pt x="8961" y="55"/>
                    <a:pt x="5555" y="611"/>
                    <a:pt x="2519" y="3022"/>
                  </a:cubicBezTo>
                  <a:cubicBezTo>
                    <a:pt x="0" y="5021"/>
                    <a:pt x="464" y="5968"/>
                    <a:pt x="1132" y="5968"/>
                  </a:cubicBezTo>
                  <a:cubicBezTo>
                    <a:pt x="1269" y="5968"/>
                    <a:pt x="1415" y="5928"/>
                    <a:pt x="1545" y="5849"/>
                  </a:cubicBezTo>
                  <a:cubicBezTo>
                    <a:pt x="1545" y="5849"/>
                    <a:pt x="1568" y="6753"/>
                    <a:pt x="2380" y="6869"/>
                  </a:cubicBezTo>
                  <a:cubicBezTo>
                    <a:pt x="2435" y="6877"/>
                    <a:pt x="2488" y="6880"/>
                    <a:pt x="2539" y="6880"/>
                  </a:cubicBezTo>
                  <a:cubicBezTo>
                    <a:pt x="3250" y="6880"/>
                    <a:pt x="3492" y="6174"/>
                    <a:pt x="3492" y="6174"/>
                  </a:cubicBezTo>
                  <a:cubicBezTo>
                    <a:pt x="3492" y="6174"/>
                    <a:pt x="3776" y="7159"/>
                    <a:pt x="4431" y="7159"/>
                  </a:cubicBezTo>
                  <a:cubicBezTo>
                    <a:pt x="4500" y="7159"/>
                    <a:pt x="4573" y="7148"/>
                    <a:pt x="4651" y="7124"/>
                  </a:cubicBezTo>
                  <a:cubicBezTo>
                    <a:pt x="5439" y="6869"/>
                    <a:pt x="5462" y="6104"/>
                    <a:pt x="5462" y="6104"/>
                  </a:cubicBezTo>
                  <a:cubicBezTo>
                    <a:pt x="5462" y="6104"/>
                    <a:pt x="5780" y="6813"/>
                    <a:pt x="6360" y="6813"/>
                  </a:cubicBezTo>
                  <a:cubicBezTo>
                    <a:pt x="6514" y="6813"/>
                    <a:pt x="6686" y="6763"/>
                    <a:pt x="6876" y="6637"/>
                  </a:cubicBezTo>
                  <a:cubicBezTo>
                    <a:pt x="7756" y="6058"/>
                    <a:pt x="7339" y="5154"/>
                    <a:pt x="7339" y="5154"/>
                  </a:cubicBezTo>
                  <a:lnTo>
                    <a:pt x="7339" y="5154"/>
                  </a:lnTo>
                  <a:cubicBezTo>
                    <a:pt x="7339" y="5154"/>
                    <a:pt x="7762" y="5728"/>
                    <a:pt x="8355" y="5728"/>
                  </a:cubicBezTo>
                  <a:cubicBezTo>
                    <a:pt x="8629" y="5728"/>
                    <a:pt x="8940" y="5606"/>
                    <a:pt x="9263" y="5247"/>
                  </a:cubicBezTo>
                  <a:cubicBezTo>
                    <a:pt x="10259" y="4134"/>
                    <a:pt x="9263" y="3393"/>
                    <a:pt x="9263" y="3393"/>
                  </a:cubicBezTo>
                  <a:lnTo>
                    <a:pt x="9263" y="3393"/>
                  </a:lnTo>
                  <a:cubicBezTo>
                    <a:pt x="9263" y="3393"/>
                    <a:pt x="9282" y="3394"/>
                    <a:pt x="9316" y="3394"/>
                  </a:cubicBezTo>
                  <a:cubicBezTo>
                    <a:pt x="9556" y="3394"/>
                    <a:pt x="10534" y="3323"/>
                    <a:pt x="10838" y="2187"/>
                  </a:cubicBezTo>
                  <a:cubicBezTo>
                    <a:pt x="11167" y="1058"/>
                    <a:pt x="10440" y="1"/>
                    <a:pt x="93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588;p48"/>
            <p:cNvSpPr/>
            <p:nvPr/>
          </p:nvSpPr>
          <p:spPr>
            <a:xfrm>
              <a:off x="1477602" y="3409811"/>
              <a:ext cx="71151" cy="52472"/>
            </a:xfrm>
            <a:custGeom>
              <a:avLst/>
              <a:gdLst/>
              <a:ahLst/>
              <a:cxnLst/>
              <a:rect l="l" t="t" r="r" b="b"/>
              <a:pathLst>
                <a:path w="2735" h="2017" fill="none" extrusionOk="0">
                  <a:moveTo>
                    <a:pt x="2735" y="1"/>
                  </a:moveTo>
                  <a:cubicBezTo>
                    <a:pt x="2735" y="1"/>
                    <a:pt x="2642" y="2017"/>
                    <a:pt x="0" y="1994"/>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589;p48"/>
            <p:cNvSpPr/>
            <p:nvPr/>
          </p:nvSpPr>
          <p:spPr>
            <a:xfrm>
              <a:off x="1462513" y="3437543"/>
              <a:ext cx="30776" cy="69356"/>
            </a:xfrm>
            <a:custGeom>
              <a:avLst/>
              <a:gdLst/>
              <a:ahLst/>
              <a:cxnLst/>
              <a:rect l="l" t="t" r="r" b="b"/>
              <a:pathLst>
                <a:path w="1183" h="2666" fill="none" extrusionOk="0">
                  <a:moveTo>
                    <a:pt x="1" y="1"/>
                  </a:moveTo>
                  <a:cubicBezTo>
                    <a:pt x="1" y="1"/>
                    <a:pt x="1183" y="1183"/>
                    <a:pt x="928" y="2666"/>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590;p48"/>
            <p:cNvSpPr/>
            <p:nvPr/>
          </p:nvSpPr>
          <p:spPr>
            <a:xfrm>
              <a:off x="1468549" y="3461659"/>
              <a:ext cx="33195" cy="36811"/>
            </a:xfrm>
            <a:custGeom>
              <a:avLst/>
              <a:gdLst/>
              <a:ahLst/>
              <a:cxnLst/>
              <a:rect l="l" t="t" r="r" b="b"/>
              <a:pathLst>
                <a:path w="1276" h="1415" fill="none" extrusionOk="0">
                  <a:moveTo>
                    <a:pt x="1" y="1415"/>
                  </a:moveTo>
                  <a:cubicBezTo>
                    <a:pt x="418" y="534"/>
                    <a:pt x="348" y="1"/>
                    <a:pt x="348" y="1"/>
                  </a:cubicBezTo>
                  <a:cubicBezTo>
                    <a:pt x="348" y="1"/>
                    <a:pt x="1113" y="511"/>
                    <a:pt x="1275" y="1368"/>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591;p48"/>
            <p:cNvSpPr/>
            <p:nvPr/>
          </p:nvSpPr>
          <p:spPr>
            <a:xfrm>
              <a:off x="1791109" y="3027573"/>
              <a:ext cx="24142" cy="17508"/>
            </a:xfrm>
            <a:custGeom>
              <a:avLst/>
              <a:gdLst/>
              <a:ahLst/>
              <a:cxnLst/>
              <a:rect l="l" t="t" r="r" b="b"/>
              <a:pathLst>
                <a:path w="928" h="673" fill="none" extrusionOk="0">
                  <a:moveTo>
                    <a:pt x="927" y="325"/>
                  </a:moveTo>
                  <a:cubicBezTo>
                    <a:pt x="811" y="93"/>
                    <a:pt x="557" y="1"/>
                    <a:pt x="325" y="93"/>
                  </a:cubicBezTo>
                  <a:cubicBezTo>
                    <a:pt x="116" y="186"/>
                    <a:pt x="0" y="464"/>
                    <a:pt x="116" y="673"/>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592;p48"/>
            <p:cNvSpPr/>
            <p:nvPr/>
          </p:nvSpPr>
          <p:spPr>
            <a:xfrm>
              <a:off x="1736842" y="3100519"/>
              <a:ext cx="98311" cy="26873"/>
            </a:xfrm>
            <a:custGeom>
              <a:avLst/>
              <a:gdLst/>
              <a:ahLst/>
              <a:cxnLst/>
              <a:rect l="l" t="t" r="r" b="b"/>
              <a:pathLst>
                <a:path w="3779" h="1033" extrusionOk="0">
                  <a:moveTo>
                    <a:pt x="3778" y="1"/>
                  </a:moveTo>
                  <a:lnTo>
                    <a:pt x="1" y="325"/>
                  </a:lnTo>
                  <a:cubicBezTo>
                    <a:pt x="537" y="848"/>
                    <a:pt x="1088" y="1032"/>
                    <a:pt x="1598" y="1032"/>
                  </a:cubicBezTo>
                  <a:cubicBezTo>
                    <a:pt x="2804" y="1032"/>
                    <a:pt x="3778" y="1"/>
                    <a:pt x="37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593;p48"/>
            <p:cNvSpPr/>
            <p:nvPr/>
          </p:nvSpPr>
          <p:spPr>
            <a:xfrm>
              <a:off x="1736842" y="3052573"/>
              <a:ext cx="133873" cy="59548"/>
            </a:xfrm>
            <a:custGeom>
              <a:avLst/>
              <a:gdLst/>
              <a:ahLst/>
              <a:cxnLst/>
              <a:rect l="l" t="t" r="r" b="b"/>
              <a:pathLst>
                <a:path w="5146" h="2289" extrusionOk="0">
                  <a:moveTo>
                    <a:pt x="1998" y="1"/>
                  </a:moveTo>
                  <a:cubicBezTo>
                    <a:pt x="1800" y="1"/>
                    <a:pt x="1559" y="34"/>
                    <a:pt x="1275" y="129"/>
                  </a:cubicBezTo>
                  <a:cubicBezTo>
                    <a:pt x="1275" y="129"/>
                    <a:pt x="1113" y="1311"/>
                    <a:pt x="1" y="2168"/>
                  </a:cubicBezTo>
                  <a:cubicBezTo>
                    <a:pt x="1" y="2168"/>
                    <a:pt x="479" y="2289"/>
                    <a:pt x="1240" y="2289"/>
                  </a:cubicBezTo>
                  <a:cubicBezTo>
                    <a:pt x="2214" y="2289"/>
                    <a:pt x="3650" y="2092"/>
                    <a:pt x="5145" y="1195"/>
                  </a:cubicBezTo>
                  <a:cubicBezTo>
                    <a:pt x="5145" y="1195"/>
                    <a:pt x="3500" y="940"/>
                    <a:pt x="2712" y="198"/>
                  </a:cubicBezTo>
                  <a:cubicBezTo>
                    <a:pt x="2712" y="198"/>
                    <a:pt x="2479" y="1"/>
                    <a:pt x="1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594;p48"/>
            <p:cNvSpPr/>
            <p:nvPr/>
          </p:nvSpPr>
          <p:spPr>
            <a:xfrm>
              <a:off x="1701877" y="3032412"/>
              <a:ext cx="35589" cy="23518"/>
            </a:xfrm>
            <a:custGeom>
              <a:avLst/>
              <a:gdLst/>
              <a:ahLst/>
              <a:cxnLst/>
              <a:rect l="l" t="t" r="r" b="b"/>
              <a:pathLst>
                <a:path w="1368" h="904" fill="none" extrusionOk="0">
                  <a:moveTo>
                    <a:pt x="1275" y="904"/>
                  </a:moveTo>
                  <a:cubicBezTo>
                    <a:pt x="1368" y="556"/>
                    <a:pt x="1159" y="209"/>
                    <a:pt x="788" y="93"/>
                  </a:cubicBezTo>
                  <a:cubicBezTo>
                    <a:pt x="441" y="0"/>
                    <a:pt x="93" y="209"/>
                    <a:pt x="0" y="580"/>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4580;p48"/>
          <p:cNvGrpSpPr/>
          <p:nvPr/>
        </p:nvGrpSpPr>
        <p:grpSpPr>
          <a:xfrm rot="20286468" flipH="1">
            <a:off x="799835" y="1818455"/>
            <a:ext cx="676474" cy="424722"/>
            <a:chOff x="1286080" y="2919949"/>
            <a:chExt cx="727327" cy="590593"/>
          </a:xfrm>
        </p:grpSpPr>
        <p:sp>
          <p:nvSpPr>
            <p:cNvPr id="22" name="Google Shape;4581;p48"/>
            <p:cNvSpPr/>
            <p:nvPr/>
          </p:nvSpPr>
          <p:spPr>
            <a:xfrm>
              <a:off x="1723392" y="3090061"/>
              <a:ext cx="290015" cy="186267"/>
            </a:xfrm>
            <a:custGeom>
              <a:avLst/>
              <a:gdLst/>
              <a:ahLst/>
              <a:cxnLst/>
              <a:rect l="l" t="t" r="r" b="b"/>
              <a:pathLst>
                <a:path w="11148" h="7160" extrusionOk="0">
                  <a:moveTo>
                    <a:pt x="1781" y="1"/>
                  </a:moveTo>
                  <a:cubicBezTo>
                    <a:pt x="712" y="1"/>
                    <a:pt x="1" y="1058"/>
                    <a:pt x="309" y="2187"/>
                  </a:cubicBezTo>
                  <a:cubicBezTo>
                    <a:pt x="633" y="3323"/>
                    <a:pt x="1614" y="3394"/>
                    <a:pt x="1855" y="3394"/>
                  </a:cubicBezTo>
                  <a:cubicBezTo>
                    <a:pt x="1889" y="3394"/>
                    <a:pt x="1908" y="3393"/>
                    <a:pt x="1908" y="3393"/>
                  </a:cubicBezTo>
                  <a:lnTo>
                    <a:pt x="1908" y="3393"/>
                  </a:lnTo>
                  <a:cubicBezTo>
                    <a:pt x="1908" y="3393"/>
                    <a:pt x="888" y="4134"/>
                    <a:pt x="1908" y="5247"/>
                  </a:cubicBezTo>
                  <a:cubicBezTo>
                    <a:pt x="2230" y="5606"/>
                    <a:pt x="2541" y="5728"/>
                    <a:pt x="2816" y="5728"/>
                  </a:cubicBezTo>
                  <a:cubicBezTo>
                    <a:pt x="3409" y="5728"/>
                    <a:pt x="3832" y="5154"/>
                    <a:pt x="3832" y="5154"/>
                  </a:cubicBezTo>
                  <a:lnTo>
                    <a:pt x="3832" y="5154"/>
                  </a:lnTo>
                  <a:cubicBezTo>
                    <a:pt x="3832" y="5154"/>
                    <a:pt x="3415" y="6058"/>
                    <a:pt x="4295" y="6637"/>
                  </a:cubicBezTo>
                  <a:cubicBezTo>
                    <a:pt x="4480" y="6763"/>
                    <a:pt x="4649" y="6813"/>
                    <a:pt x="4802" y="6813"/>
                  </a:cubicBezTo>
                  <a:cubicBezTo>
                    <a:pt x="5376" y="6813"/>
                    <a:pt x="5709" y="6104"/>
                    <a:pt x="5709" y="6104"/>
                  </a:cubicBezTo>
                  <a:cubicBezTo>
                    <a:pt x="5709" y="6104"/>
                    <a:pt x="5732" y="6869"/>
                    <a:pt x="6520" y="7124"/>
                  </a:cubicBezTo>
                  <a:cubicBezTo>
                    <a:pt x="6598" y="7148"/>
                    <a:pt x="6671" y="7159"/>
                    <a:pt x="6740" y="7159"/>
                  </a:cubicBezTo>
                  <a:cubicBezTo>
                    <a:pt x="7394" y="7159"/>
                    <a:pt x="7679" y="6174"/>
                    <a:pt x="7679" y="6174"/>
                  </a:cubicBezTo>
                  <a:cubicBezTo>
                    <a:pt x="7679" y="6174"/>
                    <a:pt x="7921" y="6880"/>
                    <a:pt x="8613" y="6880"/>
                  </a:cubicBezTo>
                  <a:cubicBezTo>
                    <a:pt x="8662" y="6880"/>
                    <a:pt x="8714" y="6877"/>
                    <a:pt x="8768" y="6869"/>
                  </a:cubicBezTo>
                  <a:cubicBezTo>
                    <a:pt x="9602" y="6753"/>
                    <a:pt x="9602" y="5849"/>
                    <a:pt x="9602" y="5849"/>
                  </a:cubicBezTo>
                  <a:cubicBezTo>
                    <a:pt x="9736" y="5928"/>
                    <a:pt x="9885" y="5968"/>
                    <a:pt x="10024" y="5968"/>
                  </a:cubicBezTo>
                  <a:cubicBezTo>
                    <a:pt x="10699" y="5968"/>
                    <a:pt x="11147" y="5021"/>
                    <a:pt x="8629" y="3022"/>
                  </a:cubicBezTo>
                  <a:cubicBezTo>
                    <a:pt x="5616" y="611"/>
                    <a:pt x="2209" y="55"/>
                    <a:pt x="2209" y="55"/>
                  </a:cubicBezTo>
                  <a:cubicBezTo>
                    <a:pt x="2062" y="18"/>
                    <a:pt x="1919" y="1"/>
                    <a:pt x="17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582;p48"/>
            <p:cNvSpPr/>
            <p:nvPr/>
          </p:nvSpPr>
          <p:spPr>
            <a:xfrm>
              <a:off x="1595762" y="3400784"/>
              <a:ext cx="66338" cy="68133"/>
            </a:xfrm>
            <a:custGeom>
              <a:avLst/>
              <a:gdLst/>
              <a:ahLst/>
              <a:cxnLst/>
              <a:rect l="l" t="t" r="r" b="b"/>
              <a:pathLst>
                <a:path w="2550" h="2619" fill="none" extrusionOk="0">
                  <a:moveTo>
                    <a:pt x="2133" y="0"/>
                  </a:moveTo>
                  <a:cubicBezTo>
                    <a:pt x="2133" y="0"/>
                    <a:pt x="2550" y="1993"/>
                    <a:pt x="1" y="2619"/>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583;p48"/>
            <p:cNvSpPr/>
            <p:nvPr/>
          </p:nvSpPr>
          <p:spPr>
            <a:xfrm>
              <a:off x="1574664" y="3449016"/>
              <a:ext cx="41624" cy="61525"/>
            </a:xfrm>
            <a:custGeom>
              <a:avLst/>
              <a:gdLst/>
              <a:ahLst/>
              <a:cxnLst/>
              <a:rect l="l" t="t" r="r" b="b"/>
              <a:pathLst>
                <a:path w="1600" h="2365" fill="none" extrusionOk="0">
                  <a:moveTo>
                    <a:pt x="0" y="0"/>
                  </a:moveTo>
                  <a:cubicBezTo>
                    <a:pt x="0" y="0"/>
                    <a:pt x="1437" y="858"/>
                    <a:pt x="1600" y="2364"/>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584;p48"/>
            <p:cNvSpPr/>
            <p:nvPr/>
          </p:nvSpPr>
          <p:spPr>
            <a:xfrm>
              <a:off x="1595762" y="3468891"/>
              <a:ext cx="31972" cy="37410"/>
            </a:xfrm>
            <a:custGeom>
              <a:avLst/>
              <a:gdLst/>
              <a:ahLst/>
              <a:cxnLst/>
              <a:rect l="l" t="t" r="r" b="b"/>
              <a:pathLst>
                <a:path w="1229" h="1438" fill="none" extrusionOk="0">
                  <a:moveTo>
                    <a:pt x="24" y="1438"/>
                  </a:moveTo>
                  <a:cubicBezTo>
                    <a:pt x="209" y="488"/>
                    <a:pt x="1" y="1"/>
                    <a:pt x="1" y="1"/>
                  </a:cubicBezTo>
                  <a:cubicBezTo>
                    <a:pt x="1" y="1"/>
                    <a:pt x="881" y="302"/>
                    <a:pt x="1229" y="1090"/>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585;p48"/>
            <p:cNvSpPr/>
            <p:nvPr/>
          </p:nvSpPr>
          <p:spPr>
            <a:xfrm>
              <a:off x="1436004" y="2919949"/>
              <a:ext cx="445559" cy="518401"/>
            </a:xfrm>
            <a:custGeom>
              <a:avLst/>
              <a:gdLst/>
              <a:ahLst/>
              <a:cxnLst/>
              <a:rect l="l" t="t" r="r" b="b"/>
              <a:pathLst>
                <a:path w="17127" h="19927" extrusionOk="0">
                  <a:moveTo>
                    <a:pt x="8190" y="1"/>
                  </a:moveTo>
                  <a:cubicBezTo>
                    <a:pt x="3577" y="1"/>
                    <a:pt x="2745" y="4414"/>
                    <a:pt x="2040" y="7568"/>
                  </a:cubicBezTo>
                  <a:cubicBezTo>
                    <a:pt x="1159" y="11531"/>
                    <a:pt x="1437" y="14543"/>
                    <a:pt x="0" y="19155"/>
                  </a:cubicBezTo>
                  <a:cubicBezTo>
                    <a:pt x="0" y="19155"/>
                    <a:pt x="2691" y="19927"/>
                    <a:pt x="5641" y="19927"/>
                  </a:cubicBezTo>
                  <a:cubicBezTo>
                    <a:pt x="7263" y="19927"/>
                    <a:pt x="8963" y="19693"/>
                    <a:pt x="10336" y="18970"/>
                  </a:cubicBezTo>
                  <a:cubicBezTo>
                    <a:pt x="12144" y="18043"/>
                    <a:pt x="13836" y="16560"/>
                    <a:pt x="14624" y="13408"/>
                  </a:cubicBezTo>
                  <a:cubicBezTo>
                    <a:pt x="17127" y="3466"/>
                    <a:pt x="14021" y="499"/>
                    <a:pt x="8923" y="36"/>
                  </a:cubicBezTo>
                  <a:cubicBezTo>
                    <a:pt x="8668" y="12"/>
                    <a:pt x="8424" y="1"/>
                    <a:pt x="8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586;p48"/>
            <p:cNvSpPr/>
            <p:nvPr/>
          </p:nvSpPr>
          <p:spPr>
            <a:xfrm>
              <a:off x="1561396" y="3150858"/>
              <a:ext cx="273756" cy="287310"/>
            </a:xfrm>
            <a:custGeom>
              <a:avLst/>
              <a:gdLst/>
              <a:ahLst/>
              <a:cxnLst/>
              <a:rect l="l" t="t" r="r" b="b"/>
              <a:pathLst>
                <a:path w="10523" h="11044" extrusionOk="0">
                  <a:moveTo>
                    <a:pt x="6707" y="1"/>
                  </a:moveTo>
                  <a:cubicBezTo>
                    <a:pt x="2094" y="1"/>
                    <a:pt x="1263" y="4414"/>
                    <a:pt x="557" y="7568"/>
                  </a:cubicBezTo>
                  <a:cubicBezTo>
                    <a:pt x="279" y="8773"/>
                    <a:pt x="116" y="9908"/>
                    <a:pt x="1" y="11021"/>
                  </a:cubicBezTo>
                  <a:cubicBezTo>
                    <a:pt x="297" y="11036"/>
                    <a:pt x="598" y="11044"/>
                    <a:pt x="901" y="11044"/>
                  </a:cubicBezTo>
                  <a:cubicBezTo>
                    <a:pt x="2496" y="11044"/>
                    <a:pt x="4153" y="10814"/>
                    <a:pt x="5516" y="10094"/>
                  </a:cubicBezTo>
                  <a:cubicBezTo>
                    <a:pt x="7324" y="9167"/>
                    <a:pt x="9016" y="7684"/>
                    <a:pt x="9804" y="4532"/>
                  </a:cubicBezTo>
                  <a:cubicBezTo>
                    <a:pt x="10151" y="3141"/>
                    <a:pt x="10383" y="1890"/>
                    <a:pt x="10522" y="777"/>
                  </a:cubicBezTo>
                  <a:cubicBezTo>
                    <a:pt x="9618" y="360"/>
                    <a:pt x="8575" y="129"/>
                    <a:pt x="7440" y="36"/>
                  </a:cubicBezTo>
                  <a:cubicBezTo>
                    <a:pt x="7185" y="12"/>
                    <a:pt x="6941" y="1"/>
                    <a:pt x="67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587;p48"/>
            <p:cNvSpPr/>
            <p:nvPr/>
          </p:nvSpPr>
          <p:spPr>
            <a:xfrm>
              <a:off x="1286080" y="3090061"/>
              <a:ext cx="290536" cy="186267"/>
            </a:xfrm>
            <a:custGeom>
              <a:avLst/>
              <a:gdLst/>
              <a:ahLst/>
              <a:cxnLst/>
              <a:rect l="l" t="t" r="r" b="b"/>
              <a:pathLst>
                <a:path w="11168" h="7160" extrusionOk="0">
                  <a:moveTo>
                    <a:pt x="9383" y="1"/>
                  </a:moveTo>
                  <a:cubicBezTo>
                    <a:pt x="9247" y="1"/>
                    <a:pt x="9106" y="18"/>
                    <a:pt x="8961" y="55"/>
                  </a:cubicBezTo>
                  <a:cubicBezTo>
                    <a:pt x="8961" y="55"/>
                    <a:pt x="5555" y="611"/>
                    <a:pt x="2519" y="3022"/>
                  </a:cubicBezTo>
                  <a:cubicBezTo>
                    <a:pt x="0" y="5021"/>
                    <a:pt x="464" y="5968"/>
                    <a:pt x="1132" y="5968"/>
                  </a:cubicBezTo>
                  <a:cubicBezTo>
                    <a:pt x="1269" y="5968"/>
                    <a:pt x="1415" y="5928"/>
                    <a:pt x="1545" y="5849"/>
                  </a:cubicBezTo>
                  <a:cubicBezTo>
                    <a:pt x="1545" y="5849"/>
                    <a:pt x="1568" y="6753"/>
                    <a:pt x="2380" y="6869"/>
                  </a:cubicBezTo>
                  <a:cubicBezTo>
                    <a:pt x="2435" y="6877"/>
                    <a:pt x="2488" y="6880"/>
                    <a:pt x="2539" y="6880"/>
                  </a:cubicBezTo>
                  <a:cubicBezTo>
                    <a:pt x="3250" y="6880"/>
                    <a:pt x="3492" y="6174"/>
                    <a:pt x="3492" y="6174"/>
                  </a:cubicBezTo>
                  <a:cubicBezTo>
                    <a:pt x="3492" y="6174"/>
                    <a:pt x="3776" y="7159"/>
                    <a:pt x="4431" y="7159"/>
                  </a:cubicBezTo>
                  <a:cubicBezTo>
                    <a:pt x="4500" y="7159"/>
                    <a:pt x="4573" y="7148"/>
                    <a:pt x="4651" y="7124"/>
                  </a:cubicBezTo>
                  <a:cubicBezTo>
                    <a:pt x="5439" y="6869"/>
                    <a:pt x="5462" y="6104"/>
                    <a:pt x="5462" y="6104"/>
                  </a:cubicBezTo>
                  <a:cubicBezTo>
                    <a:pt x="5462" y="6104"/>
                    <a:pt x="5780" y="6813"/>
                    <a:pt x="6360" y="6813"/>
                  </a:cubicBezTo>
                  <a:cubicBezTo>
                    <a:pt x="6514" y="6813"/>
                    <a:pt x="6686" y="6763"/>
                    <a:pt x="6876" y="6637"/>
                  </a:cubicBezTo>
                  <a:cubicBezTo>
                    <a:pt x="7756" y="6058"/>
                    <a:pt x="7339" y="5154"/>
                    <a:pt x="7339" y="5154"/>
                  </a:cubicBezTo>
                  <a:lnTo>
                    <a:pt x="7339" y="5154"/>
                  </a:lnTo>
                  <a:cubicBezTo>
                    <a:pt x="7339" y="5154"/>
                    <a:pt x="7762" y="5728"/>
                    <a:pt x="8355" y="5728"/>
                  </a:cubicBezTo>
                  <a:cubicBezTo>
                    <a:pt x="8629" y="5728"/>
                    <a:pt x="8940" y="5606"/>
                    <a:pt x="9263" y="5247"/>
                  </a:cubicBezTo>
                  <a:cubicBezTo>
                    <a:pt x="10259" y="4134"/>
                    <a:pt x="9263" y="3393"/>
                    <a:pt x="9263" y="3393"/>
                  </a:cubicBezTo>
                  <a:lnTo>
                    <a:pt x="9263" y="3393"/>
                  </a:lnTo>
                  <a:cubicBezTo>
                    <a:pt x="9263" y="3393"/>
                    <a:pt x="9282" y="3394"/>
                    <a:pt x="9316" y="3394"/>
                  </a:cubicBezTo>
                  <a:cubicBezTo>
                    <a:pt x="9556" y="3394"/>
                    <a:pt x="10534" y="3323"/>
                    <a:pt x="10838" y="2187"/>
                  </a:cubicBezTo>
                  <a:cubicBezTo>
                    <a:pt x="11167" y="1058"/>
                    <a:pt x="10440" y="1"/>
                    <a:pt x="93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588;p48"/>
            <p:cNvSpPr/>
            <p:nvPr/>
          </p:nvSpPr>
          <p:spPr>
            <a:xfrm>
              <a:off x="1477602" y="3409811"/>
              <a:ext cx="71151" cy="52472"/>
            </a:xfrm>
            <a:custGeom>
              <a:avLst/>
              <a:gdLst/>
              <a:ahLst/>
              <a:cxnLst/>
              <a:rect l="l" t="t" r="r" b="b"/>
              <a:pathLst>
                <a:path w="2735" h="2017" fill="none" extrusionOk="0">
                  <a:moveTo>
                    <a:pt x="2735" y="1"/>
                  </a:moveTo>
                  <a:cubicBezTo>
                    <a:pt x="2735" y="1"/>
                    <a:pt x="2642" y="2017"/>
                    <a:pt x="0" y="1994"/>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589;p48"/>
            <p:cNvSpPr/>
            <p:nvPr/>
          </p:nvSpPr>
          <p:spPr>
            <a:xfrm>
              <a:off x="1462513" y="3437543"/>
              <a:ext cx="30776" cy="69356"/>
            </a:xfrm>
            <a:custGeom>
              <a:avLst/>
              <a:gdLst/>
              <a:ahLst/>
              <a:cxnLst/>
              <a:rect l="l" t="t" r="r" b="b"/>
              <a:pathLst>
                <a:path w="1183" h="2666" fill="none" extrusionOk="0">
                  <a:moveTo>
                    <a:pt x="1" y="1"/>
                  </a:moveTo>
                  <a:cubicBezTo>
                    <a:pt x="1" y="1"/>
                    <a:pt x="1183" y="1183"/>
                    <a:pt x="928" y="2666"/>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590;p48"/>
            <p:cNvSpPr/>
            <p:nvPr/>
          </p:nvSpPr>
          <p:spPr>
            <a:xfrm>
              <a:off x="1468549" y="3461659"/>
              <a:ext cx="33195" cy="36811"/>
            </a:xfrm>
            <a:custGeom>
              <a:avLst/>
              <a:gdLst/>
              <a:ahLst/>
              <a:cxnLst/>
              <a:rect l="l" t="t" r="r" b="b"/>
              <a:pathLst>
                <a:path w="1276" h="1415" fill="none" extrusionOk="0">
                  <a:moveTo>
                    <a:pt x="1" y="1415"/>
                  </a:moveTo>
                  <a:cubicBezTo>
                    <a:pt x="418" y="534"/>
                    <a:pt x="348" y="1"/>
                    <a:pt x="348" y="1"/>
                  </a:cubicBezTo>
                  <a:cubicBezTo>
                    <a:pt x="348" y="1"/>
                    <a:pt x="1113" y="511"/>
                    <a:pt x="1275" y="1368"/>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591;p48"/>
            <p:cNvSpPr/>
            <p:nvPr/>
          </p:nvSpPr>
          <p:spPr>
            <a:xfrm>
              <a:off x="1791109" y="3027573"/>
              <a:ext cx="24142" cy="17508"/>
            </a:xfrm>
            <a:custGeom>
              <a:avLst/>
              <a:gdLst/>
              <a:ahLst/>
              <a:cxnLst/>
              <a:rect l="l" t="t" r="r" b="b"/>
              <a:pathLst>
                <a:path w="928" h="673" fill="none" extrusionOk="0">
                  <a:moveTo>
                    <a:pt x="927" y="325"/>
                  </a:moveTo>
                  <a:cubicBezTo>
                    <a:pt x="811" y="93"/>
                    <a:pt x="557" y="1"/>
                    <a:pt x="325" y="93"/>
                  </a:cubicBezTo>
                  <a:cubicBezTo>
                    <a:pt x="116" y="186"/>
                    <a:pt x="0" y="464"/>
                    <a:pt x="116" y="673"/>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592;p48"/>
            <p:cNvSpPr/>
            <p:nvPr/>
          </p:nvSpPr>
          <p:spPr>
            <a:xfrm>
              <a:off x="1736842" y="3100519"/>
              <a:ext cx="98311" cy="26873"/>
            </a:xfrm>
            <a:custGeom>
              <a:avLst/>
              <a:gdLst/>
              <a:ahLst/>
              <a:cxnLst/>
              <a:rect l="l" t="t" r="r" b="b"/>
              <a:pathLst>
                <a:path w="3779" h="1033" extrusionOk="0">
                  <a:moveTo>
                    <a:pt x="3778" y="1"/>
                  </a:moveTo>
                  <a:lnTo>
                    <a:pt x="1" y="325"/>
                  </a:lnTo>
                  <a:cubicBezTo>
                    <a:pt x="537" y="848"/>
                    <a:pt x="1088" y="1032"/>
                    <a:pt x="1598" y="1032"/>
                  </a:cubicBezTo>
                  <a:cubicBezTo>
                    <a:pt x="2804" y="1032"/>
                    <a:pt x="3778" y="1"/>
                    <a:pt x="37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593;p48"/>
            <p:cNvSpPr/>
            <p:nvPr/>
          </p:nvSpPr>
          <p:spPr>
            <a:xfrm>
              <a:off x="1736842" y="3052573"/>
              <a:ext cx="133873" cy="59548"/>
            </a:xfrm>
            <a:custGeom>
              <a:avLst/>
              <a:gdLst/>
              <a:ahLst/>
              <a:cxnLst/>
              <a:rect l="l" t="t" r="r" b="b"/>
              <a:pathLst>
                <a:path w="5146" h="2289" extrusionOk="0">
                  <a:moveTo>
                    <a:pt x="1998" y="1"/>
                  </a:moveTo>
                  <a:cubicBezTo>
                    <a:pt x="1800" y="1"/>
                    <a:pt x="1559" y="34"/>
                    <a:pt x="1275" y="129"/>
                  </a:cubicBezTo>
                  <a:cubicBezTo>
                    <a:pt x="1275" y="129"/>
                    <a:pt x="1113" y="1311"/>
                    <a:pt x="1" y="2168"/>
                  </a:cubicBezTo>
                  <a:cubicBezTo>
                    <a:pt x="1" y="2168"/>
                    <a:pt x="479" y="2289"/>
                    <a:pt x="1240" y="2289"/>
                  </a:cubicBezTo>
                  <a:cubicBezTo>
                    <a:pt x="2214" y="2289"/>
                    <a:pt x="3650" y="2092"/>
                    <a:pt x="5145" y="1195"/>
                  </a:cubicBezTo>
                  <a:cubicBezTo>
                    <a:pt x="5145" y="1195"/>
                    <a:pt x="3500" y="940"/>
                    <a:pt x="2712" y="198"/>
                  </a:cubicBezTo>
                  <a:cubicBezTo>
                    <a:pt x="2712" y="198"/>
                    <a:pt x="2479" y="1"/>
                    <a:pt x="1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594;p48"/>
            <p:cNvSpPr/>
            <p:nvPr/>
          </p:nvSpPr>
          <p:spPr>
            <a:xfrm>
              <a:off x="1701877" y="3032412"/>
              <a:ext cx="35589" cy="23518"/>
            </a:xfrm>
            <a:custGeom>
              <a:avLst/>
              <a:gdLst/>
              <a:ahLst/>
              <a:cxnLst/>
              <a:rect l="l" t="t" r="r" b="b"/>
              <a:pathLst>
                <a:path w="1368" h="904" fill="none" extrusionOk="0">
                  <a:moveTo>
                    <a:pt x="1275" y="904"/>
                  </a:moveTo>
                  <a:cubicBezTo>
                    <a:pt x="1368" y="556"/>
                    <a:pt x="1159" y="209"/>
                    <a:pt x="788" y="93"/>
                  </a:cubicBezTo>
                  <a:cubicBezTo>
                    <a:pt x="441" y="0"/>
                    <a:pt x="93" y="209"/>
                    <a:pt x="0" y="580"/>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1253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dgm id="{7F90F464-947C-4705-B1EC-BA829B7B16C4}"/>
                                            </p:graphicEl>
                                          </p:spTgt>
                                        </p:tgtEl>
                                        <p:attrNameLst>
                                          <p:attrName>style.visibility</p:attrName>
                                        </p:attrNameLst>
                                      </p:cBhvr>
                                      <p:to>
                                        <p:strVal val="visible"/>
                                      </p:to>
                                    </p:set>
                                    <p:animEffect transition="in" filter="wipe(left)">
                                      <p:cBhvr>
                                        <p:cTn id="7" dur="500"/>
                                        <p:tgtEl>
                                          <p:spTgt spid="5">
                                            <p:graphicEl>
                                              <a:dgm id="{7F90F464-947C-4705-B1EC-BA829B7B16C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dgm id="{8EE5E881-2A16-4FD8-BE89-5335477A458D}"/>
                                            </p:graphicEl>
                                          </p:spTgt>
                                        </p:tgtEl>
                                        <p:attrNameLst>
                                          <p:attrName>style.visibility</p:attrName>
                                        </p:attrNameLst>
                                      </p:cBhvr>
                                      <p:to>
                                        <p:strVal val="visible"/>
                                      </p:to>
                                    </p:set>
                                    <p:animEffect transition="in" filter="wipe(left)">
                                      <p:cBhvr>
                                        <p:cTn id="12" dur="500"/>
                                        <p:tgtEl>
                                          <p:spTgt spid="5">
                                            <p:graphicEl>
                                              <a:dgm id="{8EE5E881-2A16-4FD8-BE89-5335477A458D}"/>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graphicEl>
                                              <a:dgm id="{1B908272-ADEF-4DA4-AF43-08753C36A9C2}"/>
                                            </p:graphicEl>
                                          </p:spTgt>
                                        </p:tgtEl>
                                        <p:attrNameLst>
                                          <p:attrName>style.visibility</p:attrName>
                                        </p:attrNameLst>
                                      </p:cBhvr>
                                      <p:to>
                                        <p:strVal val="visible"/>
                                      </p:to>
                                    </p:set>
                                    <p:animEffect transition="in" filter="wipe(left)">
                                      <p:cBhvr>
                                        <p:cTn id="15" dur="500"/>
                                        <p:tgtEl>
                                          <p:spTgt spid="5">
                                            <p:graphicEl>
                                              <a:dgm id="{1B908272-ADEF-4DA4-AF43-08753C36A9C2}"/>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graphicEl>
                                              <a:dgm id="{9482AD1A-4978-4E18-A219-1723242A3BD7}"/>
                                            </p:graphicEl>
                                          </p:spTgt>
                                        </p:tgtEl>
                                        <p:attrNameLst>
                                          <p:attrName>style.visibility</p:attrName>
                                        </p:attrNameLst>
                                      </p:cBhvr>
                                      <p:to>
                                        <p:strVal val="visible"/>
                                      </p:to>
                                    </p:set>
                                    <p:animEffect transition="in" filter="wipe(left)">
                                      <p:cBhvr>
                                        <p:cTn id="20" dur="500"/>
                                        <p:tgtEl>
                                          <p:spTgt spid="5">
                                            <p:graphicEl>
                                              <a:dgm id="{9482AD1A-4978-4E18-A219-1723242A3BD7}"/>
                                            </p:graphic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
                                            <p:graphicEl>
                                              <a:dgm id="{DA756718-8148-446E-B45A-ADA196164B26}"/>
                                            </p:graphicEl>
                                          </p:spTgt>
                                        </p:tgtEl>
                                        <p:attrNameLst>
                                          <p:attrName>style.visibility</p:attrName>
                                        </p:attrNameLst>
                                      </p:cBhvr>
                                      <p:to>
                                        <p:strVal val="visible"/>
                                      </p:to>
                                    </p:set>
                                    <p:animEffect transition="in" filter="wipe(left)">
                                      <p:cBhvr>
                                        <p:cTn id="23" dur="500"/>
                                        <p:tgtEl>
                                          <p:spTgt spid="5">
                                            <p:graphicEl>
                                              <a:dgm id="{DA756718-8148-446E-B45A-ADA196164B26}"/>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graphicEl>
                                              <a:dgm id="{90DB077C-0CCC-4B4D-B70C-D4A60BBE7C73}"/>
                                            </p:graphicEl>
                                          </p:spTgt>
                                        </p:tgtEl>
                                        <p:attrNameLst>
                                          <p:attrName>style.visibility</p:attrName>
                                        </p:attrNameLst>
                                      </p:cBhvr>
                                      <p:to>
                                        <p:strVal val="visible"/>
                                      </p:to>
                                    </p:set>
                                    <p:animEffect transition="in" filter="wipe(left)">
                                      <p:cBhvr>
                                        <p:cTn id="28" dur="500"/>
                                        <p:tgtEl>
                                          <p:spTgt spid="5">
                                            <p:graphicEl>
                                              <a:dgm id="{90DB077C-0CCC-4B4D-B70C-D4A60BBE7C73}"/>
                                            </p:graphic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5">
                                            <p:graphicEl>
                                              <a:dgm id="{6B9E7D85-5C6C-4C9A-87E8-F3973C058639}"/>
                                            </p:graphicEl>
                                          </p:spTgt>
                                        </p:tgtEl>
                                        <p:attrNameLst>
                                          <p:attrName>style.visibility</p:attrName>
                                        </p:attrNameLst>
                                      </p:cBhvr>
                                      <p:to>
                                        <p:strVal val="visible"/>
                                      </p:to>
                                    </p:set>
                                    <p:animEffect transition="in" filter="wipe(left)">
                                      <p:cBhvr>
                                        <p:cTn id="31" dur="500"/>
                                        <p:tgtEl>
                                          <p:spTgt spid="5">
                                            <p:graphicEl>
                                              <a:dgm id="{6B9E7D85-5C6C-4C9A-87E8-F3973C058639}"/>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5">
                                            <p:graphicEl>
                                              <a:dgm id="{235D94AD-AD24-4AFE-9DE4-A8FE77C2448B}"/>
                                            </p:graphicEl>
                                          </p:spTgt>
                                        </p:tgtEl>
                                        <p:attrNameLst>
                                          <p:attrName>style.visibility</p:attrName>
                                        </p:attrNameLst>
                                      </p:cBhvr>
                                      <p:to>
                                        <p:strVal val="visible"/>
                                      </p:to>
                                    </p:set>
                                    <p:animEffect transition="in" filter="wipe(left)">
                                      <p:cBhvr>
                                        <p:cTn id="36" dur="500"/>
                                        <p:tgtEl>
                                          <p:spTgt spid="5">
                                            <p:graphicEl>
                                              <a:dgm id="{235D94AD-AD24-4AFE-9DE4-A8FE77C2448B}"/>
                                            </p:graphic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
                                            <p:graphicEl>
                                              <a:dgm id="{B3ADFD76-43FA-4DAE-A9B8-74294B7CE4DD}"/>
                                            </p:graphicEl>
                                          </p:spTgt>
                                        </p:tgtEl>
                                        <p:attrNameLst>
                                          <p:attrName>style.visibility</p:attrName>
                                        </p:attrNameLst>
                                      </p:cBhvr>
                                      <p:to>
                                        <p:strVal val="visible"/>
                                      </p:to>
                                    </p:set>
                                    <p:animEffect transition="in" filter="wipe(left)">
                                      <p:cBhvr>
                                        <p:cTn id="39" dur="500"/>
                                        <p:tgtEl>
                                          <p:spTgt spid="5">
                                            <p:graphicEl>
                                              <a:dgm id="{B3ADFD76-43FA-4DAE-A9B8-74294B7CE4DD}"/>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5">
                                            <p:graphicEl>
                                              <a:dgm id="{742DD9C4-9E19-4C87-B211-CB30FD7F0587}"/>
                                            </p:graphicEl>
                                          </p:spTgt>
                                        </p:tgtEl>
                                        <p:attrNameLst>
                                          <p:attrName>style.visibility</p:attrName>
                                        </p:attrNameLst>
                                      </p:cBhvr>
                                      <p:to>
                                        <p:strVal val="visible"/>
                                      </p:to>
                                    </p:set>
                                    <p:animEffect transition="in" filter="wipe(left)">
                                      <p:cBhvr>
                                        <p:cTn id="44" dur="500"/>
                                        <p:tgtEl>
                                          <p:spTgt spid="5">
                                            <p:graphicEl>
                                              <a:dgm id="{742DD9C4-9E19-4C87-B211-CB30FD7F0587}"/>
                                            </p:graphicEl>
                                          </p:spTgt>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5">
                                            <p:graphicEl>
                                              <a:dgm id="{11A53999-D95F-4DD9-9E4F-F348DD49D336}"/>
                                            </p:graphicEl>
                                          </p:spTgt>
                                        </p:tgtEl>
                                        <p:attrNameLst>
                                          <p:attrName>style.visibility</p:attrName>
                                        </p:attrNameLst>
                                      </p:cBhvr>
                                      <p:to>
                                        <p:strVal val="visible"/>
                                      </p:to>
                                    </p:set>
                                    <p:animEffect transition="in" filter="wipe(left)">
                                      <p:cBhvr>
                                        <p:cTn id="47" dur="500"/>
                                        <p:tgtEl>
                                          <p:spTgt spid="5">
                                            <p:graphicEl>
                                              <a:dgm id="{11A53999-D95F-4DD9-9E4F-F348DD49D33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09553" y="339502"/>
            <a:ext cx="3296095" cy="461665"/>
          </a:xfrm>
          <a:prstGeom prst="rect">
            <a:avLst/>
          </a:prstGeom>
        </p:spPr>
        <p:txBody>
          <a:bodyPr wrap="none">
            <a:spAutoFit/>
          </a:bodyPr>
          <a:lstStyle/>
          <a:p>
            <a:pPr lvl="0" fontAlgn="base"/>
            <a:r>
              <a:rPr lang="en-US" sz="2400" b="1" dirty="0">
                <a:solidFill>
                  <a:srgbClr val="00B050"/>
                </a:solidFill>
              </a:rPr>
              <a:t>C. </a:t>
            </a:r>
            <a:r>
              <a:rPr lang="vi-VN" sz="2400" b="1" dirty="0">
                <a:solidFill>
                  <a:srgbClr val="00B050"/>
                </a:solidFill>
              </a:rPr>
              <a:t>Cách </a:t>
            </a:r>
            <a:r>
              <a:rPr lang="en-US" sz="2400" b="1" dirty="0" err="1">
                <a:solidFill>
                  <a:srgbClr val="00B050"/>
                </a:solidFill>
              </a:rPr>
              <a:t>viết</a:t>
            </a:r>
            <a:r>
              <a:rPr lang="vi-VN" sz="2400" b="1" dirty="0">
                <a:solidFill>
                  <a:srgbClr val="00B050"/>
                </a:solidFill>
              </a:rPr>
              <a:t> mục tiêu</a:t>
            </a:r>
            <a:endParaRPr lang="en-US" sz="2400" dirty="0">
              <a:solidFill>
                <a:srgbClr val="00B050"/>
              </a:solidFill>
            </a:endParaRPr>
          </a:p>
        </p:txBody>
      </p:sp>
      <p:sp>
        <p:nvSpPr>
          <p:cNvPr id="5" name="Rectangle 4"/>
          <p:cNvSpPr/>
          <p:nvPr/>
        </p:nvSpPr>
        <p:spPr>
          <a:xfrm>
            <a:off x="675953" y="820584"/>
            <a:ext cx="7704856" cy="1569660"/>
          </a:xfrm>
          <a:prstGeom prst="rect">
            <a:avLst/>
          </a:prstGeom>
        </p:spPr>
        <p:txBody>
          <a:bodyPr wrap="square">
            <a:spAutoFit/>
          </a:bodyPr>
          <a:lstStyle/>
          <a:p>
            <a:pPr algn="just"/>
            <a:r>
              <a:rPr lang="en-US" sz="2400" b="1" i="1" dirty="0"/>
              <a:t>- </a:t>
            </a:r>
            <a:r>
              <a:rPr lang="vi-VN" sz="2400" dirty="0"/>
              <a:t>Mục tiêu cần hướng vào trẻ: trẻ phát triển và có những kỹ năng, thái độ, tình cảm, nhận thức, hứng thú, hành </a:t>
            </a:r>
            <a:r>
              <a:rPr lang="vi-VN" sz="2400"/>
              <a:t>vi… như </a:t>
            </a:r>
            <a:r>
              <a:rPr lang="vi-VN" sz="2400" dirty="0"/>
              <a:t>thế nào (trẻ có thể biết gì, làm được gì và có thái độ như thế </a:t>
            </a:r>
            <a:r>
              <a:rPr lang="vi-VN" sz="2400"/>
              <a:t>nào?…) </a:t>
            </a:r>
            <a:r>
              <a:rPr lang="vi-VN" sz="2400" dirty="0"/>
              <a:t>sau quá trình giáo dục</a:t>
            </a:r>
            <a:r>
              <a:rPr lang="en-US" sz="2400" dirty="0"/>
              <a:t>.</a:t>
            </a:r>
          </a:p>
        </p:txBody>
      </p:sp>
      <p:sp>
        <p:nvSpPr>
          <p:cNvPr id="6" name="Rectangle 5"/>
          <p:cNvSpPr/>
          <p:nvPr/>
        </p:nvSpPr>
        <p:spPr>
          <a:xfrm>
            <a:off x="683568" y="2643758"/>
            <a:ext cx="7704856" cy="1938992"/>
          </a:xfrm>
          <a:prstGeom prst="rect">
            <a:avLst/>
          </a:prstGeom>
        </p:spPr>
        <p:txBody>
          <a:bodyPr wrap="square">
            <a:spAutoFit/>
          </a:bodyPr>
          <a:lstStyle/>
          <a:p>
            <a:pPr algn="just"/>
            <a:r>
              <a:rPr lang="en-US" sz="2400" dirty="0"/>
              <a:t>- </a:t>
            </a:r>
            <a:r>
              <a:rPr lang="vi-VN" sz="2400" dirty="0"/>
              <a:t>Mục tiêu thường được viết bắt đầu bằng các từ như: trẻ </a:t>
            </a:r>
            <a:r>
              <a:rPr lang="vi-VN" sz="2400" dirty="0">
                <a:solidFill>
                  <a:srgbClr val="FF0000"/>
                </a:solidFill>
              </a:rPr>
              <a:t>nhận ra</a:t>
            </a:r>
            <a:r>
              <a:rPr lang="vi-VN" sz="2400" dirty="0"/>
              <a:t>, </a:t>
            </a:r>
            <a:r>
              <a:rPr lang="en-US" sz="2400" dirty="0" err="1"/>
              <a:t>trẻ</a:t>
            </a:r>
            <a:r>
              <a:rPr lang="en-US" sz="2400" dirty="0"/>
              <a:t> </a:t>
            </a:r>
            <a:r>
              <a:rPr lang="vi-VN" sz="2400" dirty="0">
                <a:solidFill>
                  <a:srgbClr val="FF0000"/>
                </a:solidFill>
              </a:rPr>
              <a:t>nói được</a:t>
            </a:r>
            <a:r>
              <a:rPr lang="vi-VN" sz="2400" dirty="0"/>
              <a:t>, </a:t>
            </a:r>
            <a:r>
              <a:rPr lang="en-US" sz="2400" dirty="0" err="1"/>
              <a:t>trẻ</a:t>
            </a:r>
            <a:r>
              <a:rPr lang="en-US" sz="2400" dirty="0"/>
              <a:t> </a:t>
            </a:r>
            <a:r>
              <a:rPr lang="vi-VN" sz="2400" dirty="0">
                <a:solidFill>
                  <a:srgbClr val="FF0000"/>
                </a:solidFill>
              </a:rPr>
              <a:t>biết được</a:t>
            </a:r>
            <a:r>
              <a:rPr lang="vi-VN" sz="2400" dirty="0"/>
              <a:t>, </a:t>
            </a:r>
            <a:r>
              <a:rPr lang="en-US" sz="2400" dirty="0" err="1"/>
              <a:t>trẻ</a:t>
            </a:r>
            <a:r>
              <a:rPr lang="en-US" sz="2400" dirty="0"/>
              <a:t> </a:t>
            </a:r>
            <a:r>
              <a:rPr lang="vi-VN" sz="2400" dirty="0">
                <a:solidFill>
                  <a:srgbClr val="FF0000"/>
                </a:solidFill>
              </a:rPr>
              <a:t>đếm được</a:t>
            </a:r>
            <a:r>
              <a:rPr lang="vi-VN" sz="2400" dirty="0"/>
              <a:t>, </a:t>
            </a:r>
            <a:r>
              <a:rPr lang="en-US" sz="2400" dirty="0" err="1"/>
              <a:t>trẻ</a:t>
            </a:r>
            <a:r>
              <a:rPr lang="en-US" sz="2400" dirty="0"/>
              <a:t> </a:t>
            </a:r>
            <a:r>
              <a:rPr lang="vi-VN" sz="2400" dirty="0">
                <a:solidFill>
                  <a:srgbClr val="FF0000"/>
                </a:solidFill>
              </a:rPr>
              <a:t>kể ra</a:t>
            </a:r>
            <a:r>
              <a:rPr lang="vi-VN" sz="2400" dirty="0"/>
              <a:t>, </a:t>
            </a:r>
            <a:r>
              <a:rPr lang="en-US" sz="2400" dirty="0" err="1"/>
              <a:t>trẻ</a:t>
            </a:r>
            <a:r>
              <a:rPr lang="en-US" sz="2400" dirty="0"/>
              <a:t> </a:t>
            </a:r>
            <a:r>
              <a:rPr lang="vi-VN" sz="2400" dirty="0">
                <a:solidFill>
                  <a:srgbClr val="FF0000"/>
                </a:solidFill>
              </a:rPr>
              <a:t>hiểu được</a:t>
            </a:r>
            <a:r>
              <a:rPr lang="vi-VN" sz="2400" dirty="0"/>
              <a:t>, </a:t>
            </a:r>
            <a:r>
              <a:rPr lang="en-US" sz="2400" dirty="0" err="1"/>
              <a:t>trẻ</a:t>
            </a:r>
            <a:r>
              <a:rPr lang="en-US" sz="2400" dirty="0"/>
              <a:t> </a:t>
            </a:r>
            <a:r>
              <a:rPr lang="vi-VN" sz="2400" dirty="0">
                <a:solidFill>
                  <a:srgbClr val="FF0000"/>
                </a:solidFill>
              </a:rPr>
              <a:t>thực hiện được</a:t>
            </a:r>
            <a:r>
              <a:rPr lang="vi-VN" sz="2400" dirty="0"/>
              <a:t>, </a:t>
            </a:r>
            <a:r>
              <a:rPr lang="en-US" sz="2400" dirty="0" err="1"/>
              <a:t>trẻ</a:t>
            </a:r>
            <a:r>
              <a:rPr lang="en-US" sz="2400" dirty="0"/>
              <a:t> </a:t>
            </a:r>
            <a:r>
              <a:rPr lang="vi-VN" sz="2400" dirty="0">
                <a:solidFill>
                  <a:srgbClr val="FF0000"/>
                </a:solidFill>
              </a:rPr>
              <a:t>sử dụng được</a:t>
            </a:r>
            <a:r>
              <a:rPr lang="vi-VN" sz="2400" dirty="0"/>
              <a:t>,</a:t>
            </a:r>
            <a:r>
              <a:rPr lang="en-US" sz="2400" dirty="0"/>
              <a:t> </a:t>
            </a:r>
            <a:r>
              <a:rPr lang="en-US" sz="2400" dirty="0" err="1"/>
              <a:t>trẻ</a:t>
            </a:r>
            <a:r>
              <a:rPr lang="en-US" sz="2400" dirty="0"/>
              <a:t> </a:t>
            </a:r>
            <a:r>
              <a:rPr lang="vi-VN" sz="2400" dirty="0">
                <a:solidFill>
                  <a:srgbClr val="FF0000"/>
                </a:solidFill>
              </a:rPr>
              <a:t>tự giác</a:t>
            </a:r>
            <a:r>
              <a:rPr lang="vi-VN" sz="2400" dirty="0"/>
              <a:t>, </a:t>
            </a:r>
            <a:r>
              <a:rPr lang="en-US" sz="2400" dirty="0" err="1"/>
              <a:t>trẻ</a:t>
            </a:r>
            <a:r>
              <a:rPr lang="en-US" sz="2400" dirty="0"/>
              <a:t> </a:t>
            </a:r>
            <a:r>
              <a:rPr lang="vi-VN" sz="2400">
                <a:solidFill>
                  <a:srgbClr val="FF0000"/>
                </a:solidFill>
              </a:rPr>
              <a:t>bảo vệ</a:t>
            </a:r>
            <a:r>
              <a:rPr lang="vi-VN" sz="2400"/>
              <a:t>… (</a:t>
            </a:r>
            <a:r>
              <a:rPr lang="en-US" sz="2400" dirty="0"/>
              <a:t>c</a:t>
            </a:r>
            <a:r>
              <a:rPr lang="vi-VN" sz="2400" dirty="0"/>
              <a:t>ác từ chỉ </a:t>
            </a:r>
            <a:r>
              <a:rPr lang="vi-VN" sz="2400"/>
              <a:t>mức độ </a:t>
            </a:r>
            <a:r>
              <a:rPr lang="vi-VN" sz="2400" dirty="0"/>
              <a:t>cần đạt về kiến thức, kỹ năng, thái độ)</a:t>
            </a:r>
            <a:r>
              <a:rPr lang="en-US" sz="2400" dirty="0"/>
              <a: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8304" y="3980951"/>
            <a:ext cx="1203598" cy="1203598"/>
          </a:xfrm>
          <a:prstGeom prst="rect">
            <a:avLst/>
          </a:prstGeom>
          <a:ln>
            <a:noFill/>
          </a:ln>
          <a:effectLst>
            <a:softEdge rad="112500"/>
          </a:effectLst>
        </p:spPr>
      </p:pic>
      <p:grpSp>
        <p:nvGrpSpPr>
          <p:cNvPr id="7" name="Google Shape;4546;p48"/>
          <p:cNvGrpSpPr/>
          <p:nvPr/>
        </p:nvGrpSpPr>
        <p:grpSpPr>
          <a:xfrm rot="2656001">
            <a:off x="1111797" y="178602"/>
            <a:ext cx="1099498" cy="557632"/>
            <a:chOff x="1100281" y="1325671"/>
            <a:chExt cx="1099498" cy="557632"/>
          </a:xfrm>
        </p:grpSpPr>
        <p:sp>
          <p:nvSpPr>
            <p:cNvPr id="8" name="Google Shape;4547;p48"/>
            <p:cNvSpPr/>
            <p:nvPr/>
          </p:nvSpPr>
          <p:spPr>
            <a:xfrm>
              <a:off x="1639780" y="1354340"/>
              <a:ext cx="559999" cy="329402"/>
            </a:xfrm>
            <a:custGeom>
              <a:avLst/>
              <a:gdLst/>
              <a:ahLst/>
              <a:cxnLst/>
              <a:rect l="l" t="t" r="r" b="b"/>
              <a:pathLst>
                <a:path w="21526" h="12662" extrusionOk="0">
                  <a:moveTo>
                    <a:pt x="17562" y="0"/>
                  </a:moveTo>
                  <a:cubicBezTo>
                    <a:pt x="16729" y="0"/>
                    <a:pt x="15699" y="92"/>
                    <a:pt x="14438" y="309"/>
                  </a:cubicBezTo>
                  <a:cubicBezTo>
                    <a:pt x="7185" y="1537"/>
                    <a:pt x="2063" y="5662"/>
                    <a:pt x="2063" y="5662"/>
                  </a:cubicBezTo>
                  <a:cubicBezTo>
                    <a:pt x="0" y="7053"/>
                    <a:pt x="441" y="9927"/>
                    <a:pt x="2712" y="11039"/>
                  </a:cubicBezTo>
                  <a:cubicBezTo>
                    <a:pt x="3236" y="11296"/>
                    <a:pt x="3717" y="11394"/>
                    <a:pt x="4147" y="11394"/>
                  </a:cubicBezTo>
                  <a:cubicBezTo>
                    <a:pt x="5579" y="11394"/>
                    <a:pt x="6443" y="10298"/>
                    <a:pt x="6443" y="10297"/>
                  </a:cubicBezTo>
                  <a:lnTo>
                    <a:pt x="6443" y="10297"/>
                  </a:lnTo>
                  <a:cubicBezTo>
                    <a:pt x="6443" y="10298"/>
                    <a:pt x="6188" y="12661"/>
                    <a:pt x="9062" y="12661"/>
                  </a:cubicBezTo>
                  <a:cubicBezTo>
                    <a:pt x="11935" y="12661"/>
                    <a:pt x="11379" y="9834"/>
                    <a:pt x="11379" y="9834"/>
                  </a:cubicBezTo>
                  <a:lnTo>
                    <a:pt x="11379" y="9834"/>
                  </a:lnTo>
                  <a:cubicBezTo>
                    <a:pt x="11379" y="9834"/>
                    <a:pt x="11924" y="11134"/>
                    <a:pt x="13365" y="11134"/>
                  </a:cubicBezTo>
                  <a:cubicBezTo>
                    <a:pt x="13579" y="11134"/>
                    <a:pt x="13813" y="11105"/>
                    <a:pt x="14068" y="11039"/>
                  </a:cubicBezTo>
                  <a:cubicBezTo>
                    <a:pt x="16038" y="10552"/>
                    <a:pt x="15064" y="8351"/>
                    <a:pt x="15064" y="8351"/>
                  </a:cubicBezTo>
                  <a:lnTo>
                    <a:pt x="15064" y="8351"/>
                  </a:lnTo>
                  <a:cubicBezTo>
                    <a:pt x="15064" y="8351"/>
                    <a:pt x="15622" y="8817"/>
                    <a:pt x="16426" y="8817"/>
                  </a:cubicBezTo>
                  <a:cubicBezTo>
                    <a:pt x="16770" y="8817"/>
                    <a:pt x="17158" y="8732"/>
                    <a:pt x="17567" y="8490"/>
                  </a:cubicBezTo>
                  <a:cubicBezTo>
                    <a:pt x="18934" y="7702"/>
                    <a:pt x="17683" y="5662"/>
                    <a:pt x="17683" y="5662"/>
                  </a:cubicBezTo>
                  <a:lnTo>
                    <a:pt x="17683" y="5662"/>
                  </a:lnTo>
                  <a:cubicBezTo>
                    <a:pt x="17683" y="5662"/>
                    <a:pt x="18046" y="5813"/>
                    <a:pt x="18520" y="5813"/>
                  </a:cubicBezTo>
                  <a:cubicBezTo>
                    <a:pt x="19011" y="5813"/>
                    <a:pt x="19622" y="5651"/>
                    <a:pt x="20070" y="4990"/>
                  </a:cubicBezTo>
                  <a:cubicBezTo>
                    <a:pt x="20951" y="3669"/>
                    <a:pt x="19699" y="2511"/>
                    <a:pt x="19699" y="2511"/>
                  </a:cubicBezTo>
                  <a:cubicBezTo>
                    <a:pt x="21040" y="2070"/>
                    <a:pt x="21526" y="0"/>
                    <a:pt x="17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548;p48"/>
            <p:cNvSpPr/>
            <p:nvPr/>
          </p:nvSpPr>
          <p:spPr>
            <a:xfrm>
              <a:off x="1708511" y="1763894"/>
              <a:ext cx="43419" cy="85641"/>
            </a:xfrm>
            <a:custGeom>
              <a:avLst/>
              <a:gdLst/>
              <a:ahLst/>
              <a:cxnLst/>
              <a:rect l="l" t="t" r="r" b="b"/>
              <a:pathLst>
                <a:path w="1669" h="3292" fill="none" extrusionOk="0">
                  <a:moveTo>
                    <a:pt x="0" y="1"/>
                  </a:moveTo>
                  <a:cubicBezTo>
                    <a:pt x="0" y="1"/>
                    <a:pt x="1669" y="1090"/>
                    <a:pt x="348" y="3291"/>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549;p48"/>
            <p:cNvSpPr/>
            <p:nvPr/>
          </p:nvSpPr>
          <p:spPr>
            <a:xfrm>
              <a:off x="1689806" y="1839858"/>
              <a:ext cx="70579" cy="24142"/>
            </a:xfrm>
            <a:custGeom>
              <a:avLst/>
              <a:gdLst/>
              <a:ahLst/>
              <a:cxnLst/>
              <a:rect l="l" t="t" r="r" b="b"/>
              <a:pathLst>
                <a:path w="2713" h="928" fill="none" extrusionOk="0">
                  <a:moveTo>
                    <a:pt x="1" y="418"/>
                  </a:moveTo>
                  <a:cubicBezTo>
                    <a:pt x="1" y="418"/>
                    <a:pt x="1577" y="1"/>
                    <a:pt x="2712" y="928"/>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550;p48"/>
            <p:cNvSpPr/>
            <p:nvPr/>
          </p:nvSpPr>
          <p:spPr>
            <a:xfrm>
              <a:off x="1717538" y="1839260"/>
              <a:ext cx="42248" cy="35589"/>
            </a:xfrm>
            <a:custGeom>
              <a:avLst/>
              <a:gdLst/>
              <a:ahLst/>
              <a:cxnLst/>
              <a:rect l="l" t="t" r="r" b="b"/>
              <a:pathLst>
                <a:path w="1624" h="1368" fill="none" extrusionOk="0">
                  <a:moveTo>
                    <a:pt x="1021" y="1368"/>
                  </a:moveTo>
                  <a:cubicBezTo>
                    <a:pt x="488" y="603"/>
                    <a:pt x="1" y="418"/>
                    <a:pt x="1" y="418"/>
                  </a:cubicBezTo>
                  <a:cubicBezTo>
                    <a:pt x="1" y="418"/>
                    <a:pt x="812" y="0"/>
                    <a:pt x="1623" y="279"/>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551;p48"/>
            <p:cNvSpPr/>
            <p:nvPr/>
          </p:nvSpPr>
          <p:spPr>
            <a:xfrm>
              <a:off x="1406451" y="1325671"/>
              <a:ext cx="501647" cy="499280"/>
            </a:xfrm>
            <a:custGeom>
              <a:avLst/>
              <a:gdLst/>
              <a:ahLst/>
              <a:cxnLst/>
              <a:rect l="l" t="t" r="r" b="b"/>
              <a:pathLst>
                <a:path w="19283" h="19192" extrusionOk="0">
                  <a:moveTo>
                    <a:pt x="12523" y="0"/>
                  </a:moveTo>
                  <a:cubicBezTo>
                    <a:pt x="12134" y="0"/>
                    <a:pt x="11743" y="51"/>
                    <a:pt x="11356" y="159"/>
                  </a:cubicBezTo>
                  <a:cubicBezTo>
                    <a:pt x="10151" y="484"/>
                    <a:pt x="8807" y="1226"/>
                    <a:pt x="8066" y="3589"/>
                  </a:cubicBezTo>
                  <a:cubicBezTo>
                    <a:pt x="7078" y="6833"/>
                    <a:pt x="6722" y="9026"/>
                    <a:pt x="4438" y="9026"/>
                  </a:cubicBezTo>
                  <a:cubicBezTo>
                    <a:pt x="4094" y="9026"/>
                    <a:pt x="3707" y="8976"/>
                    <a:pt x="3268" y="8873"/>
                  </a:cubicBezTo>
                  <a:cubicBezTo>
                    <a:pt x="2272" y="8637"/>
                    <a:pt x="1607" y="8420"/>
                    <a:pt x="1157" y="8420"/>
                  </a:cubicBezTo>
                  <a:cubicBezTo>
                    <a:pt x="329" y="8420"/>
                    <a:pt x="230" y="9153"/>
                    <a:pt x="140" y="11840"/>
                  </a:cubicBezTo>
                  <a:cubicBezTo>
                    <a:pt x="1" y="15038"/>
                    <a:pt x="2318" y="17680"/>
                    <a:pt x="5864" y="18653"/>
                  </a:cubicBezTo>
                  <a:cubicBezTo>
                    <a:pt x="7133" y="19011"/>
                    <a:pt x="8372" y="19191"/>
                    <a:pt x="9550" y="19191"/>
                  </a:cubicBezTo>
                  <a:cubicBezTo>
                    <a:pt x="14095" y="19191"/>
                    <a:pt x="17742" y="16513"/>
                    <a:pt x="18772" y="11029"/>
                  </a:cubicBezTo>
                  <a:cubicBezTo>
                    <a:pt x="19282" y="8271"/>
                    <a:pt x="18494" y="4980"/>
                    <a:pt x="17683" y="3427"/>
                  </a:cubicBezTo>
                  <a:cubicBezTo>
                    <a:pt x="16666" y="1491"/>
                    <a:pt x="14625" y="0"/>
                    <a:pt x="125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552;p48"/>
            <p:cNvSpPr/>
            <p:nvPr/>
          </p:nvSpPr>
          <p:spPr>
            <a:xfrm>
              <a:off x="1440219" y="1602055"/>
              <a:ext cx="440746" cy="222818"/>
            </a:xfrm>
            <a:custGeom>
              <a:avLst/>
              <a:gdLst/>
              <a:ahLst/>
              <a:cxnLst/>
              <a:rect l="l" t="t" r="r" b="b"/>
              <a:pathLst>
                <a:path w="16942" h="8565" extrusionOk="0">
                  <a:moveTo>
                    <a:pt x="14123" y="1"/>
                  </a:moveTo>
                  <a:cubicBezTo>
                    <a:pt x="11343" y="1"/>
                    <a:pt x="11444" y="4666"/>
                    <a:pt x="7115" y="5387"/>
                  </a:cubicBezTo>
                  <a:cubicBezTo>
                    <a:pt x="6195" y="5536"/>
                    <a:pt x="5301" y="5596"/>
                    <a:pt x="4458" y="5596"/>
                  </a:cubicBezTo>
                  <a:cubicBezTo>
                    <a:pt x="2667" y="5596"/>
                    <a:pt x="1103" y="5323"/>
                    <a:pt x="0" y="5040"/>
                  </a:cubicBezTo>
                  <a:lnTo>
                    <a:pt x="0" y="5040"/>
                  </a:lnTo>
                  <a:cubicBezTo>
                    <a:pt x="997" y="6430"/>
                    <a:pt x="2596" y="7496"/>
                    <a:pt x="4566" y="8029"/>
                  </a:cubicBezTo>
                  <a:cubicBezTo>
                    <a:pt x="5831" y="8385"/>
                    <a:pt x="7066" y="8565"/>
                    <a:pt x="8241" y="8565"/>
                  </a:cubicBezTo>
                  <a:cubicBezTo>
                    <a:pt x="12188" y="8565"/>
                    <a:pt x="15459" y="6541"/>
                    <a:pt x="16941" y="2398"/>
                  </a:cubicBezTo>
                  <a:cubicBezTo>
                    <a:pt x="16779" y="1401"/>
                    <a:pt x="16246" y="497"/>
                    <a:pt x="14972" y="127"/>
                  </a:cubicBezTo>
                  <a:cubicBezTo>
                    <a:pt x="14660" y="40"/>
                    <a:pt x="14380" y="1"/>
                    <a:pt x="141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553;p48"/>
            <p:cNvSpPr/>
            <p:nvPr/>
          </p:nvSpPr>
          <p:spPr>
            <a:xfrm>
              <a:off x="1779038" y="1519119"/>
              <a:ext cx="91079" cy="38086"/>
            </a:xfrm>
            <a:custGeom>
              <a:avLst/>
              <a:gdLst/>
              <a:ahLst/>
              <a:cxnLst/>
              <a:rect l="l" t="t" r="r" b="b"/>
              <a:pathLst>
                <a:path w="3501" h="1464" extrusionOk="0">
                  <a:moveTo>
                    <a:pt x="1" y="0"/>
                  </a:moveTo>
                  <a:lnTo>
                    <a:pt x="1" y="0"/>
                  </a:lnTo>
                  <a:cubicBezTo>
                    <a:pt x="453" y="1177"/>
                    <a:pt x="1362" y="1464"/>
                    <a:pt x="2140" y="1464"/>
                  </a:cubicBezTo>
                  <a:cubicBezTo>
                    <a:pt x="2879" y="1464"/>
                    <a:pt x="3500" y="1206"/>
                    <a:pt x="3500" y="1206"/>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554;p48"/>
            <p:cNvSpPr/>
            <p:nvPr/>
          </p:nvSpPr>
          <p:spPr>
            <a:xfrm>
              <a:off x="1100281" y="1354340"/>
              <a:ext cx="560025" cy="329402"/>
            </a:xfrm>
            <a:custGeom>
              <a:avLst/>
              <a:gdLst/>
              <a:ahLst/>
              <a:cxnLst/>
              <a:rect l="l" t="t" r="r" b="b"/>
              <a:pathLst>
                <a:path w="21527" h="12662" extrusionOk="0">
                  <a:moveTo>
                    <a:pt x="3951" y="0"/>
                  </a:moveTo>
                  <a:cubicBezTo>
                    <a:pt x="1" y="0"/>
                    <a:pt x="487" y="2070"/>
                    <a:pt x="1827" y="2511"/>
                  </a:cubicBezTo>
                  <a:cubicBezTo>
                    <a:pt x="1827" y="2511"/>
                    <a:pt x="576" y="3669"/>
                    <a:pt x="1457" y="4990"/>
                  </a:cubicBezTo>
                  <a:cubicBezTo>
                    <a:pt x="1905" y="5651"/>
                    <a:pt x="2509" y="5813"/>
                    <a:pt x="2995" y="5813"/>
                  </a:cubicBezTo>
                  <a:cubicBezTo>
                    <a:pt x="3463" y="5813"/>
                    <a:pt x="3820" y="5662"/>
                    <a:pt x="3820" y="5662"/>
                  </a:cubicBezTo>
                  <a:lnTo>
                    <a:pt x="3820" y="5662"/>
                  </a:lnTo>
                  <a:cubicBezTo>
                    <a:pt x="3820" y="5662"/>
                    <a:pt x="2569" y="7702"/>
                    <a:pt x="3960" y="8490"/>
                  </a:cubicBezTo>
                  <a:cubicBezTo>
                    <a:pt x="4369" y="8732"/>
                    <a:pt x="4757" y="8817"/>
                    <a:pt x="5100" y="8817"/>
                  </a:cubicBezTo>
                  <a:cubicBezTo>
                    <a:pt x="5905" y="8817"/>
                    <a:pt x="6462" y="8351"/>
                    <a:pt x="6462" y="8351"/>
                  </a:cubicBezTo>
                  <a:lnTo>
                    <a:pt x="6462" y="8351"/>
                  </a:lnTo>
                  <a:cubicBezTo>
                    <a:pt x="6462" y="8351"/>
                    <a:pt x="5489" y="10552"/>
                    <a:pt x="7459" y="11039"/>
                  </a:cubicBezTo>
                  <a:cubicBezTo>
                    <a:pt x="7714" y="11105"/>
                    <a:pt x="7948" y="11134"/>
                    <a:pt x="8162" y="11134"/>
                  </a:cubicBezTo>
                  <a:cubicBezTo>
                    <a:pt x="9603" y="11134"/>
                    <a:pt x="10147" y="9834"/>
                    <a:pt x="10147" y="9834"/>
                  </a:cubicBezTo>
                  <a:lnTo>
                    <a:pt x="10147" y="9834"/>
                  </a:lnTo>
                  <a:cubicBezTo>
                    <a:pt x="10147" y="9834"/>
                    <a:pt x="9568" y="12661"/>
                    <a:pt x="12442" y="12661"/>
                  </a:cubicBezTo>
                  <a:cubicBezTo>
                    <a:pt x="15315" y="12661"/>
                    <a:pt x="15084" y="10298"/>
                    <a:pt x="15084" y="10297"/>
                  </a:cubicBezTo>
                  <a:lnTo>
                    <a:pt x="15084" y="10297"/>
                  </a:lnTo>
                  <a:cubicBezTo>
                    <a:pt x="15084" y="10298"/>
                    <a:pt x="15934" y="11394"/>
                    <a:pt x="17360" y="11394"/>
                  </a:cubicBezTo>
                  <a:cubicBezTo>
                    <a:pt x="17788" y="11394"/>
                    <a:pt x="18268" y="11296"/>
                    <a:pt x="18792" y="11039"/>
                  </a:cubicBezTo>
                  <a:cubicBezTo>
                    <a:pt x="21086" y="9927"/>
                    <a:pt x="21526" y="7053"/>
                    <a:pt x="19441" y="5662"/>
                  </a:cubicBezTo>
                  <a:cubicBezTo>
                    <a:pt x="19441" y="5662"/>
                    <a:pt x="14319" y="1537"/>
                    <a:pt x="7065" y="309"/>
                  </a:cubicBezTo>
                  <a:cubicBezTo>
                    <a:pt x="5809" y="92"/>
                    <a:pt x="4782" y="0"/>
                    <a:pt x="39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555;p48"/>
            <p:cNvSpPr/>
            <p:nvPr/>
          </p:nvSpPr>
          <p:spPr>
            <a:xfrm>
              <a:off x="1849591" y="1458816"/>
              <a:ext cx="22919" cy="17534"/>
            </a:xfrm>
            <a:custGeom>
              <a:avLst/>
              <a:gdLst/>
              <a:ahLst/>
              <a:cxnLst/>
              <a:rect l="l" t="t" r="r" b="b"/>
              <a:pathLst>
                <a:path w="881" h="674" fill="none" extrusionOk="0">
                  <a:moveTo>
                    <a:pt x="881" y="325"/>
                  </a:moveTo>
                  <a:cubicBezTo>
                    <a:pt x="788" y="94"/>
                    <a:pt x="533" y="1"/>
                    <a:pt x="302" y="94"/>
                  </a:cubicBezTo>
                  <a:cubicBezTo>
                    <a:pt x="93" y="186"/>
                    <a:pt x="0" y="464"/>
                    <a:pt x="93" y="673"/>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556;p48"/>
            <p:cNvSpPr/>
            <p:nvPr/>
          </p:nvSpPr>
          <p:spPr>
            <a:xfrm>
              <a:off x="1752529" y="1462458"/>
              <a:ext cx="34990" cy="22919"/>
            </a:xfrm>
            <a:custGeom>
              <a:avLst/>
              <a:gdLst/>
              <a:ahLst/>
              <a:cxnLst/>
              <a:rect l="l" t="t" r="r" b="b"/>
              <a:pathLst>
                <a:path w="1345" h="881" fill="none" extrusionOk="0">
                  <a:moveTo>
                    <a:pt x="1252" y="881"/>
                  </a:moveTo>
                  <a:cubicBezTo>
                    <a:pt x="1344" y="533"/>
                    <a:pt x="1136" y="185"/>
                    <a:pt x="788" y="93"/>
                  </a:cubicBezTo>
                  <a:cubicBezTo>
                    <a:pt x="464" y="0"/>
                    <a:pt x="93" y="209"/>
                    <a:pt x="0" y="533"/>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557;p48"/>
            <p:cNvSpPr/>
            <p:nvPr/>
          </p:nvSpPr>
          <p:spPr>
            <a:xfrm>
              <a:off x="1779038" y="1484753"/>
              <a:ext cx="129659" cy="66468"/>
            </a:xfrm>
            <a:custGeom>
              <a:avLst/>
              <a:gdLst/>
              <a:ahLst/>
              <a:cxnLst/>
              <a:rect l="l" t="t" r="r" b="b"/>
              <a:pathLst>
                <a:path w="4984" h="2555" extrusionOk="0">
                  <a:moveTo>
                    <a:pt x="1948" y="0"/>
                  </a:moveTo>
                  <a:cubicBezTo>
                    <a:pt x="1948" y="0"/>
                    <a:pt x="1322" y="974"/>
                    <a:pt x="1" y="1321"/>
                  </a:cubicBezTo>
                  <a:cubicBezTo>
                    <a:pt x="1" y="1321"/>
                    <a:pt x="1571" y="2555"/>
                    <a:pt x="4089" y="2555"/>
                  </a:cubicBezTo>
                  <a:cubicBezTo>
                    <a:pt x="4375" y="2555"/>
                    <a:pt x="4674" y="2539"/>
                    <a:pt x="4983" y="2503"/>
                  </a:cubicBezTo>
                  <a:cubicBezTo>
                    <a:pt x="4983" y="2503"/>
                    <a:pt x="3593" y="1600"/>
                    <a:pt x="3199" y="649"/>
                  </a:cubicBezTo>
                  <a:cubicBezTo>
                    <a:pt x="3199" y="649"/>
                    <a:pt x="2944" y="93"/>
                    <a:pt x="19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558;p48"/>
            <p:cNvSpPr/>
            <p:nvPr/>
          </p:nvSpPr>
          <p:spPr>
            <a:xfrm>
              <a:off x="1584914" y="1766912"/>
              <a:ext cx="52472" cy="83222"/>
            </a:xfrm>
            <a:custGeom>
              <a:avLst/>
              <a:gdLst/>
              <a:ahLst/>
              <a:cxnLst/>
              <a:rect l="l" t="t" r="r" b="b"/>
              <a:pathLst>
                <a:path w="2017" h="3199" fill="none" extrusionOk="0">
                  <a:moveTo>
                    <a:pt x="858" y="0"/>
                  </a:moveTo>
                  <a:cubicBezTo>
                    <a:pt x="858" y="0"/>
                    <a:pt x="2017" y="1600"/>
                    <a:pt x="0" y="3199"/>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559;p48"/>
            <p:cNvSpPr/>
            <p:nvPr/>
          </p:nvSpPr>
          <p:spPr>
            <a:xfrm>
              <a:off x="1558379" y="1840456"/>
              <a:ext cx="61525" cy="38008"/>
            </a:xfrm>
            <a:custGeom>
              <a:avLst/>
              <a:gdLst/>
              <a:ahLst/>
              <a:cxnLst/>
              <a:rect l="l" t="t" r="r" b="b"/>
              <a:pathLst>
                <a:path w="2365" h="1461" fill="none" extrusionOk="0">
                  <a:moveTo>
                    <a:pt x="1" y="1"/>
                  </a:moveTo>
                  <a:cubicBezTo>
                    <a:pt x="1" y="1"/>
                    <a:pt x="1623" y="186"/>
                    <a:pt x="2365" y="1461"/>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560;p48"/>
            <p:cNvSpPr/>
            <p:nvPr/>
          </p:nvSpPr>
          <p:spPr>
            <a:xfrm>
              <a:off x="1584914" y="1847688"/>
              <a:ext cx="40427" cy="35615"/>
            </a:xfrm>
            <a:custGeom>
              <a:avLst/>
              <a:gdLst/>
              <a:ahLst/>
              <a:cxnLst/>
              <a:rect l="l" t="t" r="r" b="b"/>
              <a:pathLst>
                <a:path w="1554" h="1369" fill="none" extrusionOk="0">
                  <a:moveTo>
                    <a:pt x="603" y="1368"/>
                  </a:moveTo>
                  <a:cubicBezTo>
                    <a:pt x="371" y="441"/>
                    <a:pt x="0" y="94"/>
                    <a:pt x="0" y="94"/>
                  </a:cubicBezTo>
                  <a:cubicBezTo>
                    <a:pt x="0" y="94"/>
                    <a:pt x="904" y="1"/>
                    <a:pt x="1553" y="557"/>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Google Shape;4970;p55"/>
          <p:cNvSpPr/>
          <p:nvPr/>
        </p:nvSpPr>
        <p:spPr>
          <a:xfrm rot="15701274">
            <a:off x="2339752" y="2275227"/>
            <a:ext cx="364054" cy="425406"/>
          </a:xfrm>
          <a:custGeom>
            <a:avLst/>
            <a:gdLst/>
            <a:ahLst/>
            <a:cxnLst/>
            <a:rect l="l" t="t" r="r" b="b"/>
            <a:pathLst>
              <a:path w="16741" h="20252" extrusionOk="0">
                <a:moveTo>
                  <a:pt x="10847" y="4013"/>
                </a:moveTo>
                <a:cubicBezTo>
                  <a:pt x="11756" y="3496"/>
                  <a:pt x="12336" y="2806"/>
                  <a:pt x="12916" y="2085"/>
                </a:cubicBezTo>
                <a:cubicBezTo>
                  <a:pt x="13402" y="1505"/>
                  <a:pt x="13919" y="941"/>
                  <a:pt x="14499" y="471"/>
                </a:cubicBezTo>
                <a:cubicBezTo>
                  <a:pt x="14781" y="220"/>
                  <a:pt x="15189" y="48"/>
                  <a:pt x="15628" y="48"/>
                </a:cubicBezTo>
                <a:cubicBezTo>
                  <a:pt x="16505" y="1"/>
                  <a:pt x="16740" y="612"/>
                  <a:pt x="16380" y="1160"/>
                </a:cubicBezTo>
                <a:cubicBezTo>
                  <a:pt x="15972" y="1772"/>
                  <a:pt x="15534" y="2336"/>
                  <a:pt x="14781" y="2571"/>
                </a:cubicBezTo>
                <a:cubicBezTo>
                  <a:pt x="13590" y="2947"/>
                  <a:pt x="12665" y="3747"/>
                  <a:pt x="11756" y="4750"/>
                </a:cubicBezTo>
                <a:cubicBezTo>
                  <a:pt x="13041" y="4483"/>
                  <a:pt x="15455" y="4342"/>
                  <a:pt x="15204" y="5440"/>
                </a:cubicBezTo>
                <a:cubicBezTo>
                  <a:pt x="14985" y="6521"/>
                  <a:pt x="12054" y="6067"/>
                  <a:pt x="10377" y="5847"/>
                </a:cubicBezTo>
                <a:cubicBezTo>
                  <a:pt x="9812" y="6443"/>
                  <a:pt x="9217" y="7070"/>
                  <a:pt x="8464" y="7885"/>
                </a:cubicBezTo>
                <a:cubicBezTo>
                  <a:pt x="9342" y="7806"/>
                  <a:pt x="9969" y="7712"/>
                  <a:pt x="10596" y="7712"/>
                </a:cubicBezTo>
                <a:cubicBezTo>
                  <a:pt x="11066" y="7712"/>
                  <a:pt x="11568" y="7775"/>
                  <a:pt x="12007" y="7947"/>
                </a:cubicBezTo>
                <a:cubicBezTo>
                  <a:pt x="12242" y="8026"/>
                  <a:pt x="12477" y="8355"/>
                  <a:pt x="12508" y="8606"/>
                </a:cubicBezTo>
                <a:cubicBezTo>
                  <a:pt x="12540" y="8778"/>
                  <a:pt x="12226" y="9107"/>
                  <a:pt x="12007" y="9154"/>
                </a:cubicBezTo>
                <a:cubicBezTo>
                  <a:pt x="11521" y="9264"/>
                  <a:pt x="10988" y="9327"/>
                  <a:pt x="10486" y="9280"/>
                </a:cubicBezTo>
                <a:cubicBezTo>
                  <a:pt x="9812" y="9217"/>
                  <a:pt x="9123" y="9060"/>
                  <a:pt x="8464" y="8888"/>
                </a:cubicBezTo>
                <a:cubicBezTo>
                  <a:pt x="7994" y="8747"/>
                  <a:pt x="7681" y="8841"/>
                  <a:pt x="7430" y="9280"/>
                </a:cubicBezTo>
                <a:cubicBezTo>
                  <a:pt x="7069" y="9938"/>
                  <a:pt x="6678" y="10581"/>
                  <a:pt x="6223" y="11364"/>
                </a:cubicBezTo>
                <a:cubicBezTo>
                  <a:pt x="7681" y="11192"/>
                  <a:pt x="10095" y="10706"/>
                  <a:pt x="10314" y="11741"/>
                </a:cubicBezTo>
                <a:cubicBezTo>
                  <a:pt x="10455" y="12618"/>
                  <a:pt x="9374" y="12775"/>
                  <a:pt x="8653" y="12697"/>
                </a:cubicBezTo>
                <a:cubicBezTo>
                  <a:pt x="7743" y="12618"/>
                  <a:pt x="6819" y="12493"/>
                  <a:pt x="5753" y="12383"/>
                </a:cubicBezTo>
                <a:cubicBezTo>
                  <a:pt x="5377" y="13151"/>
                  <a:pt x="4906" y="14280"/>
                  <a:pt x="4530" y="15048"/>
                </a:cubicBezTo>
                <a:cubicBezTo>
                  <a:pt x="5612" y="14844"/>
                  <a:pt x="6646" y="14750"/>
                  <a:pt x="7634" y="14750"/>
                </a:cubicBezTo>
                <a:cubicBezTo>
                  <a:pt x="7806" y="14750"/>
                  <a:pt x="8010" y="14719"/>
                  <a:pt x="8135" y="14797"/>
                </a:cubicBezTo>
                <a:cubicBezTo>
                  <a:pt x="8339" y="14923"/>
                  <a:pt x="8590" y="15095"/>
                  <a:pt x="8606" y="15267"/>
                </a:cubicBezTo>
                <a:cubicBezTo>
                  <a:pt x="8637" y="15502"/>
                  <a:pt x="8496" y="15832"/>
                  <a:pt x="8323" y="15957"/>
                </a:cubicBezTo>
                <a:cubicBezTo>
                  <a:pt x="7775" y="16333"/>
                  <a:pt x="7132" y="16474"/>
                  <a:pt x="6458" y="16333"/>
                </a:cubicBezTo>
                <a:cubicBezTo>
                  <a:pt x="5721" y="16192"/>
                  <a:pt x="4969" y="16098"/>
                  <a:pt x="4091" y="15957"/>
                </a:cubicBezTo>
                <a:cubicBezTo>
                  <a:pt x="3793" y="17148"/>
                  <a:pt x="3496" y="18261"/>
                  <a:pt x="3214" y="19390"/>
                </a:cubicBezTo>
                <a:cubicBezTo>
                  <a:pt x="3088" y="19860"/>
                  <a:pt x="2947" y="20252"/>
                  <a:pt x="2226" y="20048"/>
                </a:cubicBezTo>
                <a:cubicBezTo>
                  <a:pt x="2398" y="18590"/>
                  <a:pt x="2853" y="17211"/>
                  <a:pt x="3496" y="15753"/>
                </a:cubicBezTo>
                <a:cubicBezTo>
                  <a:pt x="2916" y="15628"/>
                  <a:pt x="2430" y="15550"/>
                  <a:pt x="1960" y="15377"/>
                </a:cubicBezTo>
                <a:cubicBezTo>
                  <a:pt x="1474" y="15220"/>
                  <a:pt x="1003" y="15017"/>
                  <a:pt x="580" y="14734"/>
                </a:cubicBezTo>
                <a:cubicBezTo>
                  <a:pt x="345" y="14562"/>
                  <a:pt x="0" y="14186"/>
                  <a:pt x="0" y="13841"/>
                </a:cubicBezTo>
                <a:cubicBezTo>
                  <a:pt x="298" y="12916"/>
                  <a:pt x="2540" y="14343"/>
                  <a:pt x="3684" y="14923"/>
                </a:cubicBezTo>
                <a:cubicBezTo>
                  <a:pt x="4060" y="13982"/>
                  <a:pt x="4452" y="13042"/>
                  <a:pt x="4859" y="12038"/>
                </a:cubicBezTo>
                <a:cubicBezTo>
                  <a:pt x="4420" y="11803"/>
                  <a:pt x="3966" y="11584"/>
                  <a:pt x="3543" y="11302"/>
                </a:cubicBezTo>
                <a:cubicBezTo>
                  <a:pt x="3151" y="11035"/>
                  <a:pt x="2806" y="10706"/>
                  <a:pt x="2461" y="10361"/>
                </a:cubicBezTo>
                <a:cubicBezTo>
                  <a:pt x="2148" y="10048"/>
                  <a:pt x="2132" y="9672"/>
                  <a:pt x="2414" y="9342"/>
                </a:cubicBezTo>
                <a:cubicBezTo>
                  <a:pt x="2696" y="9029"/>
                  <a:pt x="3072" y="9123"/>
                  <a:pt x="3355" y="9327"/>
                </a:cubicBezTo>
                <a:cubicBezTo>
                  <a:pt x="3919" y="9734"/>
                  <a:pt x="4436" y="10189"/>
                  <a:pt x="4969" y="10628"/>
                </a:cubicBezTo>
                <a:cubicBezTo>
                  <a:pt x="5126" y="10753"/>
                  <a:pt x="5251" y="10910"/>
                  <a:pt x="5439" y="11082"/>
                </a:cubicBezTo>
                <a:cubicBezTo>
                  <a:pt x="5941" y="10189"/>
                  <a:pt x="6411" y="9358"/>
                  <a:pt x="6897" y="8480"/>
                </a:cubicBezTo>
                <a:cubicBezTo>
                  <a:pt x="6364" y="7916"/>
                  <a:pt x="5800" y="7383"/>
                  <a:pt x="5298" y="6803"/>
                </a:cubicBezTo>
                <a:cubicBezTo>
                  <a:pt x="5079" y="6552"/>
                  <a:pt x="4922" y="6223"/>
                  <a:pt x="4781" y="5910"/>
                </a:cubicBezTo>
                <a:cubicBezTo>
                  <a:pt x="4577" y="5471"/>
                  <a:pt x="4781" y="5095"/>
                  <a:pt x="5079" y="4797"/>
                </a:cubicBezTo>
                <a:cubicBezTo>
                  <a:pt x="5408" y="4468"/>
                  <a:pt x="5831" y="4577"/>
                  <a:pt x="6113" y="4860"/>
                </a:cubicBezTo>
                <a:cubicBezTo>
                  <a:pt x="6568" y="5314"/>
                  <a:pt x="6991" y="5800"/>
                  <a:pt x="7399" y="6317"/>
                </a:cubicBezTo>
                <a:cubicBezTo>
                  <a:pt x="7571" y="6552"/>
                  <a:pt x="7665" y="6866"/>
                  <a:pt x="7884" y="7289"/>
                </a:cubicBezTo>
                <a:cubicBezTo>
                  <a:pt x="8496" y="6599"/>
                  <a:pt x="9060" y="5988"/>
                  <a:pt x="9577" y="5330"/>
                </a:cubicBezTo>
                <a:cubicBezTo>
                  <a:pt x="9687" y="5189"/>
                  <a:pt x="9656" y="4875"/>
                  <a:pt x="9609" y="4656"/>
                </a:cubicBezTo>
                <a:cubicBezTo>
                  <a:pt x="9530" y="4186"/>
                  <a:pt x="9327" y="3731"/>
                  <a:pt x="9295" y="3245"/>
                </a:cubicBezTo>
                <a:cubicBezTo>
                  <a:pt x="9264" y="2744"/>
                  <a:pt x="9280" y="2226"/>
                  <a:pt x="9389" y="1740"/>
                </a:cubicBezTo>
                <a:cubicBezTo>
                  <a:pt x="9530" y="1176"/>
                  <a:pt x="9938" y="1113"/>
                  <a:pt x="10251" y="1599"/>
                </a:cubicBezTo>
                <a:cubicBezTo>
                  <a:pt x="10486" y="1960"/>
                  <a:pt x="10612" y="2399"/>
                  <a:pt x="10722" y="2822"/>
                </a:cubicBezTo>
                <a:cubicBezTo>
                  <a:pt x="10816" y="3182"/>
                  <a:pt x="10800" y="3574"/>
                  <a:pt x="10847" y="4013"/>
                </a:cubicBezTo>
                <a:close/>
              </a:path>
            </a:pathLst>
          </a:custGeom>
          <a:solidFill>
            <a:srgbClr val="95C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Google Shape;5257;p55"/>
          <p:cNvGrpSpPr/>
          <p:nvPr/>
        </p:nvGrpSpPr>
        <p:grpSpPr>
          <a:xfrm rot="404033">
            <a:off x="8477693" y="3865081"/>
            <a:ext cx="408960" cy="1004546"/>
            <a:chOff x="2203410" y="2891304"/>
            <a:chExt cx="516654" cy="1027265"/>
          </a:xfrm>
        </p:grpSpPr>
        <p:sp>
          <p:nvSpPr>
            <p:cNvPr id="24" name="Google Shape;5258;p55"/>
            <p:cNvSpPr/>
            <p:nvPr/>
          </p:nvSpPr>
          <p:spPr>
            <a:xfrm>
              <a:off x="2271323" y="3809901"/>
              <a:ext cx="364235" cy="108668"/>
            </a:xfrm>
            <a:custGeom>
              <a:avLst/>
              <a:gdLst/>
              <a:ahLst/>
              <a:cxnLst/>
              <a:rect l="l" t="t" r="r" b="b"/>
              <a:pathLst>
                <a:path w="16444" h="4906" extrusionOk="0">
                  <a:moveTo>
                    <a:pt x="8620" y="1"/>
                  </a:moveTo>
                  <a:cubicBezTo>
                    <a:pt x="4824" y="1"/>
                    <a:pt x="1" y="980"/>
                    <a:pt x="3518" y="4204"/>
                  </a:cubicBezTo>
                  <a:cubicBezTo>
                    <a:pt x="4003" y="4689"/>
                    <a:pt x="5132" y="4906"/>
                    <a:pt x="6463" y="4906"/>
                  </a:cubicBezTo>
                  <a:cubicBezTo>
                    <a:pt x="10516" y="4906"/>
                    <a:pt x="16443" y="2893"/>
                    <a:pt x="11747" y="286"/>
                  </a:cubicBezTo>
                  <a:cubicBezTo>
                    <a:pt x="11060" y="112"/>
                    <a:pt x="9898" y="1"/>
                    <a:pt x="8620" y="1"/>
                  </a:cubicBezTo>
                  <a:close/>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259;p55"/>
            <p:cNvSpPr/>
            <p:nvPr/>
          </p:nvSpPr>
          <p:spPr>
            <a:xfrm>
              <a:off x="2242661" y="3111080"/>
              <a:ext cx="414205" cy="736753"/>
            </a:xfrm>
            <a:custGeom>
              <a:avLst/>
              <a:gdLst/>
              <a:ahLst/>
              <a:cxnLst/>
              <a:rect l="l" t="t" r="r" b="b"/>
              <a:pathLst>
                <a:path w="18700" h="33262" extrusionOk="0">
                  <a:moveTo>
                    <a:pt x="8793" y="27321"/>
                  </a:moveTo>
                  <a:cubicBezTo>
                    <a:pt x="9060" y="23371"/>
                    <a:pt x="9358" y="19405"/>
                    <a:pt x="9593" y="15439"/>
                  </a:cubicBezTo>
                  <a:cubicBezTo>
                    <a:pt x="9750" y="12885"/>
                    <a:pt x="9812" y="10330"/>
                    <a:pt x="9938" y="7759"/>
                  </a:cubicBezTo>
                  <a:cubicBezTo>
                    <a:pt x="9953" y="7273"/>
                    <a:pt x="10063" y="6772"/>
                    <a:pt x="10094" y="6270"/>
                  </a:cubicBezTo>
                  <a:cubicBezTo>
                    <a:pt x="10157" y="5533"/>
                    <a:pt x="10094" y="5471"/>
                    <a:pt x="9420" y="5126"/>
                  </a:cubicBezTo>
                  <a:cubicBezTo>
                    <a:pt x="8966" y="4891"/>
                    <a:pt x="8527" y="4593"/>
                    <a:pt x="8088" y="4295"/>
                  </a:cubicBezTo>
                  <a:cubicBezTo>
                    <a:pt x="8010" y="4232"/>
                    <a:pt x="7916" y="4107"/>
                    <a:pt x="7916" y="3997"/>
                  </a:cubicBezTo>
                  <a:cubicBezTo>
                    <a:pt x="7790" y="2869"/>
                    <a:pt x="9154" y="3292"/>
                    <a:pt x="10204" y="4467"/>
                  </a:cubicBezTo>
                  <a:cubicBezTo>
                    <a:pt x="10439" y="2931"/>
                    <a:pt x="10518" y="1442"/>
                    <a:pt x="10862" y="0"/>
                  </a:cubicBezTo>
                  <a:cubicBezTo>
                    <a:pt x="11364" y="1317"/>
                    <a:pt x="10815" y="2649"/>
                    <a:pt x="10909" y="4060"/>
                  </a:cubicBezTo>
                  <a:cubicBezTo>
                    <a:pt x="11333" y="3825"/>
                    <a:pt x="11677" y="3605"/>
                    <a:pt x="12038" y="3433"/>
                  </a:cubicBezTo>
                  <a:cubicBezTo>
                    <a:pt x="12320" y="3292"/>
                    <a:pt x="12649" y="3245"/>
                    <a:pt x="12869" y="3574"/>
                  </a:cubicBezTo>
                  <a:cubicBezTo>
                    <a:pt x="13088" y="3872"/>
                    <a:pt x="12884" y="4091"/>
                    <a:pt x="12696" y="4311"/>
                  </a:cubicBezTo>
                  <a:cubicBezTo>
                    <a:pt x="12336" y="4703"/>
                    <a:pt x="11975" y="5063"/>
                    <a:pt x="11380" y="5141"/>
                  </a:cubicBezTo>
                  <a:cubicBezTo>
                    <a:pt x="10894" y="5204"/>
                    <a:pt x="10706" y="5518"/>
                    <a:pt x="10643" y="6051"/>
                  </a:cubicBezTo>
                  <a:cubicBezTo>
                    <a:pt x="10408" y="8104"/>
                    <a:pt x="10392" y="10173"/>
                    <a:pt x="10298" y="12226"/>
                  </a:cubicBezTo>
                  <a:cubicBezTo>
                    <a:pt x="10157" y="14985"/>
                    <a:pt x="9859" y="17712"/>
                    <a:pt x="9656" y="20471"/>
                  </a:cubicBezTo>
                  <a:cubicBezTo>
                    <a:pt x="9593" y="21270"/>
                    <a:pt x="9546" y="22070"/>
                    <a:pt x="9640" y="22885"/>
                  </a:cubicBezTo>
                  <a:cubicBezTo>
                    <a:pt x="10016" y="21709"/>
                    <a:pt x="10392" y="20534"/>
                    <a:pt x="10753" y="19342"/>
                  </a:cubicBezTo>
                  <a:cubicBezTo>
                    <a:pt x="11599" y="16662"/>
                    <a:pt x="12806" y="14154"/>
                    <a:pt x="14687" y="12038"/>
                  </a:cubicBezTo>
                  <a:cubicBezTo>
                    <a:pt x="15267" y="11380"/>
                    <a:pt x="16051" y="10847"/>
                    <a:pt x="16834" y="10424"/>
                  </a:cubicBezTo>
                  <a:cubicBezTo>
                    <a:pt x="17822" y="9906"/>
                    <a:pt x="18700" y="10533"/>
                    <a:pt x="18590" y="11646"/>
                  </a:cubicBezTo>
                  <a:cubicBezTo>
                    <a:pt x="18527" y="12289"/>
                    <a:pt x="18339" y="12947"/>
                    <a:pt x="18041" y="13511"/>
                  </a:cubicBezTo>
                  <a:cubicBezTo>
                    <a:pt x="17211" y="15079"/>
                    <a:pt x="16301" y="16615"/>
                    <a:pt x="15392" y="18151"/>
                  </a:cubicBezTo>
                  <a:cubicBezTo>
                    <a:pt x="14530" y="19609"/>
                    <a:pt x="13590" y="21019"/>
                    <a:pt x="12775" y="22493"/>
                  </a:cubicBezTo>
                  <a:cubicBezTo>
                    <a:pt x="12132" y="23653"/>
                    <a:pt x="11615" y="24891"/>
                    <a:pt x="11003" y="26208"/>
                  </a:cubicBezTo>
                  <a:cubicBezTo>
                    <a:pt x="12132" y="25095"/>
                    <a:pt x="13135" y="24076"/>
                    <a:pt x="14185" y="23104"/>
                  </a:cubicBezTo>
                  <a:cubicBezTo>
                    <a:pt x="15016" y="22367"/>
                    <a:pt x="16192" y="21458"/>
                    <a:pt x="17179" y="22070"/>
                  </a:cubicBezTo>
                  <a:cubicBezTo>
                    <a:pt x="18088" y="22775"/>
                    <a:pt x="17305" y="23794"/>
                    <a:pt x="16756" y="24499"/>
                  </a:cubicBezTo>
                  <a:cubicBezTo>
                    <a:pt x="15580" y="25973"/>
                    <a:pt x="14217" y="27258"/>
                    <a:pt x="12837" y="28543"/>
                  </a:cubicBezTo>
                  <a:cubicBezTo>
                    <a:pt x="11552" y="29719"/>
                    <a:pt x="10235" y="30894"/>
                    <a:pt x="9342" y="32446"/>
                  </a:cubicBezTo>
                  <a:cubicBezTo>
                    <a:pt x="9201" y="32697"/>
                    <a:pt x="8903" y="33261"/>
                    <a:pt x="8637" y="33261"/>
                  </a:cubicBezTo>
                  <a:cubicBezTo>
                    <a:pt x="8260" y="33261"/>
                    <a:pt x="8339" y="32791"/>
                    <a:pt x="8276" y="32587"/>
                  </a:cubicBezTo>
                  <a:cubicBezTo>
                    <a:pt x="7555" y="30377"/>
                    <a:pt x="6380" y="28465"/>
                    <a:pt x="4843" y="26725"/>
                  </a:cubicBezTo>
                  <a:cubicBezTo>
                    <a:pt x="3480" y="25189"/>
                    <a:pt x="2179" y="23574"/>
                    <a:pt x="909" y="21944"/>
                  </a:cubicBezTo>
                  <a:cubicBezTo>
                    <a:pt x="564" y="21505"/>
                    <a:pt x="282" y="20925"/>
                    <a:pt x="173" y="20361"/>
                  </a:cubicBezTo>
                  <a:cubicBezTo>
                    <a:pt x="0" y="19342"/>
                    <a:pt x="737" y="18841"/>
                    <a:pt x="1677" y="19280"/>
                  </a:cubicBezTo>
                  <a:cubicBezTo>
                    <a:pt x="3229" y="20001"/>
                    <a:pt x="4546" y="20988"/>
                    <a:pt x="5612" y="22383"/>
                  </a:cubicBezTo>
                  <a:cubicBezTo>
                    <a:pt x="6489" y="23543"/>
                    <a:pt x="7242" y="24734"/>
                    <a:pt x="7728" y="26114"/>
                  </a:cubicBezTo>
                  <a:cubicBezTo>
                    <a:pt x="7759" y="26223"/>
                    <a:pt x="7837" y="26333"/>
                    <a:pt x="7900" y="26443"/>
                  </a:cubicBezTo>
                  <a:cubicBezTo>
                    <a:pt x="7916" y="26458"/>
                    <a:pt x="7963" y="26458"/>
                    <a:pt x="8041" y="26474"/>
                  </a:cubicBezTo>
                  <a:cubicBezTo>
                    <a:pt x="7336" y="22211"/>
                    <a:pt x="6630" y="17979"/>
                    <a:pt x="5909" y="13621"/>
                  </a:cubicBezTo>
                  <a:cubicBezTo>
                    <a:pt x="5533" y="13606"/>
                    <a:pt x="5141" y="13590"/>
                    <a:pt x="4765" y="13590"/>
                  </a:cubicBezTo>
                  <a:cubicBezTo>
                    <a:pt x="4483" y="13574"/>
                    <a:pt x="4201" y="13606"/>
                    <a:pt x="3919" y="13559"/>
                  </a:cubicBezTo>
                  <a:cubicBezTo>
                    <a:pt x="3558" y="13496"/>
                    <a:pt x="3276" y="13292"/>
                    <a:pt x="3307" y="12869"/>
                  </a:cubicBezTo>
                  <a:cubicBezTo>
                    <a:pt x="3339" y="12414"/>
                    <a:pt x="3699" y="12320"/>
                    <a:pt x="4060" y="12320"/>
                  </a:cubicBezTo>
                  <a:cubicBezTo>
                    <a:pt x="4389" y="12320"/>
                    <a:pt x="4734" y="12414"/>
                    <a:pt x="5079" y="12461"/>
                  </a:cubicBezTo>
                  <a:cubicBezTo>
                    <a:pt x="5251" y="12508"/>
                    <a:pt x="5439" y="12555"/>
                    <a:pt x="5721" y="12618"/>
                  </a:cubicBezTo>
                  <a:cubicBezTo>
                    <a:pt x="5674" y="10988"/>
                    <a:pt x="4812" y="9546"/>
                    <a:pt x="4891" y="7947"/>
                  </a:cubicBezTo>
                  <a:cubicBezTo>
                    <a:pt x="5721" y="9138"/>
                    <a:pt x="5753" y="10596"/>
                    <a:pt x="6286" y="11991"/>
                  </a:cubicBezTo>
                  <a:cubicBezTo>
                    <a:pt x="6583" y="11709"/>
                    <a:pt x="6818" y="11474"/>
                    <a:pt x="7069" y="11254"/>
                  </a:cubicBezTo>
                  <a:cubicBezTo>
                    <a:pt x="7351" y="10988"/>
                    <a:pt x="7712" y="10910"/>
                    <a:pt x="7994" y="11176"/>
                  </a:cubicBezTo>
                  <a:cubicBezTo>
                    <a:pt x="8308" y="11442"/>
                    <a:pt x="8213" y="11834"/>
                    <a:pt x="7978" y="12101"/>
                  </a:cubicBezTo>
                  <a:cubicBezTo>
                    <a:pt x="7759" y="12383"/>
                    <a:pt x="7461" y="12665"/>
                    <a:pt x="7148" y="12838"/>
                  </a:cubicBezTo>
                  <a:cubicBezTo>
                    <a:pt x="6646" y="13104"/>
                    <a:pt x="6505" y="13464"/>
                    <a:pt x="6583" y="13982"/>
                  </a:cubicBezTo>
                  <a:cubicBezTo>
                    <a:pt x="7038" y="16897"/>
                    <a:pt x="7477" y="19797"/>
                    <a:pt x="7931" y="22697"/>
                  </a:cubicBezTo>
                  <a:cubicBezTo>
                    <a:pt x="8182" y="24233"/>
                    <a:pt x="8449" y="25769"/>
                    <a:pt x="8715" y="27305"/>
                  </a:cubicBezTo>
                  <a:cubicBezTo>
                    <a:pt x="8731" y="27321"/>
                    <a:pt x="8762" y="27321"/>
                    <a:pt x="8793" y="27321"/>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260;p55"/>
            <p:cNvSpPr/>
            <p:nvPr/>
          </p:nvSpPr>
          <p:spPr>
            <a:xfrm>
              <a:off x="2567628" y="3454455"/>
              <a:ext cx="152436" cy="140276"/>
            </a:xfrm>
            <a:custGeom>
              <a:avLst/>
              <a:gdLst/>
              <a:ahLst/>
              <a:cxnLst/>
              <a:rect l="l" t="t" r="r" b="b"/>
              <a:pathLst>
                <a:path w="6882" h="6333" extrusionOk="0">
                  <a:moveTo>
                    <a:pt x="0" y="6333"/>
                  </a:moveTo>
                  <a:cubicBezTo>
                    <a:pt x="1003" y="5141"/>
                    <a:pt x="2273" y="4279"/>
                    <a:pt x="3527" y="3401"/>
                  </a:cubicBezTo>
                  <a:cubicBezTo>
                    <a:pt x="4452" y="2774"/>
                    <a:pt x="5314" y="2069"/>
                    <a:pt x="6207" y="1395"/>
                  </a:cubicBezTo>
                  <a:cubicBezTo>
                    <a:pt x="6521" y="1176"/>
                    <a:pt x="6756" y="894"/>
                    <a:pt x="6819" y="502"/>
                  </a:cubicBezTo>
                  <a:cubicBezTo>
                    <a:pt x="6881" y="141"/>
                    <a:pt x="6772" y="0"/>
                    <a:pt x="6395" y="47"/>
                  </a:cubicBezTo>
                  <a:cubicBezTo>
                    <a:pt x="5988" y="126"/>
                    <a:pt x="5580" y="204"/>
                    <a:pt x="5188" y="345"/>
                  </a:cubicBezTo>
                  <a:cubicBezTo>
                    <a:pt x="3778" y="894"/>
                    <a:pt x="2634" y="1787"/>
                    <a:pt x="1724" y="2963"/>
                  </a:cubicBezTo>
                  <a:cubicBezTo>
                    <a:pt x="956" y="3981"/>
                    <a:pt x="345" y="5094"/>
                    <a:pt x="0" y="6333"/>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261;p55"/>
            <p:cNvSpPr/>
            <p:nvPr/>
          </p:nvSpPr>
          <p:spPr>
            <a:xfrm>
              <a:off x="2203410" y="3416600"/>
              <a:ext cx="152436" cy="140630"/>
            </a:xfrm>
            <a:custGeom>
              <a:avLst/>
              <a:gdLst/>
              <a:ahLst/>
              <a:cxnLst/>
              <a:rect l="l" t="t" r="r" b="b"/>
              <a:pathLst>
                <a:path w="6882" h="6349" extrusionOk="0">
                  <a:moveTo>
                    <a:pt x="6882" y="6349"/>
                  </a:moveTo>
                  <a:cubicBezTo>
                    <a:pt x="5879" y="5157"/>
                    <a:pt x="4609" y="4295"/>
                    <a:pt x="3355" y="3418"/>
                  </a:cubicBezTo>
                  <a:cubicBezTo>
                    <a:pt x="2446" y="2791"/>
                    <a:pt x="1568" y="2085"/>
                    <a:pt x="675" y="1411"/>
                  </a:cubicBezTo>
                  <a:cubicBezTo>
                    <a:pt x="377" y="1176"/>
                    <a:pt x="142" y="910"/>
                    <a:pt x="64" y="518"/>
                  </a:cubicBezTo>
                  <a:cubicBezTo>
                    <a:pt x="1" y="157"/>
                    <a:pt x="126" y="1"/>
                    <a:pt x="487" y="63"/>
                  </a:cubicBezTo>
                  <a:cubicBezTo>
                    <a:pt x="894" y="126"/>
                    <a:pt x="1318" y="220"/>
                    <a:pt x="1694" y="361"/>
                  </a:cubicBezTo>
                  <a:cubicBezTo>
                    <a:pt x="3104" y="894"/>
                    <a:pt x="4264" y="1788"/>
                    <a:pt x="5158" y="2979"/>
                  </a:cubicBezTo>
                  <a:cubicBezTo>
                    <a:pt x="5926" y="3998"/>
                    <a:pt x="6537" y="5095"/>
                    <a:pt x="6882" y="6349"/>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262;p55"/>
            <p:cNvSpPr/>
            <p:nvPr/>
          </p:nvSpPr>
          <p:spPr>
            <a:xfrm>
              <a:off x="2387081" y="2930532"/>
              <a:ext cx="206261" cy="217026"/>
            </a:xfrm>
            <a:custGeom>
              <a:avLst/>
              <a:gdLst/>
              <a:ahLst/>
              <a:cxnLst/>
              <a:rect l="l" t="t" r="r" b="b"/>
              <a:pathLst>
                <a:path w="9312" h="9798" extrusionOk="0">
                  <a:moveTo>
                    <a:pt x="9013" y="5189"/>
                  </a:moveTo>
                  <a:cubicBezTo>
                    <a:pt x="8982" y="5455"/>
                    <a:pt x="8935" y="5706"/>
                    <a:pt x="8888" y="5957"/>
                  </a:cubicBezTo>
                  <a:cubicBezTo>
                    <a:pt x="8857" y="6192"/>
                    <a:pt x="8794" y="6427"/>
                    <a:pt x="8747" y="6662"/>
                  </a:cubicBezTo>
                  <a:cubicBezTo>
                    <a:pt x="8637" y="7399"/>
                    <a:pt x="8339" y="8057"/>
                    <a:pt x="7791" y="8574"/>
                  </a:cubicBezTo>
                  <a:cubicBezTo>
                    <a:pt x="7603" y="8747"/>
                    <a:pt x="7368" y="8872"/>
                    <a:pt x="7195" y="8982"/>
                  </a:cubicBezTo>
                  <a:cubicBezTo>
                    <a:pt x="6302" y="9437"/>
                    <a:pt x="5408" y="9687"/>
                    <a:pt x="4452" y="9750"/>
                  </a:cubicBezTo>
                  <a:cubicBezTo>
                    <a:pt x="3778" y="9797"/>
                    <a:pt x="3167" y="9656"/>
                    <a:pt x="2571" y="9374"/>
                  </a:cubicBezTo>
                  <a:cubicBezTo>
                    <a:pt x="1960" y="9076"/>
                    <a:pt x="1411" y="8716"/>
                    <a:pt x="957" y="8214"/>
                  </a:cubicBezTo>
                  <a:cubicBezTo>
                    <a:pt x="565" y="7791"/>
                    <a:pt x="314" y="7273"/>
                    <a:pt x="220" y="6694"/>
                  </a:cubicBezTo>
                  <a:cubicBezTo>
                    <a:pt x="110" y="5988"/>
                    <a:pt x="1" y="5267"/>
                    <a:pt x="32" y="4546"/>
                  </a:cubicBezTo>
                  <a:cubicBezTo>
                    <a:pt x="63" y="4092"/>
                    <a:pt x="189" y="3621"/>
                    <a:pt x="314" y="3167"/>
                  </a:cubicBezTo>
                  <a:cubicBezTo>
                    <a:pt x="471" y="2540"/>
                    <a:pt x="675" y="1913"/>
                    <a:pt x="878" y="1302"/>
                  </a:cubicBezTo>
                  <a:cubicBezTo>
                    <a:pt x="1004" y="894"/>
                    <a:pt x="1239" y="549"/>
                    <a:pt x="1490" y="220"/>
                  </a:cubicBezTo>
                  <a:cubicBezTo>
                    <a:pt x="1662" y="1"/>
                    <a:pt x="1772" y="1"/>
                    <a:pt x="2038" y="110"/>
                  </a:cubicBezTo>
                  <a:cubicBezTo>
                    <a:pt x="2587" y="314"/>
                    <a:pt x="2994" y="706"/>
                    <a:pt x="3418" y="1082"/>
                  </a:cubicBezTo>
                  <a:cubicBezTo>
                    <a:pt x="3527" y="1176"/>
                    <a:pt x="3621" y="1364"/>
                    <a:pt x="3731" y="1364"/>
                  </a:cubicBezTo>
                  <a:cubicBezTo>
                    <a:pt x="3841" y="1380"/>
                    <a:pt x="3951" y="1192"/>
                    <a:pt x="4060" y="1113"/>
                  </a:cubicBezTo>
                  <a:cubicBezTo>
                    <a:pt x="4515" y="737"/>
                    <a:pt x="5032" y="659"/>
                    <a:pt x="5596" y="784"/>
                  </a:cubicBezTo>
                  <a:cubicBezTo>
                    <a:pt x="5847" y="831"/>
                    <a:pt x="6051" y="1004"/>
                    <a:pt x="6192" y="1239"/>
                  </a:cubicBezTo>
                  <a:cubicBezTo>
                    <a:pt x="6302" y="1396"/>
                    <a:pt x="6411" y="1537"/>
                    <a:pt x="6505" y="1693"/>
                  </a:cubicBezTo>
                  <a:cubicBezTo>
                    <a:pt x="6647" y="1584"/>
                    <a:pt x="6803" y="1505"/>
                    <a:pt x="6944" y="1380"/>
                  </a:cubicBezTo>
                  <a:cubicBezTo>
                    <a:pt x="7446" y="925"/>
                    <a:pt x="8057" y="769"/>
                    <a:pt x="8700" y="737"/>
                  </a:cubicBezTo>
                  <a:cubicBezTo>
                    <a:pt x="8951" y="722"/>
                    <a:pt x="9217" y="816"/>
                    <a:pt x="9248" y="1082"/>
                  </a:cubicBezTo>
                  <a:cubicBezTo>
                    <a:pt x="9311" y="1584"/>
                    <a:pt x="9217" y="4217"/>
                    <a:pt x="9013" y="518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263;p55"/>
            <p:cNvSpPr/>
            <p:nvPr/>
          </p:nvSpPr>
          <p:spPr>
            <a:xfrm>
              <a:off x="2426309" y="2942649"/>
              <a:ext cx="122933" cy="208254"/>
            </a:xfrm>
            <a:custGeom>
              <a:avLst/>
              <a:gdLst/>
              <a:ahLst/>
              <a:cxnLst/>
              <a:rect l="l" t="t" r="r" b="b"/>
              <a:pathLst>
                <a:path w="5550" h="9402" extrusionOk="0">
                  <a:moveTo>
                    <a:pt x="3406" y="0"/>
                  </a:moveTo>
                  <a:cubicBezTo>
                    <a:pt x="3176" y="0"/>
                    <a:pt x="2943" y="43"/>
                    <a:pt x="2728" y="128"/>
                  </a:cubicBezTo>
                  <a:cubicBezTo>
                    <a:pt x="2211" y="331"/>
                    <a:pt x="1803" y="676"/>
                    <a:pt x="1537" y="1099"/>
                  </a:cubicBezTo>
                  <a:cubicBezTo>
                    <a:pt x="1474" y="1193"/>
                    <a:pt x="1412" y="1287"/>
                    <a:pt x="1349" y="1366"/>
                  </a:cubicBezTo>
                  <a:cubicBezTo>
                    <a:pt x="1192" y="1570"/>
                    <a:pt x="1020" y="1820"/>
                    <a:pt x="910" y="2134"/>
                  </a:cubicBezTo>
                  <a:cubicBezTo>
                    <a:pt x="863" y="2259"/>
                    <a:pt x="800" y="2385"/>
                    <a:pt x="738" y="2510"/>
                  </a:cubicBezTo>
                  <a:cubicBezTo>
                    <a:pt x="628" y="2730"/>
                    <a:pt x="502" y="2996"/>
                    <a:pt x="440" y="3294"/>
                  </a:cubicBezTo>
                  <a:cubicBezTo>
                    <a:pt x="252" y="3999"/>
                    <a:pt x="79" y="4704"/>
                    <a:pt x="64" y="5457"/>
                  </a:cubicBezTo>
                  <a:cubicBezTo>
                    <a:pt x="64" y="5567"/>
                    <a:pt x="48" y="5676"/>
                    <a:pt x="32" y="5786"/>
                  </a:cubicBezTo>
                  <a:cubicBezTo>
                    <a:pt x="17" y="6052"/>
                    <a:pt x="1" y="6319"/>
                    <a:pt x="32" y="6617"/>
                  </a:cubicBezTo>
                  <a:cubicBezTo>
                    <a:pt x="64" y="7056"/>
                    <a:pt x="142" y="7479"/>
                    <a:pt x="236" y="7871"/>
                  </a:cubicBezTo>
                  <a:lnTo>
                    <a:pt x="252" y="7996"/>
                  </a:lnTo>
                  <a:cubicBezTo>
                    <a:pt x="299" y="8184"/>
                    <a:pt x="424" y="8764"/>
                    <a:pt x="973" y="9062"/>
                  </a:cubicBezTo>
                  <a:cubicBezTo>
                    <a:pt x="1255" y="9203"/>
                    <a:pt x="1537" y="9281"/>
                    <a:pt x="1788" y="9328"/>
                  </a:cubicBezTo>
                  <a:cubicBezTo>
                    <a:pt x="2005" y="9381"/>
                    <a:pt x="2218" y="9401"/>
                    <a:pt x="2424" y="9401"/>
                  </a:cubicBezTo>
                  <a:cubicBezTo>
                    <a:pt x="2768" y="9401"/>
                    <a:pt x="3093" y="9346"/>
                    <a:pt x="3386" y="9297"/>
                  </a:cubicBezTo>
                  <a:lnTo>
                    <a:pt x="3606" y="9266"/>
                  </a:lnTo>
                  <a:cubicBezTo>
                    <a:pt x="3810" y="9234"/>
                    <a:pt x="3998" y="9172"/>
                    <a:pt x="4170" y="9078"/>
                  </a:cubicBezTo>
                  <a:cubicBezTo>
                    <a:pt x="4484" y="8905"/>
                    <a:pt x="4719" y="8607"/>
                    <a:pt x="4829" y="8263"/>
                  </a:cubicBezTo>
                  <a:cubicBezTo>
                    <a:pt x="4860" y="8153"/>
                    <a:pt x="4891" y="8059"/>
                    <a:pt x="4923" y="7965"/>
                  </a:cubicBezTo>
                  <a:cubicBezTo>
                    <a:pt x="5017" y="7730"/>
                    <a:pt x="5095" y="7479"/>
                    <a:pt x="5142" y="7197"/>
                  </a:cubicBezTo>
                  <a:cubicBezTo>
                    <a:pt x="5361" y="5755"/>
                    <a:pt x="5550" y="4344"/>
                    <a:pt x="5408" y="2886"/>
                  </a:cubicBezTo>
                  <a:cubicBezTo>
                    <a:pt x="5361" y="2369"/>
                    <a:pt x="5252" y="1679"/>
                    <a:pt x="4891" y="958"/>
                  </a:cubicBezTo>
                  <a:cubicBezTo>
                    <a:pt x="4734" y="582"/>
                    <a:pt x="4452" y="300"/>
                    <a:pt x="4092" y="143"/>
                  </a:cubicBezTo>
                  <a:cubicBezTo>
                    <a:pt x="3884" y="47"/>
                    <a:pt x="3647" y="0"/>
                    <a:pt x="34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264;p55"/>
            <p:cNvSpPr/>
            <p:nvPr/>
          </p:nvSpPr>
          <p:spPr>
            <a:xfrm>
              <a:off x="2442412" y="2904173"/>
              <a:ext cx="45208" cy="31564"/>
            </a:xfrm>
            <a:custGeom>
              <a:avLst/>
              <a:gdLst/>
              <a:ahLst/>
              <a:cxnLst/>
              <a:rect l="l" t="t" r="r" b="b"/>
              <a:pathLst>
                <a:path w="2041" h="1425" extrusionOk="0">
                  <a:moveTo>
                    <a:pt x="1009" y="1"/>
                  </a:moveTo>
                  <a:cubicBezTo>
                    <a:pt x="901" y="1"/>
                    <a:pt x="786" y="29"/>
                    <a:pt x="669" y="93"/>
                  </a:cubicBezTo>
                  <a:cubicBezTo>
                    <a:pt x="0" y="468"/>
                    <a:pt x="393" y="1424"/>
                    <a:pt x="1019" y="1424"/>
                  </a:cubicBezTo>
                  <a:cubicBezTo>
                    <a:pt x="1127" y="1424"/>
                    <a:pt x="1241" y="1396"/>
                    <a:pt x="1359" y="1332"/>
                  </a:cubicBezTo>
                  <a:cubicBezTo>
                    <a:pt x="2041" y="957"/>
                    <a:pt x="1639" y="1"/>
                    <a:pt x="1009"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265;p55"/>
            <p:cNvSpPr/>
            <p:nvPr/>
          </p:nvSpPr>
          <p:spPr>
            <a:xfrm>
              <a:off x="2526561" y="2911106"/>
              <a:ext cx="45097" cy="31364"/>
            </a:xfrm>
            <a:custGeom>
              <a:avLst/>
              <a:gdLst/>
              <a:ahLst/>
              <a:cxnLst/>
              <a:rect l="l" t="t" r="r" b="b"/>
              <a:pathLst>
                <a:path w="2036" h="1416" extrusionOk="0">
                  <a:moveTo>
                    <a:pt x="1022" y="0"/>
                  </a:moveTo>
                  <a:cubicBezTo>
                    <a:pt x="913" y="0"/>
                    <a:pt x="797" y="29"/>
                    <a:pt x="679" y="94"/>
                  </a:cubicBezTo>
                  <a:cubicBezTo>
                    <a:pt x="0" y="466"/>
                    <a:pt x="395" y="1415"/>
                    <a:pt x="1018" y="1415"/>
                  </a:cubicBezTo>
                  <a:cubicBezTo>
                    <a:pt x="1129" y="1415"/>
                    <a:pt x="1248" y="1385"/>
                    <a:pt x="1368" y="1316"/>
                  </a:cubicBezTo>
                  <a:cubicBezTo>
                    <a:pt x="2036" y="943"/>
                    <a:pt x="1646" y="0"/>
                    <a:pt x="1022" y="0"/>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266;p55"/>
            <p:cNvSpPr/>
            <p:nvPr/>
          </p:nvSpPr>
          <p:spPr>
            <a:xfrm>
              <a:off x="2481640" y="2891304"/>
              <a:ext cx="45186" cy="31586"/>
            </a:xfrm>
            <a:custGeom>
              <a:avLst/>
              <a:gdLst/>
              <a:ahLst/>
              <a:cxnLst/>
              <a:rect l="l" t="t" r="r" b="b"/>
              <a:pathLst>
                <a:path w="2040" h="1426" extrusionOk="0">
                  <a:moveTo>
                    <a:pt x="1013" y="1"/>
                  </a:moveTo>
                  <a:cubicBezTo>
                    <a:pt x="903" y="1"/>
                    <a:pt x="787" y="29"/>
                    <a:pt x="669" y="94"/>
                  </a:cubicBezTo>
                  <a:cubicBezTo>
                    <a:pt x="0" y="469"/>
                    <a:pt x="393" y="1425"/>
                    <a:pt x="1019" y="1425"/>
                  </a:cubicBezTo>
                  <a:cubicBezTo>
                    <a:pt x="1127" y="1425"/>
                    <a:pt x="1241" y="1397"/>
                    <a:pt x="1359" y="1333"/>
                  </a:cubicBezTo>
                  <a:cubicBezTo>
                    <a:pt x="2040" y="945"/>
                    <a:pt x="1640" y="1"/>
                    <a:pt x="1013"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267;p55"/>
            <p:cNvSpPr/>
            <p:nvPr/>
          </p:nvSpPr>
          <p:spPr>
            <a:xfrm>
              <a:off x="2218694" y="3108998"/>
              <a:ext cx="183690" cy="200679"/>
            </a:xfrm>
            <a:custGeom>
              <a:avLst/>
              <a:gdLst/>
              <a:ahLst/>
              <a:cxnLst/>
              <a:rect l="l" t="t" r="r" b="b"/>
              <a:pathLst>
                <a:path w="8293" h="9060" extrusionOk="0">
                  <a:moveTo>
                    <a:pt x="7712" y="3402"/>
                  </a:moveTo>
                  <a:cubicBezTo>
                    <a:pt x="7791" y="3605"/>
                    <a:pt x="7853" y="3809"/>
                    <a:pt x="7916" y="4028"/>
                  </a:cubicBezTo>
                  <a:cubicBezTo>
                    <a:pt x="7979" y="4217"/>
                    <a:pt x="8026" y="4420"/>
                    <a:pt x="8089" y="4608"/>
                  </a:cubicBezTo>
                  <a:cubicBezTo>
                    <a:pt x="8277" y="5220"/>
                    <a:pt x="8292" y="5831"/>
                    <a:pt x="8089" y="6427"/>
                  </a:cubicBezTo>
                  <a:cubicBezTo>
                    <a:pt x="8010" y="6630"/>
                    <a:pt x="7885" y="6819"/>
                    <a:pt x="7791" y="6960"/>
                  </a:cubicBezTo>
                  <a:cubicBezTo>
                    <a:pt x="7289" y="7665"/>
                    <a:pt x="6709" y="8182"/>
                    <a:pt x="6004" y="8605"/>
                  </a:cubicBezTo>
                  <a:cubicBezTo>
                    <a:pt x="5518" y="8903"/>
                    <a:pt x="5001" y="9029"/>
                    <a:pt x="4436" y="9044"/>
                  </a:cubicBezTo>
                  <a:cubicBezTo>
                    <a:pt x="3856" y="9060"/>
                    <a:pt x="3292" y="8982"/>
                    <a:pt x="2775" y="8778"/>
                  </a:cubicBezTo>
                  <a:cubicBezTo>
                    <a:pt x="2305" y="8605"/>
                    <a:pt x="1913" y="8308"/>
                    <a:pt x="1615" y="7900"/>
                  </a:cubicBezTo>
                  <a:cubicBezTo>
                    <a:pt x="1270" y="7414"/>
                    <a:pt x="910" y="6913"/>
                    <a:pt x="659" y="6348"/>
                  </a:cubicBezTo>
                  <a:cubicBezTo>
                    <a:pt x="502" y="5988"/>
                    <a:pt x="408" y="5596"/>
                    <a:pt x="330" y="5204"/>
                  </a:cubicBezTo>
                  <a:cubicBezTo>
                    <a:pt x="220" y="4655"/>
                    <a:pt x="142" y="4107"/>
                    <a:pt x="48" y="3558"/>
                  </a:cubicBezTo>
                  <a:cubicBezTo>
                    <a:pt x="1" y="3213"/>
                    <a:pt x="48" y="2853"/>
                    <a:pt x="110" y="2508"/>
                  </a:cubicBezTo>
                  <a:cubicBezTo>
                    <a:pt x="142" y="2273"/>
                    <a:pt x="236" y="2242"/>
                    <a:pt x="471" y="2210"/>
                  </a:cubicBezTo>
                  <a:cubicBezTo>
                    <a:pt x="972" y="2163"/>
                    <a:pt x="1427" y="2304"/>
                    <a:pt x="1882" y="2430"/>
                  </a:cubicBezTo>
                  <a:cubicBezTo>
                    <a:pt x="2007" y="2461"/>
                    <a:pt x="2148" y="2555"/>
                    <a:pt x="2242" y="2524"/>
                  </a:cubicBezTo>
                  <a:cubicBezTo>
                    <a:pt x="2320" y="2492"/>
                    <a:pt x="2352" y="2304"/>
                    <a:pt x="2399" y="2195"/>
                  </a:cubicBezTo>
                  <a:cubicBezTo>
                    <a:pt x="2587" y="1740"/>
                    <a:pt x="2963" y="1489"/>
                    <a:pt x="3433" y="1364"/>
                  </a:cubicBezTo>
                  <a:cubicBezTo>
                    <a:pt x="3653" y="1301"/>
                    <a:pt x="3856" y="1364"/>
                    <a:pt x="4060" y="1474"/>
                  </a:cubicBezTo>
                  <a:cubicBezTo>
                    <a:pt x="4201" y="1552"/>
                    <a:pt x="4342" y="1630"/>
                    <a:pt x="4468" y="1709"/>
                  </a:cubicBezTo>
                  <a:cubicBezTo>
                    <a:pt x="4546" y="1568"/>
                    <a:pt x="4625" y="1442"/>
                    <a:pt x="4687" y="1301"/>
                  </a:cubicBezTo>
                  <a:cubicBezTo>
                    <a:pt x="4891" y="768"/>
                    <a:pt x="5283" y="408"/>
                    <a:pt x="5769" y="126"/>
                  </a:cubicBezTo>
                  <a:cubicBezTo>
                    <a:pt x="5957" y="16"/>
                    <a:pt x="6192" y="0"/>
                    <a:pt x="6317" y="188"/>
                  </a:cubicBezTo>
                  <a:cubicBezTo>
                    <a:pt x="6552" y="549"/>
                    <a:pt x="7493" y="2586"/>
                    <a:pt x="7712" y="340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268;p55"/>
            <p:cNvSpPr/>
            <p:nvPr/>
          </p:nvSpPr>
          <p:spPr>
            <a:xfrm>
              <a:off x="2261045" y="3135334"/>
              <a:ext cx="119808" cy="176425"/>
            </a:xfrm>
            <a:custGeom>
              <a:avLst/>
              <a:gdLst/>
              <a:ahLst/>
              <a:cxnLst/>
              <a:rect l="l" t="t" r="r" b="b"/>
              <a:pathLst>
                <a:path w="5409" h="7965" extrusionOk="0">
                  <a:moveTo>
                    <a:pt x="1751" y="1"/>
                  </a:moveTo>
                  <a:cubicBezTo>
                    <a:pt x="1727" y="1"/>
                    <a:pt x="1702" y="1"/>
                    <a:pt x="1678" y="2"/>
                  </a:cubicBezTo>
                  <a:cubicBezTo>
                    <a:pt x="1302" y="18"/>
                    <a:pt x="910" y="206"/>
                    <a:pt x="644" y="520"/>
                  </a:cubicBezTo>
                  <a:cubicBezTo>
                    <a:pt x="330" y="865"/>
                    <a:pt x="158" y="1272"/>
                    <a:pt x="111" y="1711"/>
                  </a:cubicBezTo>
                  <a:cubicBezTo>
                    <a:pt x="111" y="1805"/>
                    <a:pt x="95" y="1883"/>
                    <a:pt x="79" y="1977"/>
                  </a:cubicBezTo>
                  <a:cubicBezTo>
                    <a:pt x="48" y="2197"/>
                    <a:pt x="1" y="2448"/>
                    <a:pt x="32" y="2730"/>
                  </a:cubicBezTo>
                  <a:cubicBezTo>
                    <a:pt x="48" y="2839"/>
                    <a:pt x="48" y="2965"/>
                    <a:pt x="48" y="3075"/>
                  </a:cubicBezTo>
                  <a:cubicBezTo>
                    <a:pt x="64" y="3294"/>
                    <a:pt x="64" y="3545"/>
                    <a:pt x="126" y="3796"/>
                  </a:cubicBezTo>
                  <a:cubicBezTo>
                    <a:pt x="252" y="4391"/>
                    <a:pt x="393" y="4987"/>
                    <a:pt x="659" y="5582"/>
                  </a:cubicBezTo>
                  <a:cubicBezTo>
                    <a:pt x="706" y="5661"/>
                    <a:pt x="738" y="5739"/>
                    <a:pt x="769" y="5833"/>
                  </a:cubicBezTo>
                  <a:cubicBezTo>
                    <a:pt x="863" y="6037"/>
                    <a:pt x="957" y="6256"/>
                    <a:pt x="1082" y="6476"/>
                  </a:cubicBezTo>
                  <a:cubicBezTo>
                    <a:pt x="1286" y="6789"/>
                    <a:pt x="1506" y="7072"/>
                    <a:pt x="1725" y="7354"/>
                  </a:cubicBezTo>
                  <a:lnTo>
                    <a:pt x="1788" y="7432"/>
                  </a:lnTo>
                  <a:cubicBezTo>
                    <a:pt x="1897" y="7557"/>
                    <a:pt x="2211" y="7949"/>
                    <a:pt x="2744" y="7965"/>
                  </a:cubicBezTo>
                  <a:cubicBezTo>
                    <a:pt x="3010" y="7965"/>
                    <a:pt x="3245" y="7902"/>
                    <a:pt x="3465" y="7855"/>
                  </a:cubicBezTo>
                  <a:cubicBezTo>
                    <a:pt x="3951" y="7730"/>
                    <a:pt x="4327" y="7463"/>
                    <a:pt x="4672" y="7213"/>
                  </a:cubicBezTo>
                  <a:lnTo>
                    <a:pt x="4829" y="7103"/>
                  </a:lnTo>
                  <a:cubicBezTo>
                    <a:pt x="4970" y="7009"/>
                    <a:pt x="5079" y="6883"/>
                    <a:pt x="5173" y="6758"/>
                  </a:cubicBezTo>
                  <a:cubicBezTo>
                    <a:pt x="5346" y="6492"/>
                    <a:pt x="5409" y="6178"/>
                    <a:pt x="5361" y="5865"/>
                  </a:cubicBezTo>
                  <a:cubicBezTo>
                    <a:pt x="5346" y="5786"/>
                    <a:pt x="5330" y="5692"/>
                    <a:pt x="5330" y="5614"/>
                  </a:cubicBezTo>
                  <a:cubicBezTo>
                    <a:pt x="5299" y="5410"/>
                    <a:pt x="5267" y="5175"/>
                    <a:pt x="5189" y="4940"/>
                  </a:cubicBezTo>
                  <a:cubicBezTo>
                    <a:pt x="4813" y="3764"/>
                    <a:pt x="4405" y="2620"/>
                    <a:pt x="3731" y="1586"/>
                  </a:cubicBezTo>
                  <a:cubicBezTo>
                    <a:pt x="3496" y="1209"/>
                    <a:pt x="3151" y="723"/>
                    <a:pt x="2603" y="316"/>
                  </a:cubicBezTo>
                  <a:cubicBezTo>
                    <a:pt x="2355" y="97"/>
                    <a:pt x="2067" y="1"/>
                    <a:pt x="17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269;p55"/>
            <p:cNvSpPr/>
            <p:nvPr/>
          </p:nvSpPr>
          <p:spPr>
            <a:xfrm>
              <a:off x="2231209" y="3122664"/>
              <a:ext cx="35750" cy="26137"/>
            </a:xfrm>
            <a:custGeom>
              <a:avLst/>
              <a:gdLst/>
              <a:ahLst/>
              <a:cxnLst/>
              <a:rect l="l" t="t" r="r" b="b"/>
              <a:pathLst>
                <a:path w="1614" h="1180" extrusionOk="0">
                  <a:moveTo>
                    <a:pt x="772" y="1"/>
                  </a:moveTo>
                  <a:cubicBezTo>
                    <a:pt x="604" y="1"/>
                    <a:pt x="435" y="77"/>
                    <a:pt x="313" y="261"/>
                  </a:cubicBezTo>
                  <a:cubicBezTo>
                    <a:pt x="0" y="708"/>
                    <a:pt x="413" y="1179"/>
                    <a:pt x="835" y="1179"/>
                  </a:cubicBezTo>
                  <a:cubicBezTo>
                    <a:pt x="1004" y="1179"/>
                    <a:pt x="1175" y="1103"/>
                    <a:pt x="1301" y="919"/>
                  </a:cubicBezTo>
                  <a:cubicBezTo>
                    <a:pt x="1614" y="472"/>
                    <a:pt x="1193" y="1"/>
                    <a:pt x="772"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270;p55"/>
            <p:cNvSpPr/>
            <p:nvPr/>
          </p:nvSpPr>
          <p:spPr>
            <a:xfrm>
              <a:off x="2297748" y="3095242"/>
              <a:ext cx="35639" cy="26469"/>
            </a:xfrm>
            <a:custGeom>
              <a:avLst/>
              <a:gdLst/>
              <a:ahLst/>
              <a:cxnLst/>
              <a:rect l="l" t="t" r="r" b="b"/>
              <a:pathLst>
                <a:path w="1609" h="1195" extrusionOk="0">
                  <a:moveTo>
                    <a:pt x="768" y="1"/>
                  </a:moveTo>
                  <a:cubicBezTo>
                    <a:pt x="599" y="1"/>
                    <a:pt x="429" y="77"/>
                    <a:pt x="303" y="261"/>
                  </a:cubicBezTo>
                  <a:cubicBezTo>
                    <a:pt x="1" y="720"/>
                    <a:pt x="418" y="1195"/>
                    <a:pt x="841" y="1195"/>
                  </a:cubicBezTo>
                  <a:cubicBezTo>
                    <a:pt x="1011" y="1195"/>
                    <a:pt x="1181" y="1118"/>
                    <a:pt x="1306" y="935"/>
                  </a:cubicBezTo>
                  <a:cubicBezTo>
                    <a:pt x="1609" y="476"/>
                    <a:pt x="1191" y="1"/>
                    <a:pt x="768"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271;p55"/>
            <p:cNvSpPr/>
            <p:nvPr/>
          </p:nvSpPr>
          <p:spPr>
            <a:xfrm>
              <a:off x="2256106" y="3097679"/>
              <a:ext cx="35617" cy="26469"/>
            </a:xfrm>
            <a:custGeom>
              <a:avLst/>
              <a:gdLst/>
              <a:ahLst/>
              <a:cxnLst/>
              <a:rect l="l" t="t" r="r" b="b"/>
              <a:pathLst>
                <a:path w="1608" h="1195" extrusionOk="0">
                  <a:moveTo>
                    <a:pt x="767" y="1"/>
                  </a:moveTo>
                  <a:cubicBezTo>
                    <a:pt x="598" y="1"/>
                    <a:pt x="428" y="77"/>
                    <a:pt x="302" y="260"/>
                  </a:cubicBezTo>
                  <a:cubicBezTo>
                    <a:pt x="0" y="719"/>
                    <a:pt x="417" y="1194"/>
                    <a:pt x="840" y="1194"/>
                  </a:cubicBezTo>
                  <a:cubicBezTo>
                    <a:pt x="1010" y="1194"/>
                    <a:pt x="1180" y="1118"/>
                    <a:pt x="1305" y="934"/>
                  </a:cubicBezTo>
                  <a:cubicBezTo>
                    <a:pt x="1608" y="475"/>
                    <a:pt x="1190" y="1"/>
                    <a:pt x="767"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Google Shape;4970;p55"/>
          <p:cNvSpPr/>
          <p:nvPr/>
        </p:nvSpPr>
        <p:spPr>
          <a:xfrm>
            <a:off x="6441768" y="2411696"/>
            <a:ext cx="234437" cy="283604"/>
          </a:xfrm>
          <a:custGeom>
            <a:avLst/>
            <a:gdLst/>
            <a:ahLst/>
            <a:cxnLst/>
            <a:rect l="l" t="t" r="r" b="b"/>
            <a:pathLst>
              <a:path w="16741" h="20252" extrusionOk="0">
                <a:moveTo>
                  <a:pt x="10847" y="4013"/>
                </a:moveTo>
                <a:cubicBezTo>
                  <a:pt x="11756" y="3496"/>
                  <a:pt x="12336" y="2806"/>
                  <a:pt x="12916" y="2085"/>
                </a:cubicBezTo>
                <a:cubicBezTo>
                  <a:pt x="13402" y="1505"/>
                  <a:pt x="13919" y="941"/>
                  <a:pt x="14499" y="471"/>
                </a:cubicBezTo>
                <a:cubicBezTo>
                  <a:pt x="14781" y="220"/>
                  <a:pt x="15189" y="48"/>
                  <a:pt x="15628" y="48"/>
                </a:cubicBezTo>
                <a:cubicBezTo>
                  <a:pt x="16505" y="1"/>
                  <a:pt x="16740" y="612"/>
                  <a:pt x="16380" y="1160"/>
                </a:cubicBezTo>
                <a:cubicBezTo>
                  <a:pt x="15972" y="1772"/>
                  <a:pt x="15534" y="2336"/>
                  <a:pt x="14781" y="2571"/>
                </a:cubicBezTo>
                <a:cubicBezTo>
                  <a:pt x="13590" y="2947"/>
                  <a:pt x="12665" y="3747"/>
                  <a:pt x="11756" y="4750"/>
                </a:cubicBezTo>
                <a:cubicBezTo>
                  <a:pt x="13041" y="4483"/>
                  <a:pt x="15455" y="4342"/>
                  <a:pt x="15204" y="5440"/>
                </a:cubicBezTo>
                <a:cubicBezTo>
                  <a:pt x="14985" y="6521"/>
                  <a:pt x="12054" y="6067"/>
                  <a:pt x="10377" y="5847"/>
                </a:cubicBezTo>
                <a:cubicBezTo>
                  <a:pt x="9812" y="6443"/>
                  <a:pt x="9217" y="7070"/>
                  <a:pt x="8464" y="7885"/>
                </a:cubicBezTo>
                <a:cubicBezTo>
                  <a:pt x="9342" y="7806"/>
                  <a:pt x="9969" y="7712"/>
                  <a:pt x="10596" y="7712"/>
                </a:cubicBezTo>
                <a:cubicBezTo>
                  <a:pt x="11066" y="7712"/>
                  <a:pt x="11568" y="7775"/>
                  <a:pt x="12007" y="7947"/>
                </a:cubicBezTo>
                <a:cubicBezTo>
                  <a:pt x="12242" y="8026"/>
                  <a:pt x="12477" y="8355"/>
                  <a:pt x="12508" y="8606"/>
                </a:cubicBezTo>
                <a:cubicBezTo>
                  <a:pt x="12540" y="8778"/>
                  <a:pt x="12226" y="9107"/>
                  <a:pt x="12007" y="9154"/>
                </a:cubicBezTo>
                <a:cubicBezTo>
                  <a:pt x="11521" y="9264"/>
                  <a:pt x="10988" y="9327"/>
                  <a:pt x="10486" y="9280"/>
                </a:cubicBezTo>
                <a:cubicBezTo>
                  <a:pt x="9812" y="9217"/>
                  <a:pt x="9123" y="9060"/>
                  <a:pt x="8464" y="8888"/>
                </a:cubicBezTo>
                <a:cubicBezTo>
                  <a:pt x="7994" y="8747"/>
                  <a:pt x="7681" y="8841"/>
                  <a:pt x="7430" y="9280"/>
                </a:cubicBezTo>
                <a:cubicBezTo>
                  <a:pt x="7069" y="9938"/>
                  <a:pt x="6678" y="10581"/>
                  <a:pt x="6223" y="11364"/>
                </a:cubicBezTo>
                <a:cubicBezTo>
                  <a:pt x="7681" y="11192"/>
                  <a:pt x="10095" y="10706"/>
                  <a:pt x="10314" y="11741"/>
                </a:cubicBezTo>
                <a:cubicBezTo>
                  <a:pt x="10455" y="12618"/>
                  <a:pt x="9374" y="12775"/>
                  <a:pt x="8653" y="12697"/>
                </a:cubicBezTo>
                <a:cubicBezTo>
                  <a:pt x="7743" y="12618"/>
                  <a:pt x="6819" y="12493"/>
                  <a:pt x="5753" y="12383"/>
                </a:cubicBezTo>
                <a:cubicBezTo>
                  <a:pt x="5377" y="13151"/>
                  <a:pt x="4906" y="14280"/>
                  <a:pt x="4530" y="15048"/>
                </a:cubicBezTo>
                <a:cubicBezTo>
                  <a:pt x="5612" y="14844"/>
                  <a:pt x="6646" y="14750"/>
                  <a:pt x="7634" y="14750"/>
                </a:cubicBezTo>
                <a:cubicBezTo>
                  <a:pt x="7806" y="14750"/>
                  <a:pt x="8010" y="14719"/>
                  <a:pt x="8135" y="14797"/>
                </a:cubicBezTo>
                <a:cubicBezTo>
                  <a:pt x="8339" y="14923"/>
                  <a:pt x="8590" y="15095"/>
                  <a:pt x="8606" y="15267"/>
                </a:cubicBezTo>
                <a:cubicBezTo>
                  <a:pt x="8637" y="15502"/>
                  <a:pt x="8496" y="15832"/>
                  <a:pt x="8323" y="15957"/>
                </a:cubicBezTo>
                <a:cubicBezTo>
                  <a:pt x="7775" y="16333"/>
                  <a:pt x="7132" y="16474"/>
                  <a:pt x="6458" y="16333"/>
                </a:cubicBezTo>
                <a:cubicBezTo>
                  <a:pt x="5721" y="16192"/>
                  <a:pt x="4969" y="16098"/>
                  <a:pt x="4091" y="15957"/>
                </a:cubicBezTo>
                <a:cubicBezTo>
                  <a:pt x="3793" y="17148"/>
                  <a:pt x="3496" y="18261"/>
                  <a:pt x="3214" y="19390"/>
                </a:cubicBezTo>
                <a:cubicBezTo>
                  <a:pt x="3088" y="19860"/>
                  <a:pt x="2947" y="20252"/>
                  <a:pt x="2226" y="20048"/>
                </a:cubicBezTo>
                <a:cubicBezTo>
                  <a:pt x="2398" y="18590"/>
                  <a:pt x="2853" y="17211"/>
                  <a:pt x="3496" y="15753"/>
                </a:cubicBezTo>
                <a:cubicBezTo>
                  <a:pt x="2916" y="15628"/>
                  <a:pt x="2430" y="15550"/>
                  <a:pt x="1960" y="15377"/>
                </a:cubicBezTo>
                <a:cubicBezTo>
                  <a:pt x="1474" y="15220"/>
                  <a:pt x="1003" y="15017"/>
                  <a:pt x="580" y="14734"/>
                </a:cubicBezTo>
                <a:cubicBezTo>
                  <a:pt x="345" y="14562"/>
                  <a:pt x="0" y="14186"/>
                  <a:pt x="0" y="13841"/>
                </a:cubicBezTo>
                <a:cubicBezTo>
                  <a:pt x="298" y="12916"/>
                  <a:pt x="2540" y="14343"/>
                  <a:pt x="3684" y="14923"/>
                </a:cubicBezTo>
                <a:cubicBezTo>
                  <a:pt x="4060" y="13982"/>
                  <a:pt x="4452" y="13042"/>
                  <a:pt x="4859" y="12038"/>
                </a:cubicBezTo>
                <a:cubicBezTo>
                  <a:pt x="4420" y="11803"/>
                  <a:pt x="3966" y="11584"/>
                  <a:pt x="3543" y="11302"/>
                </a:cubicBezTo>
                <a:cubicBezTo>
                  <a:pt x="3151" y="11035"/>
                  <a:pt x="2806" y="10706"/>
                  <a:pt x="2461" y="10361"/>
                </a:cubicBezTo>
                <a:cubicBezTo>
                  <a:pt x="2148" y="10048"/>
                  <a:pt x="2132" y="9672"/>
                  <a:pt x="2414" y="9342"/>
                </a:cubicBezTo>
                <a:cubicBezTo>
                  <a:pt x="2696" y="9029"/>
                  <a:pt x="3072" y="9123"/>
                  <a:pt x="3355" y="9327"/>
                </a:cubicBezTo>
                <a:cubicBezTo>
                  <a:pt x="3919" y="9734"/>
                  <a:pt x="4436" y="10189"/>
                  <a:pt x="4969" y="10628"/>
                </a:cubicBezTo>
                <a:cubicBezTo>
                  <a:pt x="5126" y="10753"/>
                  <a:pt x="5251" y="10910"/>
                  <a:pt x="5439" y="11082"/>
                </a:cubicBezTo>
                <a:cubicBezTo>
                  <a:pt x="5941" y="10189"/>
                  <a:pt x="6411" y="9358"/>
                  <a:pt x="6897" y="8480"/>
                </a:cubicBezTo>
                <a:cubicBezTo>
                  <a:pt x="6364" y="7916"/>
                  <a:pt x="5800" y="7383"/>
                  <a:pt x="5298" y="6803"/>
                </a:cubicBezTo>
                <a:cubicBezTo>
                  <a:pt x="5079" y="6552"/>
                  <a:pt x="4922" y="6223"/>
                  <a:pt x="4781" y="5910"/>
                </a:cubicBezTo>
                <a:cubicBezTo>
                  <a:pt x="4577" y="5471"/>
                  <a:pt x="4781" y="5095"/>
                  <a:pt x="5079" y="4797"/>
                </a:cubicBezTo>
                <a:cubicBezTo>
                  <a:pt x="5408" y="4468"/>
                  <a:pt x="5831" y="4577"/>
                  <a:pt x="6113" y="4860"/>
                </a:cubicBezTo>
                <a:cubicBezTo>
                  <a:pt x="6568" y="5314"/>
                  <a:pt x="6991" y="5800"/>
                  <a:pt x="7399" y="6317"/>
                </a:cubicBezTo>
                <a:cubicBezTo>
                  <a:pt x="7571" y="6552"/>
                  <a:pt x="7665" y="6866"/>
                  <a:pt x="7884" y="7289"/>
                </a:cubicBezTo>
                <a:cubicBezTo>
                  <a:pt x="8496" y="6599"/>
                  <a:pt x="9060" y="5988"/>
                  <a:pt x="9577" y="5330"/>
                </a:cubicBezTo>
                <a:cubicBezTo>
                  <a:pt x="9687" y="5189"/>
                  <a:pt x="9656" y="4875"/>
                  <a:pt x="9609" y="4656"/>
                </a:cubicBezTo>
                <a:cubicBezTo>
                  <a:pt x="9530" y="4186"/>
                  <a:pt x="9327" y="3731"/>
                  <a:pt x="9295" y="3245"/>
                </a:cubicBezTo>
                <a:cubicBezTo>
                  <a:pt x="9264" y="2744"/>
                  <a:pt x="9280" y="2226"/>
                  <a:pt x="9389" y="1740"/>
                </a:cubicBezTo>
                <a:cubicBezTo>
                  <a:pt x="9530" y="1176"/>
                  <a:pt x="9938" y="1113"/>
                  <a:pt x="10251" y="1599"/>
                </a:cubicBezTo>
                <a:cubicBezTo>
                  <a:pt x="10486" y="1960"/>
                  <a:pt x="10612" y="2399"/>
                  <a:pt x="10722" y="2822"/>
                </a:cubicBezTo>
                <a:cubicBezTo>
                  <a:pt x="10816" y="3182"/>
                  <a:pt x="10800" y="3574"/>
                  <a:pt x="10847" y="4013"/>
                </a:cubicBezTo>
                <a:close/>
              </a:path>
            </a:pathLst>
          </a:custGeom>
          <a:solidFill>
            <a:srgbClr val="95C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0657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7584" y="627534"/>
            <a:ext cx="7344816" cy="2585323"/>
          </a:xfrm>
          <a:prstGeom prst="rect">
            <a:avLst/>
          </a:prstGeom>
        </p:spPr>
        <p:txBody>
          <a:bodyPr wrap="square">
            <a:spAutoFit/>
          </a:bodyPr>
          <a:lstStyle/>
          <a:p>
            <a:pPr algn="just" fontAlgn="base">
              <a:lnSpc>
                <a:spcPct val="150000"/>
              </a:lnSpc>
            </a:pPr>
            <a:r>
              <a:rPr lang="en-US" sz="2400" dirty="0"/>
              <a:t>- </a:t>
            </a:r>
            <a:r>
              <a:rPr lang="vi-VN" sz="2400" dirty="0"/>
              <a:t>Mục tiêu đặt ra cụ thể, có thể quan sát, đo đếm, lượng hóa được.</a:t>
            </a:r>
            <a:endParaRPr lang="en-US" sz="2400" dirty="0"/>
          </a:p>
          <a:p>
            <a:pPr algn="just" fontAlgn="base">
              <a:lnSpc>
                <a:spcPct val="150000"/>
              </a:lnSpc>
            </a:pPr>
            <a:r>
              <a:rPr lang="en-US" sz="2000" i="1" dirty="0" err="1">
                <a:solidFill>
                  <a:srgbClr val="002060"/>
                </a:solidFill>
              </a:rPr>
              <a:t>Ví</a:t>
            </a:r>
            <a:r>
              <a:rPr lang="en-US" sz="2000" i="1" dirty="0">
                <a:solidFill>
                  <a:srgbClr val="002060"/>
                </a:solidFill>
              </a:rPr>
              <a:t> </a:t>
            </a:r>
            <a:r>
              <a:rPr lang="en-US" sz="2000" i="1" dirty="0" err="1">
                <a:solidFill>
                  <a:srgbClr val="002060"/>
                </a:solidFill>
              </a:rPr>
              <a:t>dụ</a:t>
            </a:r>
            <a:r>
              <a:rPr lang="en-US" sz="2000" i="1" dirty="0">
                <a:solidFill>
                  <a:srgbClr val="002060"/>
                </a:solidFill>
              </a:rPr>
              <a:t>: </a:t>
            </a:r>
            <a:r>
              <a:rPr lang="en-US" sz="2000" i="1" dirty="0" err="1">
                <a:solidFill>
                  <a:srgbClr val="002060"/>
                </a:solidFill>
              </a:rPr>
              <a:t>Trẻ</a:t>
            </a:r>
            <a:r>
              <a:rPr lang="en-US" sz="2000" i="1" dirty="0">
                <a:solidFill>
                  <a:srgbClr val="002060"/>
                </a:solidFill>
              </a:rPr>
              <a:t> </a:t>
            </a:r>
            <a:r>
              <a:rPr lang="en-US" sz="2000" i="1" dirty="0" err="1">
                <a:solidFill>
                  <a:srgbClr val="002060"/>
                </a:solidFill>
              </a:rPr>
              <a:t>thực</a:t>
            </a:r>
            <a:r>
              <a:rPr lang="en-US" sz="2000" i="1" dirty="0">
                <a:solidFill>
                  <a:srgbClr val="002060"/>
                </a:solidFill>
              </a:rPr>
              <a:t> </a:t>
            </a:r>
            <a:r>
              <a:rPr lang="en-US" sz="2000" i="1" dirty="0" err="1">
                <a:solidFill>
                  <a:srgbClr val="002060"/>
                </a:solidFill>
              </a:rPr>
              <a:t>hiện</a:t>
            </a:r>
            <a:r>
              <a:rPr lang="en-US" sz="2000" i="1" dirty="0">
                <a:solidFill>
                  <a:srgbClr val="002060"/>
                </a:solidFill>
              </a:rPr>
              <a:t> </a:t>
            </a:r>
            <a:r>
              <a:rPr lang="en-US" sz="2000" i="1" dirty="0" err="1">
                <a:solidFill>
                  <a:srgbClr val="002060"/>
                </a:solidFill>
              </a:rPr>
              <a:t>được</a:t>
            </a:r>
            <a:r>
              <a:rPr lang="en-US" sz="2000" i="1" dirty="0">
                <a:solidFill>
                  <a:srgbClr val="002060"/>
                </a:solidFill>
              </a:rPr>
              <a:t> </a:t>
            </a:r>
            <a:r>
              <a:rPr lang="en-US" sz="2000" i="1" dirty="0" err="1">
                <a:solidFill>
                  <a:srgbClr val="002060"/>
                </a:solidFill>
              </a:rPr>
              <a:t>các</a:t>
            </a:r>
            <a:r>
              <a:rPr lang="en-US" sz="2000" i="1" dirty="0">
                <a:solidFill>
                  <a:srgbClr val="002060"/>
                </a:solidFill>
              </a:rPr>
              <a:t> </a:t>
            </a:r>
            <a:r>
              <a:rPr lang="en-US" sz="2000" i="1" dirty="0" err="1">
                <a:solidFill>
                  <a:srgbClr val="002060"/>
                </a:solidFill>
              </a:rPr>
              <a:t>động</a:t>
            </a:r>
            <a:r>
              <a:rPr lang="en-US" sz="2000" i="1" dirty="0">
                <a:solidFill>
                  <a:srgbClr val="002060"/>
                </a:solidFill>
              </a:rPr>
              <a:t> </a:t>
            </a:r>
            <a:r>
              <a:rPr lang="en-US" sz="2000" i="1" dirty="0" err="1">
                <a:solidFill>
                  <a:srgbClr val="002060"/>
                </a:solidFill>
              </a:rPr>
              <a:t>tác</a:t>
            </a:r>
            <a:r>
              <a:rPr lang="en-US" sz="2000" i="1" dirty="0">
                <a:solidFill>
                  <a:srgbClr val="002060"/>
                </a:solidFill>
              </a:rPr>
              <a:t> </a:t>
            </a:r>
            <a:r>
              <a:rPr lang="en-US" sz="2000" i="1" dirty="0" err="1">
                <a:solidFill>
                  <a:srgbClr val="002060"/>
                </a:solidFill>
              </a:rPr>
              <a:t>múa</a:t>
            </a:r>
            <a:r>
              <a:rPr lang="en-US" sz="2000" i="1" dirty="0">
                <a:solidFill>
                  <a:srgbClr val="002060"/>
                </a:solidFill>
              </a:rPr>
              <a:t> </a:t>
            </a:r>
            <a:r>
              <a:rPr lang="en-US" sz="2000" i="1" dirty="0" err="1">
                <a:solidFill>
                  <a:srgbClr val="002060"/>
                </a:solidFill>
              </a:rPr>
              <a:t>theo</a:t>
            </a:r>
            <a:r>
              <a:rPr lang="en-US" sz="2000" i="1" dirty="0">
                <a:solidFill>
                  <a:srgbClr val="002060"/>
                </a:solidFill>
              </a:rPr>
              <a:t> </a:t>
            </a:r>
            <a:r>
              <a:rPr lang="en-US" sz="2000" i="1" dirty="0" err="1">
                <a:solidFill>
                  <a:srgbClr val="002060"/>
                </a:solidFill>
              </a:rPr>
              <a:t>nhạc</a:t>
            </a:r>
            <a:r>
              <a:rPr lang="en-US" sz="2000" i="1" dirty="0">
                <a:solidFill>
                  <a:srgbClr val="002060"/>
                </a:solidFill>
              </a:rPr>
              <a:t>; </a:t>
            </a:r>
            <a:r>
              <a:rPr lang="en-US" sz="2000" i="1" dirty="0" err="1">
                <a:solidFill>
                  <a:srgbClr val="002060"/>
                </a:solidFill>
              </a:rPr>
              <a:t>Trẻ</a:t>
            </a:r>
            <a:r>
              <a:rPr lang="en-US" sz="2000" i="1" dirty="0">
                <a:solidFill>
                  <a:srgbClr val="002060"/>
                </a:solidFill>
              </a:rPr>
              <a:t> </a:t>
            </a:r>
            <a:r>
              <a:rPr lang="en-US" sz="2000" i="1" dirty="0" err="1">
                <a:solidFill>
                  <a:srgbClr val="002060"/>
                </a:solidFill>
              </a:rPr>
              <a:t>nhận</a:t>
            </a:r>
            <a:r>
              <a:rPr lang="en-US" sz="2000" i="1" dirty="0">
                <a:solidFill>
                  <a:srgbClr val="002060"/>
                </a:solidFill>
              </a:rPr>
              <a:t> </a:t>
            </a:r>
            <a:r>
              <a:rPr lang="en-US" sz="2000" i="1" dirty="0" err="1">
                <a:solidFill>
                  <a:srgbClr val="002060"/>
                </a:solidFill>
              </a:rPr>
              <a:t>biết</a:t>
            </a:r>
            <a:r>
              <a:rPr lang="en-US" sz="2000" i="1" dirty="0">
                <a:solidFill>
                  <a:srgbClr val="002060"/>
                </a:solidFill>
              </a:rPr>
              <a:t> </a:t>
            </a:r>
            <a:r>
              <a:rPr lang="en-US" sz="2000" i="1" dirty="0" err="1">
                <a:solidFill>
                  <a:srgbClr val="002060"/>
                </a:solidFill>
              </a:rPr>
              <a:t>một</a:t>
            </a:r>
            <a:r>
              <a:rPr lang="en-US" sz="2000" i="1" dirty="0">
                <a:solidFill>
                  <a:srgbClr val="002060"/>
                </a:solidFill>
              </a:rPr>
              <a:t> </a:t>
            </a:r>
            <a:r>
              <a:rPr lang="en-US" sz="2000" i="1" dirty="0" err="1">
                <a:solidFill>
                  <a:srgbClr val="002060"/>
                </a:solidFill>
              </a:rPr>
              <a:t>số</a:t>
            </a:r>
            <a:r>
              <a:rPr lang="en-US" sz="2000" i="1" dirty="0">
                <a:solidFill>
                  <a:srgbClr val="002060"/>
                </a:solidFill>
              </a:rPr>
              <a:t> </a:t>
            </a:r>
            <a:r>
              <a:rPr lang="en-US" sz="2000" i="1" dirty="0" err="1">
                <a:solidFill>
                  <a:srgbClr val="002060"/>
                </a:solidFill>
              </a:rPr>
              <a:t>nghề</a:t>
            </a:r>
            <a:r>
              <a:rPr lang="en-US" sz="2000" i="1" dirty="0">
                <a:solidFill>
                  <a:srgbClr val="002060"/>
                </a:solidFill>
              </a:rPr>
              <a:t> </a:t>
            </a:r>
            <a:r>
              <a:rPr lang="en-US" sz="2000" i="1" dirty="0" err="1">
                <a:solidFill>
                  <a:srgbClr val="002060"/>
                </a:solidFill>
              </a:rPr>
              <a:t>phổ</a:t>
            </a:r>
            <a:r>
              <a:rPr lang="en-US" sz="2000" i="1" dirty="0">
                <a:solidFill>
                  <a:srgbClr val="002060"/>
                </a:solidFill>
              </a:rPr>
              <a:t> </a:t>
            </a:r>
            <a:r>
              <a:rPr lang="en-US" sz="2000" i="1" dirty="0" err="1">
                <a:solidFill>
                  <a:srgbClr val="002060"/>
                </a:solidFill>
              </a:rPr>
              <a:t>biến</a:t>
            </a:r>
            <a:r>
              <a:rPr lang="en-US" sz="2000" i="1" dirty="0">
                <a:solidFill>
                  <a:srgbClr val="002060"/>
                </a:solidFill>
              </a:rPr>
              <a:t> </a:t>
            </a:r>
            <a:r>
              <a:rPr lang="en-US" sz="2000" i="1" dirty="0" err="1">
                <a:solidFill>
                  <a:srgbClr val="002060"/>
                </a:solidFill>
              </a:rPr>
              <a:t>tại</a:t>
            </a:r>
            <a:r>
              <a:rPr lang="en-US" sz="2000" i="1" dirty="0">
                <a:solidFill>
                  <a:srgbClr val="002060"/>
                </a:solidFill>
              </a:rPr>
              <a:t> </a:t>
            </a:r>
            <a:r>
              <a:rPr lang="en-US" sz="2000" i="1" dirty="0" err="1">
                <a:solidFill>
                  <a:srgbClr val="002060"/>
                </a:solidFill>
              </a:rPr>
              <a:t>địa</a:t>
            </a:r>
            <a:r>
              <a:rPr lang="en-US" sz="2000" i="1" dirty="0">
                <a:solidFill>
                  <a:srgbClr val="002060"/>
                </a:solidFill>
              </a:rPr>
              <a:t> </a:t>
            </a:r>
            <a:r>
              <a:rPr lang="en-US" sz="2000" i="1" dirty="0" err="1">
                <a:solidFill>
                  <a:srgbClr val="002060"/>
                </a:solidFill>
              </a:rPr>
              <a:t>phương</a:t>
            </a:r>
            <a:r>
              <a:rPr lang="en-US" sz="2000" i="1" dirty="0">
                <a:solidFill>
                  <a:srgbClr val="002060"/>
                </a:solidFill>
              </a:rPr>
              <a:t>; </a:t>
            </a:r>
            <a:r>
              <a:rPr lang="en-US" sz="2000" i="1" dirty="0" err="1">
                <a:solidFill>
                  <a:srgbClr val="002060"/>
                </a:solidFill>
              </a:rPr>
              <a:t>Trẻ</a:t>
            </a:r>
            <a:r>
              <a:rPr lang="en-US" sz="2000" i="1" dirty="0">
                <a:solidFill>
                  <a:srgbClr val="002060"/>
                </a:solidFill>
              </a:rPr>
              <a:t> </a:t>
            </a:r>
            <a:r>
              <a:rPr lang="en-US" sz="2000" i="1" dirty="0" err="1">
                <a:solidFill>
                  <a:srgbClr val="002060"/>
                </a:solidFill>
              </a:rPr>
              <a:t>nhận</a:t>
            </a:r>
            <a:r>
              <a:rPr lang="en-US" sz="2000" i="1" dirty="0">
                <a:solidFill>
                  <a:srgbClr val="002060"/>
                </a:solidFill>
              </a:rPr>
              <a:t> </a:t>
            </a:r>
            <a:r>
              <a:rPr lang="en-US" sz="2000" i="1" dirty="0" err="1">
                <a:solidFill>
                  <a:srgbClr val="002060"/>
                </a:solidFill>
              </a:rPr>
              <a:t>biết</a:t>
            </a:r>
            <a:r>
              <a:rPr lang="en-US" sz="2000" i="1" dirty="0">
                <a:solidFill>
                  <a:srgbClr val="002060"/>
                </a:solidFill>
              </a:rPr>
              <a:t> </a:t>
            </a:r>
            <a:r>
              <a:rPr lang="en-US" sz="2000" i="1" dirty="0" err="1">
                <a:solidFill>
                  <a:srgbClr val="002060"/>
                </a:solidFill>
              </a:rPr>
              <a:t>các</a:t>
            </a:r>
            <a:r>
              <a:rPr lang="en-US" sz="2000" i="1" dirty="0">
                <a:solidFill>
                  <a:srgbClr val="002060"/>
                </a:solidFill>
              </a:rPr>
              <a:t> </a:t>
            </a:r>
            <a:r>
              <a:rPr lang="en-US" sz="2000" i="1" dirty="0" err="1">
                <a:solidFill>
                  <a:srgbClr val="002060"/>
                </a:solidFill>
              </a:rPr>
              <a:t>số</a:t>
            </a:r>
            <a:r>
              <a:rPr lang="en-US" sz="2000" i="1" dirty="0">
                <a:solidFill>
                  <a:srgbClr val="002060"/>
                </a:solidFill>
              </a:rPr>
              <a:t> </a:t>
            </a:r>
            <a:r>
              <a:rPr lang="en-US" sz="2000" i="1" dirty="0" err="1">
                <a:solidFill>
                  <a:srgbClr val="002060"/>
                </a:solidFill>
              </a:rPr>
              <a:t>trong</a:t>
            </a:r>
            <a:r>
              <a:rPr lang="en-US" sz="2000" i="1" dirty="0">
                <a:solidFill>
                  <a:srgbClr val="002060"/>
                </a:solidFill>
              </a:rPr>
              <a:t> </a:t>
            </a:r>
            <a:r>
              <a:rPr lang="en-US" sz="2000" i="1" dirty="0" err="1">
                <a:solidFill>
                  <a:srgbClr val="002060"/>
                </a:solidFill>
              </a:rPr>
              <a:t>phạm</a:t>
            </a:r>
            <a:r>
              <a:rPr lang="en-US" sz="2000" i="1" dirty="0">
                <a:solidFill>
                  <a:srgbClr val="002060"/>
                </a:solidFill>
              </a:rPr>
              <a:t> vi 5.</a:t>
            </a:r>
            <a:endParaRPr lang="en-US" sz="2000" dirty="0">
              <a:solidFill>
                <a:srgbClr val="002060"/>
              </a:solidFill>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53763" r="3290"/>
          <a:stretch/>
        </p:blipFill>
        <p:spPr>
          <a:xfrm>
            <a:off x="2339752" y="3507854"/>
            <a:ext cx="4392488" cy="1310431"/>
          </a:xfrm>
          <a:prstGeom prst="rect">
            <a:avLst/>
          </a:prstGeom>
          <a:ln>
            <a:noFill/>
          </a:ln>
          <a:effectLst>
            <a:softEdge rad="112500"/>
          </a:effectLst>
        </p:spPr>
      </p:pic>
    </p:spTree>
    <p:extLst>
      <p:ext uri="{BB962C8B-B14F-4D97-AF65-F5344CB8AC3E}">
        <p14:creationId xmlns:p14="http://schemas.microsoft.com/office/powerpoint/2010/main" val="597685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195486"/>
            <a:ext cx="7992888" cy="4524315"/>
          </a:xfrm>
          <a:prstGeom prst="rect">
            <a:avLst/>
          </a:prstGeom>
        </p:spPr>
        <p:txBody>
          <a:bodyPr wrap="square">
            <a:spAutoFit/>
          </a:bodyPr>
          <a:lstStyle/>
          <a:p>
            <a:pPr marL="342900" lvl="0" indent="-342900" algn="just" fontAlgn="base">
              <a:lnSpc>
                <a:spcPct val="150000"/>
              </a:lnSpc>
              <a:buFont typeface="Wingdings" pitchFamily="2" charset="2"/>
              <a:buChar char="Ø"/>
            </a:pPr>
            <a:r>
              <a:rPr lang="pt-BR" sz="2400" b="1" dirty="0"/>
              <a:t>LƯU Ý: </a:t>
            </a:r>
            <a:endParaRPr lang="en-US" sz="2400" dirty="0"/>
          </a:p>
          <a:p>
            <a:pPr lvl="0" algn="just" fontAlgn="base">
              <a:lnSpc>
                <a:spcPct val="150000"/>
              </a:lnSpc>
            </a:pPr>
            <a:r>
              <a:rPr lang="pt-BR" sz="2400" dirty="0"/>
              <a:t>	Để không nhầm lẫn giữa mục tiêu và nội dung. </a:t>
            </a:r>
            <a:r>
              <a:rPr lang="pt-BR" sz="2400" dirty="0">
                <a:solidFill>
                  <a:srgbClr val="FF0000"/>
                </a:solidFill>
              </a:rPr>
              <a:t>Trước hết cần nghiên cứu kỹ kết quả mong đợi</a:t>
            </a:r>
            <a:r>
              <a:rPr lang="pt-BR" sz="2400" dirty="0"/>
              <a:t> của từng lĩnh vực, </a:t>
            </a:r>
            <a:r>
              <a:rPr lang="pt-BR" sz="2400" dirty="0">
                <a:solidFill>
                  <a:srgbClr val="FF0000"/>
                </a:solidFill>
              </a:rPr>
              <a:t>xác định mục tiêu nào là mục tiêu cụ thể </a:t>
            </a:r>
            <a:r>
              <a:rPr lang="pt-BR" sz="2400" dirty="0"/>
              <a:t>cho độ tuổi, mục tiêu chung, nội dung chương trình đánh dấu để riêng. Sau đó thực hiện phần so sánh để rút ra ý khái quát nhất, hoặc bổ sung thêm ý. Cuối cùng ta có mục tiêu khái quát cho từng lĩnh vực. </a:t>
            </a:r>
            <a:r>
              <a:rPr lang="pt-BR" b="1" dirty="0"/>
              <a:t>(Phân tích cách xác định mục tiêu ở KQMĐ).</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016" y="51469"/>
            <a:ext cx="1518292" cy="907417"/>
          </a:xfrm>
          <a:prstGeom prst="ellipse">
            <a:avLst/>
          </a:prstGeom>
          <a:ln>
            <a:noFill/>
          </a:ln>
          <a:effectLst>
            <a:softEdge rad="112500"/>
          </a:effectLst>
        </p:spPr>
      </p:pic>
    </p:spTree>
    <p:extLst>
      <p:ext uri="{BB962C8B-B14F-4D97-AF65-F5344CB8AC3E}">
        <p14:creationId xmlns:p14="http://schemas.microsoft.com/office/powerpoint/2010/main" val="3604920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84784" y="2283718"/>
            <a:ext cx="6462464" cy="769441"/>
          </a:xfrm>
          <a:prstGeom prst="rect">
            <a:avLst/>
          </a:prstGeom>
        </p:spPr>
        <p:txBody>
          <a:bodyPr wrap="square">
            <a:spAutoFit/>
          </a:bodyPr>
          <a:lstStyle/>
          <a:p>
            <a:pPr algn="just" fontAlgn="base"/>
            <a:r>
              <a:rPr lang="en-US" sz="2200" i="1" dirty="0" err="1">
                <a:solidFill>
                  <a:srgbClr val="002060"/>
                </a:solidFill>
              </a:rPr>
              <a:t>Ví</a:t>
            </a:r>
            <a:r>
              <a:rPr lang="en-US" sz="2200" i="1" dirty="0">
                <a:solidFill>
                  <a:srgbClr val="002060"/>
                </a:solidFill>
              </a:rPr>
              <a:t> </a:t>
            </a:r>
            <a:r>
              <a:rPr lang="en-US" sz="2200" i="1" dirty="0" err="1">
                <a:solidFill>
                  <a:srgbClr val="002060"/>
                </a:solidFill>
              </a:rPr>
              <a:t>dụ</a:t>
            </a:r>
            <a:r>
              <a:rPr lang="en-US" sz="2200" i="1" dirty="0">
                <a:solidFill>
                  <a:srgbClr val="002060"/>
                </a:solidFill>
              </a:rPr>
              <a:t> 1: </a:t>
            </a:r>
            <a:r>
              <a:rPr lang="en-US" sz="2200" i="1" dirty="0" err="1">
                <a:solidFill>
                  <a:srgbClr val="002060"/>
                </a:solidFill>
              </a:rPr>
              <a:t>Hướng</a:t>
            </a:r>
            <a:r>
              <a:rPr lang="en-US" sz="2200" i="1" dirty="0">
                <a:solidFill>
                  <a:srgbClr val="002060"/>
                </a:solidFill>
              </a:rPr>
              <a:t> </a:t>
            </a:r>
            <a:r>
              <a:rPr lang="en-US" sz="2200" i="1" dirty="0" err="1">
                <a:solidFill>
                  <a:srgbClr val="002060"/>
                </a:solidFill>
              </a:rPr>
              <a:t>dẫn</a:t>
            </a:r>
            <a:r>
              <a:rPr lang="en-US" sz="2200" i="1" dirty="0">
                <a:solidFill>
                  <a:srgbClr val="002060"/>
                </a:solidFill>
              </a:rPr>
              <a:t> </a:t>
            </a:r>
            <a:r>
              <a:rPr lang="en-US" sz="2200" i="1" dirty="0" err="1">
                <a:solidFill>
                  <a:srgbClr val="002060"/>
                </a:solidFill>
              </a:rPr>
              <a:t>cách</a:t>
            </a:r>
            <a:r>
              <a:rPr lang="en-US" sz="2200" i="1" dirty="0">
                <a:solidFill>
                  <a:srgbClr val="002060"/>
                </a:solidFill>
              </a:rPr>
              <a:t> so </a:t>
            </a:r>
            <a:r>
              <a:rPr lang="en-US" sz="2200" i="1" dirty="0" err="1">
                <a:solidFill>
                  <a:srgbClr val="002060"/>
                </a:solidFill>
              </a:rPr>
              <a:t>sánh</a:t>
            </a:r>
            <a:r>
              <a:rPr lang="en-US" sz="2200" i="1" dirty="0">
                <a:solidFill>
                  <a:srgbClr val="002060"/>
                </a:solidFill>
              </a:rPr>
              <a:t> </a:t>
            </a:r>
            <a:r>
              <a:rPr lang="en-US" sz="2200" i="1" dirty="0" err="1">
                <a:solidFill>
                  <a:srgbClr val="002060"/>
                </a:solidFill>
              </a:rPr>
              <a:t>để</a:t>
            </a:r>
            <a:r>
              <a:rPr lang="en-US" sz="2200" i="1" dirty="0">
                <a:solidFill>
                  <a:srgbClr val="002060"/>
                </a:solidFill>
              </a:rPr>
              <a:t> </a:t>
            </a:r>
            <a:r>
              <a:rPr lang="en-US" sz="2200" i="1" dirty="0" err="1">
                <a:solidFill>
                  <a:srgbClr val="002060"/>
                </a:solidFill>
              </a:rPr>
              <a:t>xác</a:t>
            </a:r>
            <a:r>
              <a:rPr lang="en-US" sz="2200" i="1" dirty="0">
                <a:solidFill>
                  <a:srgbClr val="002060"/>
                </a:solidFill>
              </a:rPr>
              <a:t> </a:t>
            </a:r>
            <a:r>
              <a:rPr lang="en-US" sz="2200" i="1" dirty="0" err="1">
                <a:solidFill>
                  <a:srgbClr val="002060"/>
                </a:solidFill>
              </a:rPr>
              <a:t>định</a:t>
            </a:r>
            <a:r>
              <a:rPr lang="en-US" sz="2200" i="1" dirty="0">
                <a:solidFill>
                  <a:srgbClr val="002060"/>
                </a:solidFill>
              </a:rPr>
              <a:t> </a:t>
            </a:r>
            <a:r>
              <a:rPr lang="en-US" sz="2200" i="1" dirty="0" err="1">
                <a:solidFill>
                  <a:srgbClr val="002060"/>
                </a:solidFill>
              </a:rPr>
              <a:t>mục</a:t>
            </a:r>
            <a:r>
              <a:rPr lang="en-US" sz="2200" i="1" dirty="0">
                <a:solidFill>
                  <a:srgbClr val="002060"/>
                </a:solidFill>
              </a:rPr>
              <a:t> </a:t>
            </a:r>
            <a:r>
              <a:rPr lang="en-US" sz="2200" i="1" dirty="0" err="1">
                <a:solidFill>
                  <a:srgbClr val="002060"/>
                </a:solidFill>
              </a:rPr>
              <a:t>tiêu</a:t>
            </a:r>
            <a:r>
              <a:rPr lang="en-US" sz="2200" i="1" dirty="0">
                <a:solidFill>
                  <a:srgbClr val="002060"/>
                </a:solidFill>
              </a:rPr>
              <a:t> </a:t>
            </a:r>
            <a:r>
              <a:rPr lang="en-US" sz="2200" i="1" dirty="0" err="1">
                <a:solidFill>
                  <a:srgbClr val="002060"/>
                </a:solidFill>
              </a:rPr>
              <a:t>lĩnh</a:t>
            </a:r>
            <a:r>
              <a:rPr lang="en-US" sz="2200" i="1" dirty="0">
                <a:solidFill>
                  <a:srgbClr val="002060"/>
                </a:solidFill>
              </a:rPr>
              <a:t> </a:t>
            </a:r>
            <a:r>
              <a:rPr lang="en-US" sz="2200" i="1" dirty="0" err="1">
                <a:solidFill>
                  <a:srgbClr val="002060"/>
                </a:solidFill>
              </a:rPr>
              <a:t>vực</a:t>
            </a:r>
            <a:r>
              <a:rPr lang="en-US" sz="2200" i="1" dirty="0">
                <a:solidFill>
                  <a:srgbClr val="002060"/>
                </a:solidFill>
              </a:rPr>
              <a:t> </a:t>
            </a:r>
            <a:r>
              <a:rPr lang="en-US" sz="2200" i="1" dirty="0" err="1">
                <a:solidFill>
                  <a:srgbClr val="002060"/>
                </a:solidFill>
              </a:rPr>
              <a:t>PTTC</a:t>
            </a:r>
            <a:r>
              <a:rPr lang="en-US" sz="2200" i="1" dirty="0">
                <a:solidFill>
                  <a:srgbClr val="002060"/>
                </a:solidFill>
              </a:rPr>
              <a:t> 4-5 </a:t>
            </a:r>
            <a:r>
              <a:rPr lang="en-US" sz="2200" i="1" err="1">
                <a:solidFill>
                  <a:srgbClr val="002060"/>
                </a:solidFill>
              </a:rPr>
              <a:t>tuổi</a:t>
            </a:r>
            <a:r>
              <a:rPr lang="en-US" sz="2200" i="1">
                <a:solidFill>
                  <a:srgbClr val="002060"/>
                </a:solidFill>
              </a:rPr>
              <a:t> (Trang </a:t>
            </a:r>
            <a:r>
              <a:rPr lang="en-US" sz="2200" i="1" dirty="0">
                <a:solidFill>
                  <a:srgbClr val="002060"/>
                </a:solidFill>
              </a:rPr>
              <a:t>55 + 56)</a:t>
            </a:r>
            <a:endParaRPr lang="en-US" sz="2200" dirty="0">
              <a:solidFill>
                <a:srgbClr val="002060"/>
              </a:solidFill>
            </a:endParaRPr>
          </a:p>
        </p:txBody>
      </p:sp>
      <p:pic>
        <p:nvPicPr>
          <p:cNvPr id="2" name="Picture 1">
            <a:hlinkClick r:id="rId2" action="ppaction://hlinkfil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211038"/>
            <a:ext cx="1602432" cy="1602432"/>
          </a:xfrm>
          <a:prstGeom prst="ellipse">
            <a:avLst/>
          </a:prstGeom>
          <a:ln>
            <a:noFill/>
          </a:ln>
          <a:effectLst>
            <a:softEdge rad="112500"/>
          </a:effectLst>
        </p:spPr>
      </p:pic>
    </p:spTree>
    <p:extLst>
      <p:ext uri="{BB962C8B-B14F-4D97-AF65-F5344CB8AC3E}">
        <p14:creationId xmlns:p14="http://schemas.microsoft.com/office/powerpoint/2010/main" val="333851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8"/>
        <p:cNvGrpSpPr/>
        <p:nvPr/>
      </p:nvGrpSpPr>
      <p:grpSpPr>
        <a:xfrm>
          <a:off x="0" y="0"/>
          <a:ext cx="0" cy="0"/>
          <a:chOff x="0" y="0"/>
          <a:chExt cx="0" cy="0"/>
        </a:xfrm>
      </p:grpSpPr>
      <p:grpSp>
        <p:nvGrpSpPr>
          <p:cNvPr id="1141" name="Google Shape;1141;p41"/>
          <p:cNvGrpSpPr/>
          <p:nvPr/>
        </p:nvGrpSpPr>
        <p:grpSpPr>
          <a:xfrm>
            <a:off x="405968" y="793112"/>
            <a:ext cx="8208912" cy="3650846"/>
            <a:chOff x="1908700" y="1591450"/>
            <a:chExt cx="5287849" cy="2526648"/>
          </a:xfrm>
        </p:grpSpPr>
        <p:sp>
          <p:nvSpPr>
            <p:cNvPr id="1142" name="Google Shape;1142;p41"/>
            <p:cNvSpPr/>
            <p:nvPr/>
          </p:nvSpPr>
          <p:spPr>
            <a:xfrm>
              <a:off x="1908700" y="2160455"/>
              <a:ext cx="436956" cy="1438956"/>
            </a:xfrm>
            <a:custGeom>
              <a:avLst/>
              <a:gdLst/>
              <a:ahLst/>
              <a:cxnLst/>
              <a:rect l="l" t="t" r="r" b="b"/>
              <a:pathLst>
                <a:path w="8740" h="28782" extrusionOk="0">
                  <a:moveTo>
                    <a:pt x="8110" y="559"/>
                  </a:moveTo>
                  <a:cubicBezTo>
                    <a:pt x="8131" y="559"/>
                    <a:pt x="8152" y="560"/>
                    <a:pt x="8173" y="562"/>
                  </a:cubicBezTo>
                  <a:cubicBezTo>
                    <a:pt x="7272" y="1596"/>
                    <a:pt x="6438" y="2530"/>
                    <a:pt x="5538" y="3564"/>
                  </a:cubicBezTo>
                  <a:cubicBezTo>
                    <a:pt x="5832" y="2094"/>
                    <a:pt x="7117" y="559"/>
                    <a:pt x="8110" y="559"/>
                  </a:cubicBezTo>
                  <a:close/>
                  <a:moveTo>
                    <a:pt x="6638" y="6332"/>
                  </a:moveTo>
                  <a:cubicBezTo>
                    <a:pt x="6672" y="6399"/>
                    <a:pt x="6705" y="6466"/>
                    <a:pt x="6772" y="6499"/>
                  </a:cubicBezTo>
                  <a:cubicBezTo>
                    <a:pt x="6338" y="6833"/>
                    <a:pt x="5904" y="7133"/>
                    <a:pt x="5504" y="7433"/>
                  </a:cubicBezTo>
                  <a:cubicBezTo>
                    <a:pt x="5471" y="7366"/>
                    <a:pt x="5404" y="7333"/>
                    <a:pt x="5371" y="7300"/>
                  </a:cubicBezTo>
                  <a:cubicBezTo>
                    <a:pt x="5804" y="6966"/>
                    <a:pt x="6205" y="6666"/>
                    <a:pt x="6638" y="6332"/>
                  </a:cubicBezTo>
                  <a:close/>
                  <a:moveTo>
                    <a:pt x="2836" y="4765"/>
                  </a:moveTo>
                  <a:lnTo>
                    <a:pt x="2836" y="4765"/>
                  </a:lnTo>
                  <a:cubicBezTo>
                    <a:pt x="3436" y="5732"/>
                    <a:pt x="3870" y="7233"/>
                    <a:pt x="3770" y="7900"/>
                  </a:cubicBezTo>
                  <a:cubicBezTo>
                    <a:pt x="3036" y="6999"/>
                    <a:pt x="2736" y="5999"/>
                    <a:pt x="2836" y="4765"/>
                  </a:cubicBezTo>
                  <a:close/>
                  <a:moveTo>
                    <a:pt x="1134" y="9902"/>
                  </a:moveTo>
                  <a:lnTo>
                    <a:pt x="1134" y="9902"/>
                  </a:lnTo>
                  <a:cubicBezTo>
                    <a:pt x="1701" y="10002"/>
                    <a:pt x="2168" y="10602"/>
                    <a:pt x="2469" y="11603"/>
                  </a:cubicBezTo>
                  <a:cubicBezTo>
                    <a:pt x="1435" y="10702"/>
                    <a:pt x="1234" y="10435"/>
                    <a:pt x="1134" y="9902"/>
                  </a:cubicBezTo>
                  <a:close/>
                  <a:moveTo>
                    <a:pt x="7205" y="10235"/>
                  </a:moveTo>
                  <a:lnTo>
                    <a:pt x="4503" y="12070"/>
                  </a:lnTo>
                  <a:cubicBezTo>
                    <a:pt x="4970" y="11136"/>
                    <a:pt x="6238" y="10235"/>
                    <a:pt x="7205" y="10235"/>
                  </a:cubicBezTo>
                  <a:close/>
                  <a:moveTo>
                    <a:pt x="1101" y="15939"/>
                  </a:moveTo>
                  <a:cubicBezTo>
                    <a:pt x="1635" y="16506"/>
                    <a:pt x="2168" y="17073"/>
                    <a:pt x="2702" y="17674"/>
                  </a:cubicBezTo>
                  <a:cubicBezTo>
                    <a:pt x="2635" y="17707"/>
                    <a:pt x="2569" y="17774"/>
                    <a:pt x="2502" y="17807"/>
                  </a:cubicBezTo>
                  <a:cubicBezTo>
                    <a:pt x="2002" y="17207"/>
                    <a:pt x="1501" y="16606"/>
                    <a:pt x="1001" y="16039"/>
                  </a:cubicBezTo>
                  <a:cubicBezTo>
                    <a:pt x="1034" y="16006"/>
                    <a:pt x="1068" y="15973"/>
                    <a:pt x="1101" y="15939"/>
                  </a:cubicBezTo>
                  <a:close/>
                  <a:moveTo>
                    <a:pt x="6271" y="14705"/>
                  </a:moveTo>
                  <a:lnTo>
                    <a:pt x="6271" y="14705"/>
                  </a:lnTo>
                  <a:cubicBezTo>
                    <a:pt x="6138" y="15672"/>
                    <a:pt x="4937" y="17374"/>
                    <a:pt x="3936" y="18107"/>
                  </a:cubicBezTo>
                  <a:cubicBezTo>
                    <a:pt x="4237" y="16573"/>
                    <a:pt x="5404" y="15839"/>
                    <a:pt x="6271" y="14705"/>
                  </a:cubicBezTo>
                  <a:close/>
                  <a:moveTo>
                    <a:pt x="7072" y="20242"/>
                  </a:moveTo>
                  <a:lnTo>
                    <a:pt x="7072" y="20242"/>
                  </a:lnTo>
                  <a:cubicBezTo>
                    <a:pt x="7039" y="20943"/>
                    <a:pt x="5938" y="22110"/>
                    <a:pt x="5137" y="22477"/>
                  </a:cubicBezTo>
                  <a:cubicBezTo>
                    <a:pt x="5104" y="22444"/>
                    <a:pt x="5071" y="22377"/>
                    <a:pt x="5037" y="22344"/>
                  </a:cubicBezTo>
                  <a:cubicBezTo>
                    <a:pt x="5704" y="21643"/>
                    <a:pt x="6371" y="20943"/>
                    <a:pt x="7072" y="20242"/>
                  </a:cubicBezTo>
                  <a:close/>
                  <a:moveTo>
                    <a:pt x="1034" y="21443"/>
                  </a:moveTo>
                  <a:cubicBezTo>
                    <a:pt x="1668" y="21510"/>
                    <a:pt x="2802" y="22310"/>
                    <a:pt x="3436" y="23178"/>
                  </a:cubicBezTo>
                  <a:cubicBezTo>
                    <a:pt x="2402" y="23144"/>
                    <a:pt x="1401" y="22444"/>
                    <a:pt x="1034" y="21443"/>
                  </a:cubicBezTo>
                  <a:close/>
                  <a:moveTo>
                    <a:pt x="2269" y="26313"/>
                  </a:moveTo>
                  <a:lnTo>
                    <a:pt x="2269" y="26313"/>
                  </a:lnTo>
                  <a:cubicBezTo>
                    <a:pt x="3002" y="26647"/>
                    <a:pt x="3603" y="26914"/>
                    <a:pt x="4203" y="27181"/>
                  </a:cubicBezTo>
                  <a:cubicBezTo>
                    <a:pt x="4126" y="27206"/>
                    <a:pt x="4037" y="27218"/>
                    <a:pt x="3940" y="27218"/>
                  </a:cubicBezTo>
                  <a:cubicBezTo>
                    <a:pt x="3408" y="27218"/>
                    <a:pt x="2635" y="26849"/>
                    <a:pt x="2269" y="26313"/>
                  </a:cubicBezTo>
                  <a:close/>
                  <a:moveTo>
                    <a:pt x="8271" y="0"/>
                  </a:moveTo>
                  <a:cubicBezTo>
                    <a:pt x="8167" y="0"/>
                    <a:pt x="8034" y="32"/>
                    <a:pt x="7873" y="95"/>
                  </a:cubicBezTo>
                  <a:cubicBezTo>
                    <a:pt x="6638" y="495"/>
                    <a:pt x="5871" y="1395"/>
                    <a:pt x="5437" y="2563"/>
                  </a:cubicBezTo>
                  <a:cubicBezTo>
                    <a:pt x="5004" y="3764"/>
                    <a:pt x="4604" y="4998"/>
                    <a:pt x="4170" y="6232"/>
                  </a:cubicBezTo>
                  <a:cubicBezTo>
                    <a:pt x="4137" y="6199"/>
                    <a:pt x="4070" y="6166"/>
                    <a:pt x="4070" y="6132"/>
                  </a:cubicBezTo>
                  <a:cubicBezTo>
                    <a:pt x="3670" y="5332"/>
                    <a:pt x="3303" y="4531"/>
                    <a:pt x="2902" y="3730"/>
                  </a:cubicBezTo>
                  <a:cubicBezTo>
                    <a:pt x="2836" y="3630"/>
                    <a:pt x="2669" y="3530"/>
                    <a:pt x="2569" y="3464"/>
                  </a:cubicBezTo>
                  <a:cubicBezTo>
                    <a:pt x="2469" y="3530"/>
                    <a:pt x="2335" y="3630"/>
                    <a:pt x="2335" y="3730"/>
                  </a:cubicBezTo>
                  <a:cubicBezTo>
                    <a:pt x="2269" y="5232"/>
                    <a:pt x="2202" y="6699"/>
                    <a:pt x="3236" y="7967"/>
                  </a:cubicBezTo>
                  <a:cubicBezTo>
                    <a:pt x="3469" y="8267"/>
                    <a:pt x="3703" y="8634"/>
                    <a:pt x="3703" y="8968"/>
                  </a:cubicBezTo>
                  <a:cubicBezTo>
                    <a:pt x="3670" y="9902"/>
                    <a:pt x="3503" y="10836"/>
                    <a:pt x="3369" y="11770"/>
                  </a:cubicBezTo>
                  <a:cubicBezTo>
                    <a:pt x="3336" y="11770"/>
                    <a:pt x="3303" y="11803"/>
                    <a:pt x="3269" y="11803"/>
                  </a:cubicBezTo>
                  <a:cubicBezTo>
                    <a:pt x="3102" y="11436"/>
                    <a:pt x="2902" y="11069"/>
                    <a:pt x="2702" y="10702"/>
                  </a:cubicBezTo>
                  <a:cubicBezTo>
                    <a:pt x="2402" y="10035"/>
                    <a:pt x="1902" y="9535"/>
                    <a:pt x="1268" y="9234"/>
                  </a:cubicBezTo>
                  <a:cubicBezTo>
                    <a:pt x="1176" y="9179"/>
                    <a:pt x="1044" y="9155"/>
                    <a:pt x="916" y="9155"/>
                  </a:cubicBezTo>
                  <a:cubicBezTo>
                    <a:pt x="811" y="9155"/>
                    <a:pt x="709" y="9171"/>
                    <a:pt x="634" y="9201"/>
                  </a:cubicBezTo>
                  <a:cubicBezTo>
                    <a:pt x="501" y="9268"/>
                    <a:pt x="467" y="9601"/>
                    <a:pt x="501" y="9768"/>
                  </a:cubicBezTo>
                  <a:cubicBezTo>
                    <a:pt x="601" y="10135"/>
                    <a:pt x="701" y="10535"/>
                    <a:pt x="968" y="10802"/>
                  </a:cubicBezTo>
                  <a:cubicBezTo>
                    <a:pt x="1601" y="11569"/>
                    <a:pt x="2335" y="12270"/>
                    <a:pt x="3002" y="13004"/>
                  </a:cubicBezTo>
                  <a:cubicBezTo>
                    <a:pt x="3169" y="13137"/>
                    <a:pt x="3303" y="13404"/>
                    <a:pt x="3303" y="13604"/>
                  </a:cubicBezTo>
                  <a:cubicBezTo>
                    <a:pt x="3336" y="15072"/>
                    <a:pt x="3369" y="16540"/>
                    <a:pt x="3369" y="18007"/>
                  </a:cubicBezTo>
                  <a:cubicBezTo>
                    <a:pt x="3369" y="18041"/>
                    <a:pt x="3336" y="18074"/>
                    <a:pt x="3269" y="18141"/>
                  </a:cubicBezTo>
                  <a:cubicBezTo>
                    <a:pt x="3169" y="17974"/>
                    <a:pt x="3069" y="17874"/>
                    <a:pt x="3036" y="17740"/>
                  </a:cubicBezTo>
                  <a:cubicBezTo>
                    <a:pt x="2669" y="16740"/>
                    <a:pt x="1835" y="16139"/>
                    <a:pt x="1168" y="15439"/>
                  </a:cubicBezTo>
                  <a:cubicBezTo>
                    <a:pt x="1001" y="15272"/>
                    <a:pt x="801" y="15172"/>
                    <a:pt x="601" y="15139"/>
                  </a:cubicBezTo>
                  <a:cubicBezTo>
                    <a:pt x="553" y="15123"/>
                    <a:pt x="504" y="15116"/>
                    <a:pt x="456" y="15116"/>
                  </a:cubicBezTo>
                  <a:cubicBezTo>
                    <a:pt x="304" y="15116"/>
                    <a:pt x="152" y="15180"/>
                    <a:pt x="0" y="15205"/>
                  </a:cubicBezTo>
                  <a:cubicBezTo>
                    <a:pt x="67" y="15372"/>
                    <a:pt x="100" y="15572"/>
                    <a:pt x="200" y="15706"/>
                  </a:cubicBezTo>
                  <a:cubicBezTo>
                    <a:pt x="734" y="16373"/>
                    <a:pt x="1301" y="17007"/>
                    <a:pt x="1868" y="17674"/>
                  </a:cubicBezTo>
                  <a:cubicBezTo>
                    <a:pt x="2068" y="17907"/>
                    <a:pt x="2269" y="18174"/>
                    <a:pt x="2535" y="18308"/>
                  </a:cubicBezTo>
                  <a:cubicBezTo>
                    <a:pt x="3203" y="18641"/>
                    <a:pt x="3436" y="19175"/>
                    <a:pt x="3569" y="19842"/>
                  </a:cubicBezTo>
                  <a:cubicBezTo>
                    <a:pt x="3636" y="20209"/>
                    <a:pt x="3670" y="20576"/>
                    <a:pt x="3703" y="20909"/>
                  </a:cubicBezTo>
                  <a:cubicBezTo>
                    <a:pt x="3770" y="21543"/>
                    <a:pt x="3836" y="22177"/>
                    <a:pt x="3903" y="22811"/>
                  </a:cubicBezTo>
                  <a:cubicBezTo>
                    <a:pt x="3102" y="22210"/>
                    <a:pt x="2335" y="21643"/>
                    <a:pt x="1535" y="21110"/>
                  </a:cubicBezTo>
                  <a:cubicBezTo>
                    <a:pt x="1335" y="20943"/>
                    <a:pt x="968" y="20909"/>
                    <a:pt x="701" y="20909"/>
                  </a:cubicBezTo>
                  <a:cubicBezTo>
                    <a:pt x="367" y="20909"/>
                    <a:pt x="267" y="21110"/>
                    <a:pt x="434" y="21376"/>
                  </a:cubicBezTo>
                  <a:cubicBezTo>
                    <a:pt x="734" y="21843"/>
                    <a:pt x="1034" y="22310"/>
                    <a:pt x="1401" y="22744"/>
                  </a:cubicBezTo>
                  <a:cubicBezTo>
                    <a:pt x="1635" y="23011"/>
                    <a:pt x="1935" y="23178"/>
                    <a:pt x="2235" y="23378"/>
                  </a:cubicBezTo>
                  <a:cubicBezTo>
                    <a:pt x="2451" y="23501"/>
                    <a:pt x="2667" y="23682"/>
                    <a:pt x="2883" y="23682"/>
                  </a:cubicBezTo>
                  <a:cubicBezTo>
                    <a:pt x="2901" y="23682"/>
                    <a:pt x="2918" y="23681"/>
                    <a:pt x="2936" y="23678"/>
                  </a:cubicBezTo>
                  <a:cubicBezTo>
                    <a:pt x="3029" y="23668"/>
                    <a:pt x="3117" y="23663"/>
                    <a:pt x="3201" y="23663"/>
                  </a:cubicBezTo>
                  <a:cubicBezTo>
                    <a:pt x="3959" y="23663"/>
                    <a:pt x="4347" y="24071"/>
                    <a:pt x="4437" y="24912"/>
                  </a:cubicBezTo>
                  <a:cubicBezTo>
                    <a:pt x="4470" y="25046"/>
                    <a:pt x="4537" y="25179"/>
                    <a:pt x="4604" y="25313"/>
                  </a:cubicBezTo>
                  <a:cubicBezTo>
                    <a:pt x="4770" y="25846"/>
                    <a:pt x="4937" y="26347"/>
                    <a:pt x="5137" y="27014"/>
                  </a:cubicBezTo>
                  <a:cubicBezTo>
                    <a:pt x="4270" y="26613"/>
                    <a:pt x="3536" y="26280"/>
                    <a:pt x="2802" y="25980"/>
                  </a:cubicBezTo>
                  <a:cubicBezTo>
                    <a:pt x="2535" y="25880"/>
                    <a:pt x="2235" y="25780"/>
                    <a:pt x="1968" y="25780"/>
                  </a:cubicBezTo>
                  <a:cubicBezTo>
                    <a:pt x="1535" y="25780"/>
                    <a:pt x="1401" y="26113"/>
                    <a:pt x="1635" y="26480"/>
                  </a:cubicBezTo>
                  <a:cubicBezTo>
                    <a:pt x="1968" y="26980"/>
                    <a:pt x="2435" y="27314"/>
                    <a:pt x="3036" y="27547"/>
                  </a:cubicBezTo>
                  <a:cubicBezTo>
                    <a:pt x="3450" y="27727"/>
                    <a:pt x="3863" y="27820"/>
                    <a:pt x="4272" y="27820"/>
                  </a:cubicBezTo>
                  <a:cubicBezTo>
                    <a:pt x="4621" y="27820"/>
                    <a:pt x="4966" y="27752"/>
                    <a:pt x="5304" y="27614"/>
                  </a:cubicBezTo>
                  <a:cubicBezTo>
                    <a:pt x="5538" y="28048"/>
                    <a:pt x="5738" y="28415"/>
                    <a:pt x="5971" y="28782"/>
                  </a:cubicBezTo>
                  <a:cubicBezTo>
                    <a:pt x="6005" y="28748"/>
                    <a:pt x="6038" y="28715"/>
                    <a:pt x="6105" y="28682"/>
                  </a:cubicBezTo>
                  <a:cubicBezTo>
                    <a:pt x="5971" y="28381"/>
                    <a:pt x="5838" y="28081"/>
                    <a:pt x="5771" y="27781"/>
                  </a:cubicBezTo>
                  <a:cubicBezTo>
                    <a:pt x="5738" y="27648"/>
                    <a:pt x="5738" y="27447"/>
                    <a:pt x="5804" y="27314"/>
                  </a:cubicBezTo>
                  <a:cubicBezTo>
                    <a:pt x="6038" y="26947"/>
                    <a:pt x="6305" y="26613"/>
                    <a:pt x="6572" y="26280"/>
                  </a:cubicBezTo>
                  <a:cubicBezTo>
                    <a:pt x="7239" y="25479"/>
                    <a:pt x="7939" y="24679"/>
                    <a:pt x="8573" y="23845"/>
                  </a:cubicBezTo>
                  <a:cubicBezTo>
                    <a:pt x="8706" y="23711"/>
                    <a:pt x="8673" y="23445"/>
                    <a:pt x="8740" y="23244"/>
                  </a:cubicBezTo>
                  <a:cubicBezTo>
                    <a:pt x="8606" y="23244"/>
                    <a:pt x="8462" y="23223"/>
                    <a:pt x="8338" y="23223"/>
                  </a:cubicBezTo>
                  <a:cubicBezTo>
                    <a:pt x="8245" y="23223"/>
                    <a:pt x="8163" y="23235"/>
                    <a:pt x="8106" y="23278"/>
                  </a:cubicBezTo>
                  <a:cubicBezTo>
                    <a:pt x="6905" y="24078"/>
                    <a:pt x="5704" y="24846"/>
                    <a:pt x="5437" y="26413"/>
                  </a:cubicBezTo>
                  <a:cubicBezTo>
                    <a:pt x="5437" y="26413"/>
                    <a:pt x="5371" y="26447"/>
                    <a:pt x="5337" y="26447"/>
                  </a:cubicBezTo>
                  <a:cubicBezTo>
                    <a:pt x="5137" y="25846"/>
                    <a:pt x="4937" y="25212"/>
                    <a:pt x="4704" y="24612"/>
                  </a:cubicBezTo>
                  <a:cubicBezTo>
                    <a:pt x="4470" y="23878"/>
                    <a:pt x="4537" y="23478"/>
                    <a:pt x="5204" y="23078"/>
                  </a:cubicBezTo>
                  <a:cubicBezTo>
                    <a:pt x="6371" y="22444"/>
                    <a:pt x="7172" y="21443"/>
                    <a:pt x="7739" y="20276"/>
                  </a:cubicBezTo>
                  <a:cubicBezTo>
                    <a:pt x="7806" y="20142"/>
                    <a:pt x="7839" y="19975"/>
                    <a:pt x="7873" y="19842"/>
                  </a:cubicBezTo>
                  <a:cubicBezTo>
                    <a:pt x="7734" y="19819"/>
                    <a:pt x="7596" y="19780"/>
                    <a:pt x="7469" y="19780"/>
                  </a:cubicBezTo>
                  <a:cubicBezTo>
                    <a:pt x="7412" y="19780"/>
                    <a:pt x="7357" y="19788"/>
                    <a:pt x="7305" y="19809"/>
                  </a:cubicBezTo>
                  <a:cubicBezTo>
                    <a:pt x="6905" y="20042"/>
                    <a:pt x="6505" y="20342"/>
                    <a:pt x="6138" y="20643"/>
                  </a:cubicBezTo>
                  <a:cubicBezTo>
                    <a:pt x="5404" y="21343"/>
                    <a:pt x="4704" y="22077"/>
                    <a:pt x="4370" y="23078"/>
                  </a:cubicBezTo>
                  <a:cubicBezTo>
                    <a:pt x="4170" y="21743"/>
                    <a:pt x="4003" y="20409"/>
                    <a:pt x="3870" y="19108"/>
                  </a:cubicBezTo>
                  <a:cubicBezTo>
                    <a:pt x="3836" y="19008"/>
                    <a:pt x="3970" y="18841"/>
                    <a:pt x="4070" y="18741"/>
                  </a:cubicBezTo>
                  <a:cubicBezTo>
                    <a:pt x="4470" y="18308"/>
                    <a:pt x="5004" y="17941"/>
                    <a:pt x="5337" y="17440"/>
                  </a:cubicBezTo>
                  <a:cubicBezTo>
                    <a:pt x="6071" y="16373"/>
                    <a:pt x="6738" y="15205"/>
                    <a:pt x="7406" y="14105"/>
                  </a:cubicBezTo>
                  <a:cubicBezTo>
                    <a:pt x="7439" y="14071"/>
                    <a:pt x="7406" y="14004"/>
                    <a:pt x="7406" y="13804"/>
                  </a:cubicBezTo>
                  <a:cubicBezTo>
                    <a:pt x="7105" y="13904"/>
                    <a:pt x="6838" y="13971"/>
                    <a:pt x="6638" y="14105"/>
                  </a:cubicBezTo>
                  <a:cubicBezTo>
                    <a:pt x="5471" y="14905"/>
                    <a:pt x="4537" y="15939"/>
                    <a:pt x="3770" y="17140"/>
                  </a:cubicBezTo>
                  <a:cubicBezTo>
                    <a:pt x="3736" y="17073"/>
                    <a:pt x="3703" y="17040"/>
                    <a:pt x="3703" y="17040"/>
                  </a:cubicBezTo>
                  <a:cubicBezTo>
                    <a:pt x="3703" y="15839"/>
                    <a:pt x="3670" y="14638"/>
                    <a:pt x="3703" y="13437"/>
                  </a:cubicBezTo>
                  <a:cubicBezTo>
                    <a:pt x="3703" y="13304"/>
                    <a:pt x="3803" y="13171"/>
                    <a:pt x="3903" y="13104"/>
                  </a:cubicBezTo>
                  <a:cubicBezTo>
                    <a:pt x="5271" y="12103"/>
                    <a:pt x="6672" y="11102"/>
                    <a:pt x="8039" y="10135"/>
                  </a:cubicBezTo>
                  <a:cubicBezTo>
                    <a:pt x="8139" y="10035"/>
                    <a:pt x="8173" y="9902"/>
                    <a:pt x="8273" y="9801"/>
                  </a:cubicBezTo>
                  <a:cubicBezTo>
                    <a:pt x="8239" y="9735"/>
                    <a:pt x="8173" y="9701"/>
                    <a:pt x="8139" y="9668"/>
                  </a:cubicBezTo>
                  <a:cubicBezTo>
                    <a:pt x="6171" y="9768"/>
                    <a:pt x="4704" y="10735"/>
                    <a:pt x="3736" y="12537"/>
                  </a:cubicBezTo>
                  <a:cubicBezTo>
                    <a:pt x="3803" y="11303"/>
                    <a:pt x="3936" y="10135"/>
                    <a:pt x="4137" y="8934"/>
                  </a:cubicBezTo>
                  <a:cubicBezTo>
                    <a:pt x="4170" y="8734"/>
                    <a:pt x="4437" y="8467"/>
                    <a:pt x="4670" y="8367"/>
                  </a:cubicBezTo>
                  <a:cubicBezTo>
                    <a:pt x="5838" y="7933"/>
                    <a:pt x="6738" y="7133"/>
                    <a:pt x="7672" y="6399"/>
                  </a:cubicBezTo>
                  <a:cubicBezTo>
                    <a:pt x="7806" y="6266"/>
                    <a:pt x="7839" y="6032"/>
                    <a:pt x="7906" y="5832"/>
                  </a:cubicBezTo>
                  <a:cubicBezTo>
                    <a:pt x="7727" y="5772"/>
                    <a:pt x="7549" y="5660"/>
                    <a:pt x="7394" y="5660"/>
                  </a:cubicBezTo>
                  <a:cubicBezTo>
                    <a:pt x="7375" y="5660"/>
                    <a:pt x="7357" y="5662"/>
                    <a:pt x="7339" y="5665"/>
                  </a:cubicBezTo>
                  <a:cubicBezTo>
                    <a:pt x="6505" y="5865"/>
                    <a:pt x="5704" y="6132"/>
                    <a:pt x="5071" y="6799"/>
                  </a:cubicBezTo>
                  <a:cubicBezTo>
                    <a:pt x="4904" y="6999"/>
                    <a:pt x="4737" y="7233"/>
                    <a:pt x="4570" y="7433"/>
                  </a:cubicBezTo>
                  <a:cubicBezTo>
                    <a:pt x="4403" y="7266"/>
                    <a:pt x="4337" y="7166"/>
                    <a:pt x="4370" y="7066"/>
                  </a:cubicBezTo>
                  <a:cubicBezTo>
                    <a:pt x="4670" y="6166"/>
                    <a:pt x="4704" y="5198"/>
                    <a:pt x="5538" y="4431"/>
                  </a:cubicBezTo>
                  <a:cubicBezTo>
                    <a:pt x="6572" y="3464"/>
                    <a:pt x="7406" y="2263"/>
                    <a:pt x="8340" y="1162"/>
                  </a:cubicBezTo>
                  <a:cubicBezTo>
                    <a:pt x="8440" y="1029"/>
                    <a:pt x="8473" y="862"/>
                    <a:pt x="8506" y="695"/>
                  </a:cubicBezTo>
                  <a:cubicBezTo>
                    <a:pt x="8628" y="232"/>
                    <a:pt x="8554" y="0"/>
                    <a:pt x="82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1"/>
            <p:cNvSpPr/>
            <p:nvPr/>
          </p:nvSpPr>
          <p:spPr>
            <a:xfrm>
              <a:off x="2160523" y="1591450"/>
              <a:ext cx="5015092" cy="1000000"/>
            </a:xfrm>
            <a:custGeom>
              <a:avLst/>
              <a:gdLst/>
              <a:ahLst/>
              <a:cxnLst/>
              <a:rect l="l" t="t" r="r" b="b"/>
              <a:pathLst>
                <a:path w="71919" h="20002" extrusionOk="0">
                  <a:moveTo>
                    <a:pt x="9240" y="1"/>
                  </a:moveTo>
                  <a:cubicBezTo>
                    <a:pt x="7639" y="34"/>
                    <a:pt x="6038" y="201"/>
                    <a:pt x="4437" y="267"/>
                  </a:cubicBezTo>
                  <a:cubicBezTo>
                    <a:pt x="3436" y="334"/>
                    <a:pt x="2435" y="234"/>
                    <a:pt x="1601" y="935"/>
                  </a:cubicBezTo>
                  <a:cubicBezTo>
                    <a:pt x="1568" y="968"/>
                    <a:pt x="1501" y="968"/>
                    <a:pt x="1435" y="1001"/>
                  </a:cubicBezTo>
                  <a:cubicBezTo>
                    <a:pt x="501" y="1201"/>
                    <a:pt x="501" y="1201"/>
                    <a:pt x="434" y="2102"/>
                  </a:cubicBezTo>
                  <a:cubicBezTo>
                    <a:pt x="300" y="4704"/>
                    <a:pt x="167" y="7339"/>
                    <a:pt x="34" y="9941"/>
                  </a:cubicBezTo>
                  <a:cubicBezTo>
                    <a:pt x="0" y="10308"/>
                    <a:pt x="0" y="10675"/>
                    <a:pt x="0" y="11042"/>
                  </a:cubicBezTo>
                  <a:cubicBezTo>
                    <a:pt x="67" y="11075"/>
                    <a:pt x="100" y="11075"/>
                    <a:pt x="167" y="11109"/>
                  </a:cubicBezTo>
                  <a:cubicBezTo>
                    <a:pt x="267" y="10942"/>
                    <a:pt x="434" y="10808"/>
                    <a:pt x="434" y="10642"/>
                  </a:cubicBezTo>
                  <a:cubicBezTo>
                    <a:pt x="534" y="9141"/>
                    <a:pt x="634" y="7639"/>
                    <a:pt x="667" y="6138"/>
                  </a:cubicBezTo>
                  <a:cubicBezTo>
                    <a:pt x="701" y="4837"/>
                    <a:pt x="667" y="3536"/>
                    <a:pt x="701" y="2236"/>
                  </a:cubicBezTo>
                  <a:cubicBezTo>
                    <a:pt x="701" y="2069"/>
                    <a:pt x="734" y="1802"/>
                    <a:pt x="834" y="1735"/>
                  </a:cubicBezTo>
                  <a:cubicBezTo>
                    <a:pt x="1601" y="1335"/>
                    <a:pt x="2302" y="701"/>
                    <a:pt x="3269" y="668"/>
                  </a:cubicBezTo>
                  <a:cubicBezTo>
                    <a:pt x="5171" y="568"/>
                    <a:pt x="7105" y="434"/>
                    <a:pt x="9040" y="401"/>
                  </a:cubicBezTo>
                  <a:cubicBezTo>
                    <a:pt x="9310" y="396"/>
                    <a:pt x="9580" y="394"/>
                    <a:pt x="9848" y="394"/>
                  </a:cubicBezTo>
                  <a:cubicBezTo>
                    <a:pt x="11506" y="394"/>
                    <a:pt x="13141" y="472"/>
                    <a:pt x="14777" y="501"/>
                  </a:cubicBezTo>
                  <a:cubicBezTo>
                    <a:pt x="17880" y="534"/>
                    <a:pt x="20948" y="601"/>
                    <a:pt x="24051" y="634"/>
                  </a:cubicBezTo>
                  <a:cubicBezTo>
                    <a:pt x="27887" y="668"/>
                    <a:pt x="31723" y="701"/>
                    <a:pt x="35559" y="701"/>
                  </a:cubicBezTo>
                  <a:cubicBezTo>
                    <a:pt x="39295" y="701"/>
                    <a:pt x="43031" y="658"/>
                    <a:pt x="46784" y="658"/>
                  </a:cubicBezTo>
                  <a:cubicBezTo>
                    <a:pt x="47722" y="658"/>
                    <a:pt x="48662" y="661"/>
                    <a:pt x="49602" y="668"/>
                  </a:cubicBezTo>
                  <a:cubicBezTo>
                    <a:pt x="53572" y="701"/>
                    <a:pt x="57541" y="801"/>
                    <a:pt x="61511" y="868"/>
                  </a:cubicBezTo>
                  <a:cubicBezTo>
                    <a:pt x="62978" y="901"/>
                    <a:pt x="64480" y="1035"/>
                    <a:pt x="65981" y="1068"/>
                  </a:cubicBezTo>
                  <a:cubicBezTo>
                    <a:pt x="66848" y="1101"/>
                    <a:pt x="67682" y="1101"/>
                    <a:pt x="68516" y="1101"/>
                  </a:cubicBezTo>
                  <a:cubicBezTo>
                    <a:pt x="69250" y="1101"/>
                    <a:pt x="69950" y="1101"/>
                    <a:pt x="70684" y="1068"/>
                  </a:cubicBezTo>
                  <a:cubicBezTo>
                    <a:pt x="71018" y="1068"/>
                    <a:pt x="71251" y="1201"/>
                    <a:pt x="71251" y="1602"/>
                  </a:cubicBezTo>
                  <a:cubicBezTo>
                    <a:pt x="71284" y="5138"/>
                    <a:pt x="71318" y="8707"/>
                    <a:pt x="71351" y="12243"/>
                  </a:cubicBezTo>
                  <a:cubicBezTo>
                    <a:pt x="71385" y="14644"/>
                    <a:pt x="71385" y="17046"/>
                    <a:pt x="71385" y="19448"/>
                  </a:cubicBezTo>
                  <a:cubicBezTo>
                    <a:pt x="71385" y="19737"/>
                    <a:pt x="71410" y="20001"/>
                    <a:pt x="71742" y="20001"/>
                  </a:cubicBezTo>
                  <a:cubicBezTo>
                    <a:pt x="71793" y="20001"/>
                    <a:pt x="71852" y="19995"/>
                    <a:pt x="71918" y="19982"/>
                  </a:cubicBezTo>
                  <a:cubicBezTo>
                    <a:pt x="71918" y="19781"/>
                    <a:pt x="71918" y="19615"/>
                    <a:pt x="71918" y="19448"/>
                  </a:cubicBezTo>
                  <a:cubicBezTo>
                    <a:pt x="71918" y="14745"/>
                    <a:pt x="71885" y="10075"/>
                    <a:pt x="71852" y="5371"/>
                  </a:cubicBezTo>
                  <a:cubicBezTo>
                    <a:pt x="71818" y="4037"/>
                    <a:pt x="71785" y="2669"/>
                    <a:pt x="71718" y="1335"/>
                  </a:cubicBezTo>
                  <a:cubicBezTo>
                    <a:pt x="71718" y="1135"/>
                    <a:pt x="71551" y="835"/>
                    <a:pt x="71385" y="801"/>
                  </a:cubicBezTo>
                  <a:cubicBezTo>
                    <a:pt x="71018" y="668"/>
                    <a:pt x="70617" y="668"/>
                    <a:pt x="70217" y="668"/>
                  </a:cubicBezTo>
                  <a:cubicBezTo>
                    <a:pt x="68983" y="668"/>
                    <a:pt x="67749" y="701"/>
                    <a:pt x="66514" y="701"/>
                  </a:cubicBezTo>
                  <a:cubicBezTo>
                    <a:pt x="66147" y="701"/>
                    <a:pt x="65747" y="634"/>
                    <a:pt x="65380" y="601"/>
                  </a:cubicBezTo>
                  <a:cubicBezTo>
                    <a:pt x="63746" y="568"/>
                    <a:pt x="62111" y="501"/>
                    <a:pt x="60477" y="468"/>
                  </a:cubicBezTo>
                  <a:cubicBezTo>
                    <a:pt x="55940" y="368"/>
                    <a:pt x="51370" y="234"/>
                    <a:pt x="46834" y="234"/>
                  </a:cubicBezTo>
                  <a:cubicBezTo>
                    <a:pt x="46009" y="229"/>
                    <a:pt x="45185" y="227"/>
                    <a:pt x="44361" y="227"/>
                  </a:cubicBezTo>
                  <a:cubicBezTo>
                    <a:pt x="39281" y="227"/>
                    <a:pt x="34201" y="306"/>
                    <a:pt x="29121" y="334"/>
                  </a:cubicBezTo>
                  <a:cubicBezTo>
                    <a:pt x="27220" y="334"/>
                    <a:pt x="25318" y="301"/>
                    <a:pt x="23417" y="267"/>
                  </a:cubicBezTo>
                  <a:cubicBezTo>
                    <a:pt x="20415" y="201"/>
                    <a:pt x="17379" y="134"/>
                    <a:pt x="14377" y="101"/>
                  </a:cubicBezTo>
                  <a:cubicBezTo>
                    <a:pt x="12643" y="67"/>
                    <a:pt x="10941" y="1"/>
                    <a:pt x="92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1"/>
            <p:cNvSpPr/>
            <p:nvPr/>
          </p:nvSpPr>
          <p:spPr>
            <a:xfrm>
              <a:off x="2162824" y="3644196"/>
              <a:ext cx="4977855" cy="473903"/>
            </a:xfrm>
            <a:custGeom>
              <a:avLst/>
              <a:gdLst/>
              <a:ahLst/>
              <a:cxnLst/>
              <a:rect l="l" t="t" r="r" b="b"/>
              <a:pathLst>
                <a:path w="71385" h="9479" extrusionOk="0">
                  <a:moveTo>
                    <a:pt x="160" y="0"/>
                  </a:moveTo>
                  <a:cubicBezTo>
                    <a:pt x="132" y="0"/>
                    <a:pt x="101" y="2"/>
                    <a:pt x="67" y="5"/>
                  </a:cubicBezTo>
                  <a:cubicBezTo>
                    <a:pt x="67" y="72"/>
                    <a:pt x="34" y="172"/>
                    <a:pt x="34" y="239"/>
                  </a:cubicBezTo>
                  <a:cubicBezTo>
                    <a:pt x="34" y="1640"/>
                    <a:pt x="1" y="3041"/>
                    <a:pt x="34" y="4442"/>
                  </a:cubicBezTo>
                  <a:cubicBezTo>
                    <a:pt x="34" y="5810"/>
                    <a:pt x="101" y="7177"/>
                    <a:pt x="167" y="8545"/>
                  </a:cubicBezTo>
                  <a:cubicBezTo>
                    <a:pt x="192" y="8985"/>
                    <a:pt x="342" y="9192"/>
                    <a:pt x="644" y="9192"/>
                  </a:cubicBezTo>
                  <a:cubicBezTo>
                    <a:pt x="754" y="9192"/>
                    <a:pt x="884" y="9165"/>
                    <a:pt x="1035" y="9112"/>
                  </a:cubicBezTo>
                  <a:cubicBezTo>
                    <a:pt x="1085" y="9095"/>
                    <a:pt x="1135" y="9087"/>
                    <a:pt x="1189" y="9087"/>
                  </a:cubicBezTo>
                  <a:cubicBezTo>
                    <a:pt x="1243" y="9087"/>
                    <a:pt x="1301" y="9095"/>
                    <a:pt x="1368" y="9112"/>
                  </a:cubicBezTo>
                  <a:cubicBezTo>
                    <a:pt x="1635" y="9145"/>
                    <a:pt x="1902" y="9245"/>
                    <a:pt x="2169" y="9279"/>
                  </a:cubicBezTo>
                  <a:cubicBezTo>
                    <a:pt x="4103" y="9345"/>
                    <a:pt x="6005" y="9479"/>
                    <a:pt x="7940" y="9479"/>
                  </a:cubicBezTo>
                  <a:cubicBezTo>
                    <a:pt x="10208" y="9445"/>
                    <a:pt x="12509" y="9312"/>
                    <a:pt x="14811" y="9279"/>
                  </a:cubicBezTo>
                  <a:cubicBezTo>
                    <a:pt x="15269" y="9272"/>
                    <a:pt x="15727" y="9269"/>
                    <a:pt x="16186" y="9269"/>
                  </a:cubicBezTo>
                  <a:cubicBezTo>
                    <a:pt x="17438" y="9269"/>
                    <a:pt x="18689" y="9288"/>
                    <a:pt x="19941" y="9288"/>
                  </a:cubicBezTo>
                  <a:cubicBezTo>
                    <a:pt x="20399" y="9288"/>
                    <a:pt x="20858" y="9286"/>
                    <a:pt x="21316" y="9279"/>
                  </a:cubicBezTo>
                  <a:cubicBezTo>
                    <a:pt x="24518" y="9212"/>
                    <a:pt x="27720" y="9045"/>
                    <a:pt x="30923" y="9012"/>
                  </a:cubicBezTo>
                  <a:cubicBezTo>
                    <a:pt x="32224" y="8978"/>
                    <a:pt x="33533" y="8970"/>
                    <a:pt x="34842" y="8970"/>
                  </a:cubicBezTo>
                  <a:cubicBezTo>
                    <a:pt x="36151" y="8970"/>
                    <a:pt x="37461" y="8978"/>
                    <a:pt x="38762" y="8978"/>
                  </a:cubicBezTo>
                  <a:cubicBezTo>
                    <a:pt x="40996" y="8945"/>
                    <a:pt x="43231" y="8912"/>
                    <a:pt x="45466" y="8845"/>
                  </a:cubicBezTo>
                  <a:cubicBezTo>
                    <a:pt x="47568" y="8778"/>
                    <a:pt x="49669" y="8645"/>
                    <a:pt x="51737" y="8578"/>
                  </a:cubicBezTo>
                  <a:cubicBezTo>
                    <a:pt x="52621" y="8561"/>
                    <a:pt x="53505" y="8553"/>
                    <a:pt x="54389" y="8553"/>
                  </a:cubicBezTo>
                  <a:cubicBezTo>
                    <a:pt x="55273" y="8553"/>
                    <a:pt x="56157" y="8561"/>
                    <a:pt x="57041" y="8578"/>
                  </a:cubicBezTo>
                  <a:cubicBezTo>
                    <a:pt x="58642" y="8578"/>
                    <a:pt x="60244" y="8645"/>
                    <a:pt x="61845" y="8645"/>
                  </a:cubicBezTo>
                  <a:cubicBezTo>
                    <a:pt x="64413" y="8678"/>
                    <a:pt x="67015" y="8745"/>
                    <a:pt x="69584" y="8745"/>
                  </a:cubicBezTo>
                  <a:cubicBezTo>
                    <a:pt x="70217" y="8745"/>
                    <a:pt x="70818" y="8478"/>
                    <a:pt x="71285" y="8044"/>
                  </a:cubicBezTo>
                  <a:cubicBezTo>
                    <a:pt x="71385" y="7944"/>
                    <a:pt x="71385" y="7744"/>
                    <a:pt x="71385" y="7577"/>
                  </a:cubicBezTo>
                  <a:lnTo>
                    <a:pt x="71385" y="7577"/>
                  </a:lnTo>
                  <a:cubicBezTo>
                    <a:pt x="71285" y="7611"/>
                    <a:pt x="71151" y="7644"/>
                    <a:pt x="71018" y="7678"/>
                  </a:cubicBezTo>
                  <a:cubicBezTo>
                    <a:pt x="70651" y="7878"/>
                    <a:pt x="70251" y="8245"/>
                    <a:pt x="69850" y="8245"/>
                  </a:cubicBezTo>
                  <a:cubicBezTo>
                    <a:pt x="68399" y="8320"/>
                    <a:pt x="66948" y="8357"/>
                    <a:pt x="65497" y="8357"/>
                  </a:cubicBezTo>
                  <a:cubicBezTo>
                    <a:pt x="65014" y="8357"/>
                    <a:pt x="64530" y="8353"/>
                    <a:pt x="64046" y="8345"/>
                  </a:cubicBezTo>
                  <a:cubicBezTo>
                    <a:pt x="62445" y="8345"/>
                    <a:pt x="60844" y="8211"/>
                    <a:pt x="59243" y="8178"/>
                  </a:cubicBezTo>
                  <a:cubicBezTo>
                    <a:pt x="57842" y="8178"/>
                    <a:pt x="56456" y="8163"/>
                    <a:pt x="55074" y="8163"/>
                  </a:cubicBezTo>
                  <a:cubicBezTo>
                    <a:pt x="54384" y="8163"/>
                    <a:pt x="53694" y="8167"/>
                    <a:pt x="53005" y="8178"/>
                  </a:cubicBezTo>
                  <a:cubicBezTo>
                    <a:pt x="50637" y="8211"/>
                    <a:pt x="48268" y="8311"/>
                    <a:pt x="45900" y="8378"/>
                  </a:cubicBezTo>
                  <a:cubicBezTo>
                    <a:pt x="43365" y="8445"/>
                    <a:pt x="40796" y="8545"/>
                    <a:pt x="38261" y="8578"/>
                  </a:cubicBezTo>
                  <a:cubicBezTo>
                    <a:pt x="36793" y="8595"/>
                    <a:pt x="35326" y="8595"/>
                    <a:pt x="33858" y="8595"/>
                  </a:cubicBezTo>
                  <a:cubicBezTo>
                    <a:pt x="32390" y="8595"/>
                    <a:pt x="30923" y="8595"/>
                    <a:pt x="29455" y="8612"/>
                  </a:cubicBezTo>
                  <a:cubicBezTo>
                    <a:pt x="25619" y="8678"/>
                    <a:pt x="21783" y="8812"/>
                    <a:pt x="17913" y="8878"/>
                  </a:cubicBezTo>
                  <a:cubicBezTo>
                    <a:pt x="14978" y="8945"/>
                    <a:pt x="12042" y="9012"/>
                    <a:pt x="9107" y="9012"/>
                  </a:cubicBezTo>
                  <a:cubicBezTo>
                    <a:pt x="8666" y="9018"/>
                    <a:pt x="8224" y="9021"/>
                    <a:pt x="7782" y="9021"/>
                  </a:cubicBezTo>
                  <a:cubicBezTo>
                    <a:pt x="5812" y="9021"/>
                    <a:pt x="3823" y="8966"/>
                    <a:pt x="1835" y="8912"/>
                  </a:cubicBezTo>
                  <a:cubicBezTo>
                    <a:pt x="1435" y="8912"/>
                    <a:pt x="935" y="8912"/>
                    <a:pt x="734" y="8712"/>
                  </a:cubicBezTo>
                  <a:cubicBezTo>
                    <a:pt x="501" y="8445"/>
                    <a:pt x="568" y="7944"/>
                    <a:pt x="568" y="7544"/>
                  </a:cubicBezTo>
                  <a:cubicBezTo>
                    <a:pt x="534" y="5176"/>
                    <a:pt x="501" y="2774"/>
                    <a:pt x="501" y="406"/>
                  </a:cubicBezTo>
                  <a:cubicBezTo>
                    <a:pt x="501" y="135"/>
                    <a:pt x="420" y="0"/>
                    <a:pt x="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1"/>
            <p:cNvSpPr/>
            <p:nvPr/>
          </p:nvSpPr>
          <p:spPr>
            <a:xfrm>
              <a:off x="7082570" y="3082188"/>
              <a:ext cx="76845" cy="935856"/>
            </a:xfrm>
            <a:custGeom>
              <a:avLst/>
              <a:gdLst/>
              <a:ahLst/>
              <a:cxnLst/>
              <a:rect l="l" t="t" r="r" b="b"/>
              <a:pathLst>
                <a:path w="1102" h="18719" extrusionOk="0">
                  <a:moveTo>
                    <a:pt x="629" y="0"/>
                  </a:moveTo>
                  <a:cubicBezTo>
                    <a:pt x="590" y="0"/>
                    <a:pt x="547" y="2"/>
                    <a:pt x="501" y="5"/>
                  </a:cubicBezTo>
                  <a:cubicBezTo>
                    <a:pt x="701" y="6243"/>
                    <a:pt x="1" y="12481"/>
                    <a:pt x="268" y="18718"/>
                  </a:cubicBezTo>
                  <a:cubicBezTo>
                    <a:pt x="435" y="18518"/>
                    <a:pt x="535" y="18285"/>
                    <a:pt x="535" y="18051"/>
                  </a:cubicBezTo>
                  <a:cubicBezTo>
                    <a:pt x="701" y="14682"/>
                    <a:pt x="835" y="11313"/>
                    <a:pt x="935" y="7977"/>
                  </a:cubicBezTo>
                  <a:cubicBezTo>
                    <a:pt x="1035" y="5476"/>
                    <a:pt x="1035" y="2974"/>
                    <a:pt x="1102" y="472"/>
                  </a:cubicBezTo>
                  <a:cubicBezTo>
                    <a:pt x="1102" y="141"/>
                    <a:pt x="993" y="0"/>
                    <a:pt x="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1"/>
            <p:cNvSpPr/>
            <p:nvPr/>
          </p:nvSpPr>
          <p:spPr>
            <a:xfrm>
              <a:off x="7111457" y="2832252"/>
              <a:ext cx="65043" cy="68493"/>
            </a:xfrm>
            <a:custGeom>
              <a:avLst/>
              <a:gdLst/>
              <a:ahLst/>
              <a:cxnLst/>
              <a:rect l="l" t="t" r="r" b="b"/>
              <a:pathLst>
                <a:path w="1301" h="1370" extrusionOk="0">
                  <a:moveTo>
                    <a:pt x="701" y="0"/>
                  </a:moveTo>
                  <a:cubicBezTo>
                    <a:pt x="301" y="0"/>
                    <a:pt x="1" y="367"/>
                    <a:pt x="1" y="801"/>
                  </a:cubicBezTo>
                  <a:cubicBezTo>
                    <a:pt x="34" y="1168"/>
                    <a:pt x="234" y="1368"/>
                    <a:pt x="568" y="1368"/>
                  </a:cubicBezTo>
                  <a:cubicBezTo>
                    <a:pt x="581" y="1369"/>
                    <a:pt x="594" y="1370"/>
                    <a:pt x="607" y="1370"/>
                  </a:cubicBezTo>
                  <a:cubicBezTo>
                    <a:pt x="932" y="1370"/>
                    <a:pt x="1300" y="985"/>
                    <a:pt x="1268" y="601"/>
                  </a:cubicBezTo>
                  <a:cubicBezTo>
                    <a:pt x="1235" y="301"/>
                    <a:pt x="1101" y="0"/>
                    <a:pt x="7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1"/>
            <p:cNvSpPr/>
            <p:nvPr/>
          </p:nvSpPr>
          <p:spPr>
            <a:xfrm>
              <a:off x="7131455" y="2696513"/>
              <a:ext cx="65093" cy="54195"/>
            </a:xfrm>
            <a:custGeom>
              <a:avLst/>
              <a:gdLst/>
              <a:ahLst/>
              <a:cxnLst/>
              <a:rect l="l" t="t" r="r" b="b"/>
              <a:pathLst>
                <a:path w="1302" h="1084" extrusionOk="0">
                  <a:moveTo>
                    <a:pt x="444" y="1"/>
                  </a:moveTo>
                  <a:cubicBezTo>
                    <a:pt x="178" y="1"/>
                    <a:pt x="1" y="190"/>
                    <a:pt x="1" y="480"/>
                  </a:cubicBezTo>
                  <a:cubicBezTo>
                    <a:pt x="1" y="797"/>
                    <a:pt x="151" y="1083"/>
                    <a:pt x="480" y="1083"/>
                  </a:cubicBezTo>
                  <a:cubicBezTo>
                    <a:pt x="498" y="1083"/>
                    <a:pt x="516" y="1083"/>
                    <a:pt x="535" y="1081"/>
                  </a:cubicBezTo>
                  <a:cubicBezTo>
                    <a:pt x="735" y="1048"/>
                    <a:pt x="935" y="814"/>
                    <a:pt x="1302" y="547"/>
                  </a:cubicBezTo>
                  <a:cubicBezTo>
                    <a:pt x="968" y="314"/>
                    <a:pt x="768" y="47"/>
                    <a:pt x="568" y="13"/>
                  </a:cubicBezTo>
                  <a:cubicBezTo>
                    <a:pt x="525" y="5"/>
                    <a:pt x="483" y="1"/>
                    <a:pt x="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1"/>
            <p:cNvSpPr/>
            <p:nvPr/>
          </p:nvSpPr>
          <p:spPr>
            <a:xfrm>
              <a:off x="7139804" y="2945343"/>
              <a:ext cx="54495" cy="46095"/>
            </a:xfrm>
            <a:custGeom>
              <a:avLst/>
              <a:gdLst/>
              <a:ahLst/>
              <a:cxnLst/>
              <a:rect l="l" t="t" r="r" b="b"/>
              <a:pathLst>
                <a:path w="1090" h="922" extrusionOk="0">
                  <a:moveTo>
                    <a:pt x="619" y="1"/>
                  </a:moveTo>
                  <a:cubicBezTo>
                    <a:pt x="590" y="1"/>
                    <a:pt x="562" y="3"/>
                    <a:pt x="534" y="7"/>
                  </a:cubicBezTo>
                  <a:cubicBezTo>
                    <a:pt x="334" y="40"/>
                    <a:pt x="134" y="274"/>
                    <a:pt x="34" y="507"/>
                  </a:cubicBezTo>
                  <a:cubicBezTo>
                    <a:pt x="1" y="574"/>
                    <a:pt x="268" y="874"/>
                    <a:pt x="434" y="907"/>
                  </a:cubicBezTo>
                  <a:cubicBezTo>
                    <a:pt x="478" y="917"/>
                    <a:pt x="520" y="922"/>
                    <a:pt x="561" y="922"/>
                  </a:cubicBezTo>
                  <a:cubicBezTo>
                    <a:pt x="798" y="922"/>
                    <a:pt x="973" y="759"/>
                    <a:pt x="1001" y="474"/>
                  </a:cubicBezTo>
                  <a:cubicBezTo>
                    <a:pt x="1090" y="120"/>
                    <a:pt x="840" y="1"/>
                    <a:pt x="6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2702041" y="247749"/>
            <a:ext cx="3252814" cy="461665"/>
          </a:xfrm>
          <a:prstGeom prst="rect">
            <a:avLst/>
          </a:prstGeom>
        </p:spPr>
        <p:txBody>
          <a:bodyPr wrap="none">
            <a:spAutoFit/>
          </a:bodyPr>
          <a:lstStyle/>
          <a:p>
            <a:pPr lvl="0"/>
            <a:r>
              <a:rPr lang="en-US" sz="2400" b="1" i="1" dirty="0">
                <a:solidFill>
                  <a:srgbClr val="0033CC"/>
                </a:solidFill>
              </a:rPr>
              <a:t>TÀI LIỆU THỰC HIỆN</a:t>
            </a:r>
            <a:endParaRPr lang="en-US" sz="2400" dirty="0">
              <a:solidFill>
                <a:srgbClr val="0033CC"/>
              </a:solidFill>
            </a:endParaRPr>
          </a:p>
        </p:txBody>
      </p:sp>
      <p:sp>
        <p:nvSpPr>
          <p:cNvPr id="5" name="Rectangle 4"/>
          <p:cNvSpPr/>
          <p:nvPr/>
        </p:nvSpPr>
        <p:spPr>
          <a:xfrm>
            <a:off x="1260748" y="843558"/>
            <a:ext cx="7127676" cy="3416320"/>
          </a:xfrm>
          <a:prstGeom prst="rect">
            <a:avLst/>
          </a:prstGeom>
        </p:spPr>
        <p:txBody>
          <a:bodyPr wrap="square">
            <a:spAutoFit/>
          </a:bodyPr>
          <a:lstStyle/>
          <a:p>
            <a:pPr lvl="0" algn="just"/>
            <a:r>
              <a:rPr lang="en-US" sz="2400" i="1" dirty="0"/>
              <a:t>- </a:t>
            </a:r>
            <a:r>
              <a:rPr lang="en-US" sz="2400" i="1" dirty="0" err="1"/>
              <a:t>Thông</a:t>
            </a:r>
            <a:r>
              <a:rPr lang="en-US" sz="2400" i="1" dirty="0"/>
              <a:t> </a:t>
            </a:r>
            <a:r>
              <a:rPr lang="en-US" sz="2400" i="1" dirty="0" err="1"/>
              <a:t>tư</a:t>
            </a:r>
            <a:r>
              <a:rPr lang="en-US" sz="2400" i="1" dirty="0"/>
              <a:t> </a:t>
            </a:r>
            <a:r>
              <a:rPr lang="en-US" sz="2400" i="1" dirty="0" err="1"/>
              <a:t>số</a:t>
            </a:r>
            <a:r>
              <a:rPr lang="en-US" sz="2400" i="1" dirty="0"/>
              <a:t> 51/TT-BGDĐT </a:t>
            </a:r>
            <a:r>
              <a:rPr lang="en-US" sz="2400" i="1" dirty="0" err="1"/>
              <a:t>ngày</a:t>
            </a:r>
            <a:r>
              <a:rPr lang="en-US" sz="2400" i="1" dirty="0"/>
              <a:t> 31 </a:t>
            </a:r>
            <a:r>
              <a:rPr lang="en-US" sz="2400" i="1" dirty="0" err="1"/>
              <a:t>tháng</a:t>
            </a:r>
            <a:r>
              <a:rPr lang="en-US" sz="2400" i="1" dirty="0"/>
              <a:t> 12 </a:t>
            </a:r>
            <a:r>
              <a:rPr lang="en-US" sz="2400" i="1" dirty="0" err="1"/>
              <a:t>năm</a:t>
            </a:r>
            <a:r>
              <a:rPr lang="en-US" sz="2400" i="1" dirty="0"/>
              <a:t> 2020 </a:t>
            </a:r>
            <a:r>
              <a:rPr lang="en-US" sz="2400" i="1" dirty="0" err="1"/>
              <a:t>của</a:t>
            </a:r>
            <a:r>
              <a:rPr lang="en-US" sz="2400" i="1" dirty="0"/>
              <a:t> </a:t>
            </a:r>
            <a:r>
              <a:rPr lang="en-US" sz="2400" i="1" dirty="0" err="1"/>
              <a:t>Bộ</a:t>
            </a:r>
            <a:r>
              <a:rPr lang="en-US" sz="2400" i="1" dirty="0"/>
              <a:t> </a:t>
            </a:r>
            <a:r>
              <a:rPr lang="en-US" sz="2400" i="1" dirty="0" err="1"/>
              <a:t>Giáo</a:t>
            </a:r>
            <a:r>
              <a:rPr lang="en-US" sz="2400" i="1" dirty="0"/>
              <a:t> </a:t>
            </a:r>
            <a:r>
              <a:rPr lang="en-US" sz="2400" i="1" dirty="0" err="1"/>
              <a:t>dục</a:t>
            </a:r>
            <a:r>
              <a:rPr lang="en-US" sz="2400" i="1" dirty="0"/>
              <a:t> </a:t>
            </a:r>
            <a:r>
              <a:rPr lang="en-US" sz="2400" i="1" dirty="0" err="1"/>
              <a:t>và</a:t>
            </a:r>
            <a:r>
              <a:rPr lang="en-US" sz="2400" i="1" dirty="0"/>
              <a:t> </a:t>
            </a:r>
            <a:r>
              <a:rPr lang="en-US" sz="2400" i="1" dirty="0" err="1"/>
              <a:t>Đào</a:t>
            </a:r>
            <a:r>
              <a:rPr lang="en-US" sz="2400" i="1" dirty="0"/>
              <a:t> </a:t>
            </a:r>
            <a:r>
              <a:rPr lang="en-US" sz="2400" i="1" dirty="0" err="1"/>
              <a:t>tạo</a:t>
            </a:r>
            <a:r>
              <a:rPr lang="en-US" sz="2400" i="1" dirty="0"/>
              <a:t> </a:t>
            </a:r>
            <a:r>
              <a:rPr lang="en-US" sz="2400" i="1" err="1"/>
              <a:t>về</a:t>
            </a:r>
            <a:r>
              <a:rPr lang="en-US" sz="2400" i="1"/>
              <a:t> </a:t>
            </a:r>
            <a:r>
              <a:rPr lang="vi-VN" sz="2400" i="1" dirty="0"/>
              <a:t>s</a:t>
            </a:r>
            <a:r>
              <a:rPr lang="vi-VN" sz="2400" i="1"/>
              <a:t>ửa </a:t>
            </a:r>
            <a:r>
              <a:rPr lang="vi-VN" sz="2400" i="1" dirty="0"/>
              <a:t>đổi, bổ sung một số nội dung của Chương trình Giáo dục mầm non ban hành kèm theo Thông tư số 17/2009/TT-BGDĐT ngày 25 tháng 7 năm 2009 của Bộ trưởng Bộ Giáo dục và Đào tạo, đã được sửa đổi, bổ sung bởi Thông tư số 28/2016/TT-BGDĐT ngày 30 tháng 12 năm 2016 của Bộ trưởng Bộ Giáo dục và Đào tạo</a:t>
            </a:r>
            <a:r>
              <a:rPr lang="en-US" sz="2400" i="1" dirty="0"/>
              <a:t>.</a:t>
            </a:r>
            <a:endParaRPr lang="en-US" sz="2400" dirty="0"/>
          </a:p>
        </p:txBody>
      </p:sp>
      <p:pic>
        <p:nvPicPr>
          <p:cNvPr id="13" name="Google Shape;1538;p63"/>
          <p:cNvPicPr preferRelativeResize="0"/>
          <p:nvPr/>
        </p:nvPicPr>
        <p:blipFill rotWithShape="1">
          <a:blip r:embed="rId3">
            <a:alphaModFix/>
          </a:blip>
          <a:srcRect t="13800" r="9926"/>
          <a:stretch/>
        </p:blipFill>
        <p:spPr>
          <a:xfrm rot="15612010" flipH="1">
            <a:off x="486720" y="3420852"/>
            <a:ext cx="1260884" cy="1163230"/>
          </a:xfrm>
          <a:prstGeom prst="rect">
            <a:avLst/>
          </a:prstGeom>
          <a:noFill/>
          <a:ln>
            <a:noFill/>
          </a:ln>
        </p:spPr>
      </p:pic>
    </p:spTree>
    <p:extLst>
      <p:ext uri="{BB962C8B-B14F-4D97-AF65-F5344CB8AC3E}">
        <p14:creationId xmlns:p14="http://schemas.microsoft.com/office/powerpoint/2010/main" val="946087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41"/>
                                        </p:tgtEl>
                                        <p:attrNameLst>
                                          <p:attrName>style.visibility</p:attrName>
                                        </p:attrNameLst>
                                      </p:cBhvr>
                                      <p:to>
                                        <p:strVal val="visible"/>
                                      </p:to>
                                    </p:set>
                                    <p:animEffect transition="in" filter="wipe(left)">
                                      <p:cBhvr>
                                        <p:cTn id="7" dur="500"/>
                                        <p:tgtEl>
                                          <p:spTgt spid="11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7777" y="483518"/>
            <a:ext cx="7933582" cy="461665"/>
          </a:xfrm>
          <a:prstGeom prst="rect">
            <a:avLst/>
          </a:prstGeom>
        </p:spPr>
        <p:txBody>
          <a:bodyPr wrap="none">
            <a:spAutoFit/>
          </a:bodyPr>
          <a:lstStyle/>
          <a:p>
            <a:pPr lvl="1"/>
            <a:r>
              <a:rPr lang="en-US" sz="2400" b="1" i="1" dirty="0">
                <a:solidFill>
                  <a:srgbClr val="9900CC"/>
                </a:solidFill>
              </a:rPr>
              <a:t> 1.4. </a:t>
            </a:r>
            <a:r>
              <a:rPr lang="en-US" sz="2400" b="1" i="1" dirty="0" err="1">
                <a:solidFill>
                  <a:srgbClr val="9900CC"/>
                </a:solidFill>
              </a:rPr>
              <a:t>Hướng</a:t>
            </a:r>
            <a:r>
              <a:rPr lang="en-US" sz="2400" b="1" i="1" dirty="0">
                <a:solidFill>
                  <a:srgbClr val="9900CC"/>
                </a:solidFill>
              </a:rPr>
              <a:t> </a:t>
            </a:r>
            <a:r>
              <a:rPr lang="en-US" sz="2400" b="1" i="1" dirty="0" err="1">
                <a:solidFill>
                  <a:srgbClr val="9900CC"/>
                </a:solidFill>
              </a:rPr>
              <a:t>dẫn</a:t>
            </a:r>
            <a:r>
              <a:rPr lang="en-US" sz="2400" b="1" i="1" dirty="0">
                <a:solidFill>
                  <a:srgbClr val="9900CC"/>
                </a:solidFill>
              </a:rPr>
              <a:t> </a:t>
            </a:r>
            <a:r>
              <a:rPr lang="en-US" sz="2400" b="1" i="1" dirty="0" err="1">
                <a:solidFill>
                  <a:srgbClr val="9900CC"/>
                </a:solidFill>
              </a:rPr>
              <a:t>xác</a:t>
            </a:r>
            <a:r>
              <a:rPr lang="en-US" sz="2400" b="1" i="1" dirty="0">
                <a:solidFill>
                  <a:srgbClr val="9900CC"/>
                </a:solidFill>
              </a:rPr>
              <a:t> </a:t>
            </a:r>
            <a:r>
              <a:rPr lang="en-US" sz="2400" b="1" i="1" dirty="0" err="1">
                <a:solidFill>
                  <a:srgbClr val="9900CC"/>
                </a:solidFill>
              </a:rPr>
              <a:t>định</a:t>
            </a:r>
            <a:r>
              <a:rPr lang="en-US" sz="2400" b="1" i="1" dirty="0">
                <a:solidFill>
                  <a:srgbClr val="9900CC"/>
                </a:solidFill>
              </a:rPr>
              <a:t> </a:t>
            </a:r>
            <a:r>
              <a:rPr lang="en-US" sz="2400" b="1" i="1" dirty="0" err="1">
                <a:solidFill>
                  <a:srgbClr val="9900CC"/>
                </a:solidFill>
              </a:rPr>
              <a:t>nội</a:t>
            </a:r>
            <a:r>
              <a:rPr lang="en-US" sz="2400" b="1" i="1" dirty="0">
                <a:solidFill>
                  <a:srgbClr val="9900CC"/>
                </a:solidFill>
              </a:rPr>
              <a:t> dung </a:t>
            </a:r>
            <a:r>
              <a:rPr lang="en-US" sz="2400" b="1" i="1" dirty="0" err="1">
                <a:solidFill>
                  <a:srgbClr val="9900CC"/>
                </a:solidFill>
              </a:rPr>
              <a:t>giáo</a:t>
            </a:r>
            <a:r>
              <a:rPr lang="en-US" sz="2400" b="1" i="1" dirty="0">
                <a:solidFill>
                  <a:srgbClr val="9900CC"/>
                </a:solidFill>
              </a:rPr>
              <a:t> </a:t>
            </a:r>
            <a:r>
              <a:rPr lang="en-US" sz="2400" b="1" i="1" dirty="0" err="1">
                <a:solidFill>
                  <a:srgbClr val="9900CC"/>
                </a:solidFill>
              </a:rPr>
              <a:t>dục</a:t>
            </a:r>
            <a:r>
              <a:rPr lang="en-US" sz="2400" b="1" i="1" dirty="0">
                <a:solidFill>
                  <a:srgbClr val="9900CC"/>
                </a:solidFill>
              </a:rPr>
              <a:t> </a:t>
            </a:r>
            <a:r>
              <a:rPr lang="en-US" sz="2400" b="1" i="1" dirty="0" err="1">
                <a:solidFill>
                  <a:srgbClr val="9900CC"/>
                </a:solidFill>
              </a:rPr>
              <a:t>năm</a:t>
            </a:r>
            <a:r>
              <a:rPr lang="en-US" sz="2400" b="1" i="1" dirty="0">
                <a:solidFill>
                  <a:srgbClr val="9900CC"/>
                </a:solidFill>
              </a:rPr>
              <a:t> </a:t>
            </a:r>
            <a:r>
              <a:rPr lang="en-US" sz="2400" b="1" i="1" dirty="0" err="1">
                <a:solidFill>
                  <a:srgbClr val="9900CC"/>
                </a:solidFill>
              </a:rPr>
              <a:t>học</a:t>
            </a:r>
            <a:endParaRPr lang="en-US" sz="2400" dirty="0">
              <a:solidFill>
                <a:srgbClr val="9900CC"/>
              </a:solidFill>
            </a:endParaRPr>
          </a:p>
        </p:txBody>
      </p:sp>
      <p:sp>
        <p:nvSpPr>
          <p:cNvPr id="5" name="Rectangle 4"/>
          <p:cNvSpPr/>
          <p:nvPr/>
        </p:nvSpPr>
        <p:spPr>
          <a:xfrm>
            <a:off x="672635" y="1045191"/>
            <a:ext cx="7645982" cy="3347840"/>
          </a:xfrm>
          <a:prstGeom prst="rect">
            <a:avLst/>
          </a:prstGeom>
        </p:spPr>
        <p:txBody>
          <a:bodyPr wrap="square">
            <a:spAutoFit/>
          </a:bodyPr>
          <a:lstStyle/>
          <a:p>
            <a:pPr algn="just">
              <a:lnSpc>
                <a:spcPct val="150000"/>
              </a:lnSpc>
            </a:pPr>
            <a:r>
              <a:rPr lang="en-US" sz="2400" dirty="0"/>
              <a:t>- </a:t>
            </a:r>
            <a:r>
              <a:rPr lang="vi-VN" sz="2400" dirty="0"/>
              <a:t>Căn cứ vào mục tiêu giáo dục</a:t>
            </a:r>
            <a:r>
              <a:rPr lang="vi-VN" sz="2400" i="1" dirty="0"/>
              <a:t> </a:t>
            </a:r>
            <a:r>
              <a:rPr lang="vi-VN" sz="2400" dirty="0"/>
              <a:t>năm học để lựa chọn </a:t>
            </a:r>
            <a:r>
              <a:rPr lang="vi-VN" sz="2400" dirty="0">
                <a:solidFill>
                  <a:srgbClr val="FF0000"/>
                </a:solidFill>
              </a:rPr>
              <a:t>nội dung giáo dục phù hợp. </a:t>
            </a:r>
            <a:r>
              <a:rPr lang="vi-VN" sz="2400" dirty="0"/>
              <a:t>Những nội dung giáo dục trong kế hoạch năm học là những nội dung cơ bản trong chương trình GDMN, phát triển nội dung cơ bản đó thành các nội dung cụ thể theo hướng gần gũi với trẻ, phù hợp với vùng, miền. </a:t>
            </a:r>
            <a:endParaRPr lang="en-US" sz="2400"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1211" b="51852"/>
          <a:stretch/>
        </p:blipFill>
        <p:spPr>
          <a:xfrm rot="10800000">
            <a:off x="3203848" y="4227934"/>
            <a:ext cx="3434959" cy="608084"/>
          </a:xfrm>
          <a:prstGeom prst="rect">
            <a:avLst/>
          </a:prstGeom>
          <a:ln>
            <a:noFill/>
          </a:ln>
          <a:effectLst>
            <a:softEdge rad="112500"/>
          </a:effectLst>
        </p:spPr>
      </p:pic>
      <p:sp>
        <p:nvSpPr>
          <p:cNvPr id="7" name="Google Shape;4970;p55"/>
          <p:cNvSpPr/>
          <p:nvPr/>
        </p:nvSpPr>
        <p:spPr>
          <a:xfrm rot="17089603">
            <a:off x="3014138" y="4382376"/>
            <a:ext cx="379417" cy="538311"/>
          </a:xfrm>
          <a:custGeom>
            <a:avLst/>
            <a:gdLst/>
            <a:ahLst/>
            <a:cxnLst/>
            <a:rect l="l" t="t" r="r" b="b"/>
            <a:pathLst>
              <a:path w="16741" h="20252" extrusionOk="0">
                <a:moveTo>
                  <a:pt x="10847" y="4013"/>
                </a:moveTo>
                <a:cubicBezTo>
                  <a:pt x="11756" y="3496"/>
                  <a:pt x="12336" y="2806"/>
                  <a:pt x="12916" y="2085"/>
                </a:cubicBezTo>
                <a:cubicBezTo>
                  <a:pt x="13402" y="1505"/>
                  <a:pt x="13919" y="941"/>
                  <a:pt x="14499" y="471"/>
                </a:cubicBezTo>
                <a:cubicBezTo>
                  <a:pt x="14781" y="220"/>
                  <a:pt x="15189" y="48"/>
                  <a:pt x="15628" y="48"/>
                </a:cubicBezTo>
                <a:cubicBezTo>
                  <a:pt x="16505" y="1"/>
                  <a:pt x="16740" y="612"/>
                  <a:pt x="16380" y="1160"/>
                </a:cubicBezTo>
                <a:cubicBezTo>
                  <a:pt x="15972" y="1772"/>
                  <a:pt x="15534" y="2336"/>
                  <a:pt x="14781" y="2571"/>
                </a:cubicBezTo>
                <a:cubicBezTo>
                  <a:pt x="13590" y="2947"/>
                  <a:pt x="12665" y="3747"/>
                  <a:pt x="11756" y="4750"/>
                </a:cubicBezTo>
                <a:cubicBezTo>
                  <a:pt x="13041" y="4483"/>
                  <a:pt x="15455" y="4342"/>
                  <a:pt x="15204" y="5440"/>
                </a:cubicBezTo>
                <a:cubicBezTo>
                  <a:pt x="14985" y="6521"/>
                  <a:pt x="12054" y="6067"/>
                  <a:pt x="10377" y="5847"/>
                </a:cubicBezTo>
                <a:cubicBezTo>
                  <a:pt x="9812" y="6443"/>
                  <a:pt x="9217" y="7070"/>
                  <a:pt x="8464" y="7885"/>
                </a:cubicBezTo>
                <a:cubicBezTo>
                  <a:pt x="9342" y="7806"/>
                  <a:pt x="9969" y="7712"/>
                  <a:pt x="10596" y="7712"/>
                </a:cubicBezTo>
                <a:cubicBezTo>
                  <a:pt x="11066" y="7712"/>
                  <a:pt x="11568" y="7775"/>
                  <a:pt x="12007" y="7947"/>
                </a:cubicBezTo>
                <a:cubicBezTo>
                  <a:pt x="12242" y="8026"/>
                  <a:pt x="12477" y="8355"/>
                  <a:pt x="12508" y="8606"/>
                </a:cubicBezTo>
                <a:cubicBezTo>
                  <a:pt x="12540" y="8778"/>
                  <a:pt x="12226" y="9107"/>
                  <a:pt x="12007" y="9154"/>
                </a:cubicBezTo>
                <a:cubicBezTo>
                  <a:pt x="11521" y="9264"/>
                  <a:pt x="10988" y="9327"/>
                  <a:pt x="10486" y="9280"/>
                </a:cubicBezTo>
                <a:cubicBezTo>
                  <a:pt x="9812" y="9217"/>
                  <a:pt x="9123" y="9060"/>
                  <a:pt x="8464" y="8888"/>
                </a:cubicBezTo>
                <a:cubicBezTo>
                  <a:pt x="7994" y="8747"/>
                  <a:pt x="7681" y="8841"/>
                  <a:pt x="7430" y="9280"/>
                </a:cubicBezTo>
                <a:cubicBezTo>
                  <a:pt x="7069" y="9938"/>
                  <a:pt x="6678" y="10581"/>
                  <a:pt x="6223" y="11364"/>
                </a:cubicBezTo>
                <a:cubicBezTo>
                  <a:pt x="7681" y="11192"/>
                  <a:pt x="10095" y="10706"/>
                  <a:pt x="10314" y="11741"/>
                </a:cubicBezTo>
                <a:cubicBezTo>
                  <a:pt x="10455" y="12618"/>
                  <a:pt x="9374" y="12775"/>
                  <a:pt x="8653" y="12697"/>
                </a:cubicBezTo>
                <a:cubicBezTo>
                  <a:pt x="7743" y="12618"/>
                  <a:pt x="6819" y="12493"/>
                  <a:pt x="5753" y="12383"/>
                </a:cubicBezTo>
                <a:cubicBezTo>
                  <a:pt x="5377" y="13151"/>
                  <a:pt x="4906" y="14280"/>
                  <a:pt x="4530" y="15048"/>
                </a:cubicBezTo>
                <a:cubicBezTo>
                  <a:pt x="5612" y="14844"/>
                  <a:pt x="6646" y="14750"/>
                  <a:pt x="7634" y="14750"/>
                </a:cubicBezTo>
                <a:cubicBezTo>
                  <a:pt x="7806" y="14750"/>
                  <a:pt x="8010" y="14719"/>
                  <a:pt x="8135" y="14797"/>
                </a:cubicBezTo>
                <a:cubicBezTo>
                  <a:pt x="8339" y="14923"/>
                  <a:pt x="8590" y="15095"/>
                  <a:pt x="8606" y="15267"/>
                </a:cubicBezTo>
                <a:cubicBezTo>
                  <a:pt x="8637" y="15502"/>
                  <a:pt x="8496" y="15832"/>
                  <a:pt x="8323" y="15957"/>
                </a:cubicBezTo>
                <a:cubicBezTo>
                  <a:pt x="7775" y="16333"/>
                  <a:pt x="7132" y="16474"/>
                  <a:pt x="6458" y="16333"/>
                </a:cubicBezTo>
                <a:cubicBezTo>
                  <a:pt x="5721" y="16192"/>
                  <a:pt x="4969" y="16098"/>
                  <a:pt x="4091" y="15957"/>
                </a:cubicBezTo>
                <a:cubicBezTo>
                  <a:pt x="3793" y="17148"/>
                  <a:pt x="3496" y="18261"/>
                  <a:pt x="3214" y="19390"/>
                </a:cubicBezTo>
                <a:cubicBezTo>
                  <a:pt x="3088" y="19860"/>
                  <a:pt x="2947" y="20252"/>
                  <a:pt x="2226" y="20048"/>
                </a:cubicBezTo>
                <a:cubicBezTo>
                  <a:pt x="2398" y="18590"/>
                  <a:pt x="2853" y="17211"/>
                  <a:pt x="3496" y="15753"/>
                </a:cubicBezTo>
                <a:cubicBezTo>
                  <a:pt x="2916" y="15628"/>
                  <a:pt x="2430" y="15550"/>
                  <a:pt x="1960" y="15377"/>
                </a:cubicBezTo>
                <a:cubicBezTo>
                  <a:pt x="1474" y="15220"/>
                  <a:pt x="1003" y="15017"/>
                  <a:pt x="580" y="14734"/>
                </a:cubicBezTo>
                <a:cubicBezTo>
                  <a:pt x="345" y="14562"/>
                  <a:pt x="0" y="14186"/>
                  <a:pt x="0" y="13841"/>
                </a:cubicBezTo>
                <a:cubicBezTo>
                  <a:pt x="298" y="12916"/>
                  <a:pt x="2540" y="14343"/>
                  <a:pt x="3684" y="14923"/>
                </a:cubicBezTo>
                <a:cubicBezTo>
                  <a:pt x="4060" y="13982"/>
                  <a:pt x="4452" y="13042"/>
                  <a:pt x="4859" y="12038"/>
                </a:cubicBezTo>
                <a:cubicBezTo>
                  <a:pt x="4420" y="11803"/>
                  <a:pt x="3966" y="11584"/>
                  <a:pt x="3543" y="11302"/>
                </a:cubicBezTo>
                <a:cubicBezTo>
                  <a:pt x="3151" y="11035"/>
                  <a:pt x="2806" y="10706"/>
                  <a:pt x="2461" y="10361"/>
                </a:cubicBezTo>
                <a:cubicBezTo>
                  <a:pt x="2148" y="10048"/>
                  <a:pt x="2132" y="9672"/>
                  <a:pt x="2414" y="9342"/>
                </a:cubicBezTo>
                <a:cubicBezTo>
                  <a:pt x="2696" y="9029"/>
                  <a:pt x="3072" y="9123"/>
                  <a:pt x="3355" y="9327"/>
                </a:cubicBezTo>
                <a:cubicBezTo>
                  <a:pt x="3919" y="9734"/>
                  <a:pt x="4436" y="10189"/>
                  <a:pt x="4969" y="10628"/>
                </a:cubicBezTo>
                <a:cubicBezTo>
                  <a:pt x="5126" y="10753"/>
                  <a:pt x="5251" y="10910"/>
                  <a:pt x="5439" y="11082"/>
                </a:cubicBezTo>
                <a:cubicBezTo>
                  <a:pt x="5941" y="10189"/>
                  <a:pt x="6411" y="9358"/>
                  <a:pt x="6897" y="8480"/>
                </a:cubicBezTo>
                <a:cubicBezTo>
                  <a:pt x="6364" y="7916"/>
                  <a:pt x="5800" y="7383"/>
                  <a:pt x="5298" y="6803"/>
                </a:cubicBezTo>
                <a:cubicBezTo>
                  <a:pt x="5079" y="6552"/>
                  <a:pt x="4922" y="6223"/>
                  <a:pt x="4781" y="5910"/>
                </a:cubicBezTo>
                <a:cubicBezTo>
                  <a:pt x="4577" y="5471"/>
                  <a:pt x="4781" y="5095"/>
                  <a:pt x="5079" y="4797"/>
                </a:cubicBezTo>
                <a:cubicBezTo>
                  <a:pt x="5408" y="4468"/>
                  <a:pt x="5831" y="4577"/>
                  <a:pt x="6113" y="4860"/>
                </a:cubicBezTo>
                <a:cubicBezTo>
                  <a:pt x="6568" y="5314"/>
                  <a:pt x="6991" y="5800"/>
                  <a:pt x="7399" y="6317"/>
                </a:cubicBezTo>
                <a:cubicBezTo>
                  <a:pt x="7571" y="6552"/>
                  <a:pt x="7665" y="6866"/>
                  <a:pt x="7884" y="7289"/>
                </a:cubicBezTo>
                <a:cubicBezTo>
                  <a:pt x="8496" y="6599"/>
                  <a:pt x="9060" y="5988"/>
                  <a:pt x="9577" y="5330"/>
                </a:cubicBezTo>
                <a:cubicBezTo>
                  <a:pt x="9687" y="5189"/>
                  <a:pt x="9656" y="4875"/>
                  <a:pt x="9609" y="4656"/>
                </a:cubicBezTo>
                <a:cubicBezTo>
                  <a:pt x="9530" y="4186"/>
                  <a:pt x="9327" y="3731"/>
                  <a:pt x="9295" y="3245"/>
                </a:cubicBezTo>
                <a:cubicBezTo>
                  <a:pt x="9264" y="2744"/>
                  <a:pt x="9280" y="2226"/>
                  <a:pt x="9389" y="1740"/>
                </a:cubicBezTo>
                <a:cubicBezTo>
                  <a:pt x="9530" y="1176"/>
                  <a:pt x="9938" y="1113"/>
                  <a:pt x="10251" y="1599"/>
                </a:cubicBezTo>
                <a:cubicBezTo>
                  <a:pt x="10486" y="1960"/>
                  <a:pt x="10612" y="2399"/>
                  <a:pt x="10722" y="2822"/>
                </a:cubicBezTo>
                <a:cubicBezTo>
                  <a:pt x="10816" y="3182"/>
                  <a:pt x="10800" y="3574"/>
                  <a:pt x="10847" y="4013"/>
                </a:cubicBezTo>
                <a:close/>
              </a:path>
            </a:pathLst>
          </a:custGeom>
          <a:solidFill>
            <a:srgbClr val="95C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5257;p55"/>
          <p:cNvGrpSpPr/>
          <p:nvPr/>
        </p:nvGrpSpPr>
        <p:grpSpPr>
          <a:xfrm rot="1792362">
            <a:off x="8214384" y="3861601"/>
            <a:ext cx="517500" cy="1046938"/>
            <a:chOff x="2203410" y="2891304"/>
            <a:chExt cx="516654" cy="1027265"/>
          </a:xfrm>
        </p:grpSpPr>
        <p:sp>
          <p:nvSpPr>
            <p:cNvPr id="9" name="Google Shape;5258;p55"/>
            <p:cNvSpPr/>
            <p:nvPr/>
          </p:nvSpPr>
          <p:spPr>
            <a:xfrm>
              <a:off x="2271323" y="3809901"/>
              <a:ext cx="364235" cy="108668"/>
            </a:xfrm>
            <a:custGeom>
              <a:avLst/>
              <a:gdLst/>
              <a:ahLst/>
              <a:cxnLst/>
              <a:rect l="l" t="t" r="r" b="b"/>
              <a:pathLst>
                <a:path w="16444" h="4906" extrusionOk="0">
                  <a:moveTo>
                    <a:pt x="8620" y="1"/>
                  </a:moveTo>
                  <a:cubicBezTo>
                    <a:pt x="4824" y="1"/>
                    <a:pt x="1" y="980"/>
                    <a:pt x="3518" y="4204"/>
                  </a:cubicBezTo>
                  <a:cubicBezTo>
                    <a:pt x="4003" y="4689"/>
                    <a:pt x="5132" y="4906"/>
                    <a:pt x="6463" y="4906"/>
                  </a:cubicBezTo>
                  <a:cubicBezTo>
                    <a:pt x="10516" y="4906"/>
                    <a:pt x="16443" y="2893"/>
                    <a:pt x="11747" y="286"/>
                  </a:cubicBezTo>
                  <a:cubicBezTo>
                    <a:pt x="11060" y="112"/>
                    <a:pt x="9898" y="1"/>
                    <a:pt x="8620" y="1"/>
                  </a:cubicBezTo>
                  <a:close/>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59;p55"/>
            <p:cNvSpPr/>
            <p:nvPr/>
          </p:nvSpPr>
          <p:spPr>
            <a:xfrm>
              <a:off x="2242661" y="3111080"/>
              <a:ext cx="414205" cy="736753"/>
            </a:xfrm>
            <a:custGeom>
              <a:avLst/>
              <a:gdLst/>
              <a:ahLst/>
              <a:cxnLst/>
              <a:rect l="l" t="t" r="r" b="b"/>
              <a:pathLst>
                <a:path w="18700" h="33262" extrusionOk="0">
                  <a:moveTo>
                    <a:pt x="8793" y="27321"/>
                  </a:moveTo>
                  <a:cubicBezTo>
                    <a:pt x="9060" y="23371"/>
                    <a:pt x="9358" y="19405"/>
                    <a:pt x="9593" y="15439"/>
                  </a:cubicBezTo>
                  <a:cubicBezTo>
                    <a:pt x="9750" y="12885"/>
                    <a:pt x="9812" y="10330"/>
                    <a:pt x="9938" y="7759"/>
                  </a:cubicBezTo>
                  <a:cubicBezTo>
                    <a:pt x="9953" y="7273"/>
                    <a:pt x="10063" y="6772"/>
                    <a:pt x="10094" y="6270"/>
                  </a:cubicBezTo>
                  <a:cubicBezTo>
                    <a:pt x="10157" y="5533"/>
                    <a:pt x="10094" y="5471"/>
                    <a:pt x="9420" y="5126"/>
                  </a:cubicBezTo>
                  <a:cubicBezTo>
                    <a:pt x="8966" y="4891"/>
                    <a:pt x="8527" y="4593"/>
                    <a:pt x="8088" y="4295"/>
                  </a:cubicBezTo>
                  <a:cubicBezTo>
                    <a:pt x="8010" y="4232"/>
                    <a:pt x="7916" y="4107"/>
                    <a:pt x="7916" y="3997"/>
                  </a:cubicBezTo>
                  <a:cubicBezTo>
                    <a:pt x="7790" y="2869"/>
                    <a:pt x="9154" y="3292"/>
                    <a:pt x="10204" y="4467"/>
                  </a:cubicBezTo>
                  <a:cubicBezTo>
                    <a:pt x="10439" y="2931"/>
                    <a:pt x="10518" y="1442"/>
                    <a:pt x="10862" y="0"/>
                  </a:cubicBezTo>
                  <a:cubicBezTo>
                    <a:pt x="11364" y="1317"/>
                    <a:pt x="10815" y="2649"/>
                    <a:pt x="10909" y="4060"/>
                  </a:cubicBezTo>
                  <a:cubicBezTo>
                    <a:pt x="11333" y="3825"/>
                    <a:pt x="11677" y="3605"/>
                    <a:pt x="12038" y="3433"/>
                  </a:cubicBezTo>
                  <a:cubicBezTo>
                    <a:pt x="12320" y="3292"/>
                    <a:pt x="12649" y="3245"/>
                    <a:pt x="12869" y="3574"/>
                  </a:cubicBezTo>
                  <a:cubicBezTo>
                    <a:pt x="13088" y="3872"/>
                    <a:pt x="12884" y="4091"/>
                    <a:pt x="12696" y="4311"/>
                  </a:cubicBezTo>
                  <a:cubicBezTo>
                    <a:pt x="12336" y="4703"/>
                    <a:pt x="11975" y="5063"/>
                    <a:pt x="11380" y="5141"/>
                  </a:cubicBezTo>
                  <a:cubicBezTo>
                    <a:pt x="10894" y="5204"/>
                    <a:pt x="10706" y="5518"/>
                    <a:pt x="10643" y="6051"/>
                  </a:cubicBezTo>
                  <a:cubicBezTo>
                    <a:pt x="10408" y="8104"/>
                    <a:pt x="10392" y="10173"/>
                    <a:pt x="10298" y="12226"/>
                  </a:cubicBezTo>
                  <a:cubicBezTo>
                    <a:pt x="10157" y="14985"/>
                    <a:pt x="9859" y="17712"/>
                    <a:pt x="9656" y="20471"/>
                  </a:cubicBezTo>
                  <a:cubicBezTo>
                    <a:pt x="9593" y="21270"/>
                    <a:pt x="9546" y="22070"/>
                    <a:pt x="9640" y="22885"/>
                  </a:cubicBezTo>
                  <a:cubicBezTo>
                    <a:pt x="10016" y="21709"/>
                    <a:pt x="10392" y="20534"/>
                    <a:pt x="10753" y="19342"/>
                  </a:cubicBezTo>
                  <a:cubicBezTo>
                    <a:pt x="11599" y="16662"/>
                    <a:pt x="12806" y="14154"/>
                    <a:pt x="14687" y="12038"/>
                  </a:cubicBezTo>
                  <a:cubicBezTo>
                    <a:pt x="15267" y="11380"/>
                    <a:pt x="16051" y="10847"/>
                    <a:pt x="16834" y="10424"/>
                  </a:cubicBezTo>
                  <a:cubicBezTo>
                    <a:pt x="17822" y="9906"/>
                    <a:pt x="18700" y="10533"/>
                    <a:pt x="18590" y="11646"/>
                  </a:cubicBezTo>
                  <a:cubicBezTo>
                    <a:pt x="18527" y="12289"/>
                    <a:pt x="18339" y="12947"/>
                    <a:pt x="18041" y="13511"/>
                  </a:cubicBezTo>
                  <a:cubicBezTo>
                    <a:pt x="17211" y="15079"/>
                    <a:pt x="16301" y="16615"/>
                    <a:pt x="15392" y="18151"/>
                  </a:cubicBezTo>
                  <a:cubicBezTo>
                    <a:pt x="14530" y="19609"/>
                    <a:pt x="13590" y="21019"/>
                    <a:pt x="12775" y="22493"/>
                  </a:cubicBezTo>
                  <a:cubicBezTo>
                    <a:pt x="12132" y="23653"/>
                    <a:pt x="11615" y="24891"/>
                    <a:pt x="11003" y="26208"/>
                  </a:cubicBezTo>
                  <a:cubicBezTo>
                    <a:pt x="12132" y="25095"/>
                    <a:pt x="13135" y="24076"/>
                    <a:pt x="14185" y="23104"/>
                  </a:cubicBezTo>
                  <a:cubicBezTo>
                    <a:pt x="15016" y="22367"/>
                    <a:pt x="16192" y="21458"/>
                    <a:pt x="17179" y="22070"/>
                  </a:cubicBezTo>
                  <a:cubicBezTo>
                    <a:pt x="18088" y="22775"/>
                    <a:pt x="17305" y="23794"/>
                    <a:pt x="16756" y="24499"/>
                  </a:cubicBezTo>
                  <a:cubicBezTo>
                    <a:pt x="15580" y="25973"/>
                    <a:pt x="14217" y="27258"/>
                    <a:pt x="12837" y="28543"/>
                  </a:cubicBezTo>
                  <a:cubicBezTo>
                    <a:pt x="11552" y="29719"/>
                    <a:pt x="10235" y="30894"/>
                    <a:pt x="9342" y="32446"/>
                  </a:cubicBezTo>
                  <a:cubicBezTo>
                    <a:pt x="9201" y="32697"/>
                    <a:pt x="8903" y="33261"/>
                    <a:pt x="8637" y="33261"/>
                  </a:cubicBezTo>
                  <a:cubicBezTo>
                    <a:pt x="8260" y="33261"/>
                    <a:pt x="8339" y="32791"/>
                    <a:pt x="8276" y="32587"/>
                  </a:cubicBezTo>
                  <a:cubicBezTo>
                    <a:pt x="7555" y="30377"/>
                    <a:pt x="6380" y="28465"/>
                    <a:pt x="4843" y="26725"/>
                  </a:cubicBezTo>
                  <a:cubicBezTo>
                    <a:pt x="3480" y="25189"/>
                    <a:pt x="2179" y="23574"/>
                    <a:pt x="909" y="21944"/>
                  </a:cubicBezTo>
                  <a:cubicBezTo>
                    <a:pt x="564" y="21505"/>
                    <a:pt x="282" y="20925"/>
                    <a:pt x="173" y="20361"/>
                  </a:cubicBezTo>
                  <a:cubicBezTo>
                    <a:pt x="0" y="19342"/>
                    <a:pt x="737" y="18841"/>
                    <a:pt x="1677" y="19280"/>
                  </a:cubicBezTo>
                  <a:cubicBezTo>
                    <a:pt x="3229" y="20001"/>
                    <a:pt x="4546" y="20988"/>
                    <a:pt x="5612" y="22383"/>
                  </a:cubicBezTo>
                  <a:cubicBezTo>
                    <a:pt x="6489" y="23543"/>
                    <a:pt x="7242" y="24734"/>
                    <a:pt x="7728" y="26114"/>
                  </a:cubicBezTo>
                  <a:cubicBezTo>
                    <a:pt x="7759" y="26223"/>
                    <a:pt x="7837" y="26333"/>
                    <a:pt x="7900" y="26443"/>
                  </a:cubicBezTo>
                  <a:cubicBezTo>
                    <a:pt x="7916" y="26458"/>
                    <a:pt x="7963" y="26458"/>
                    <a:pt x="8041" y="26474"/>
                  </a:cubicBezTo>
                  <a:cubicBezTo>
                    <a:pt x="7336" y="22211"/>
                    <a:pt x="6630" y="17979"/>
                    <a:pt x="5909" y="13621"/>
                  </a:cubicBezTo>
                  <a:cubicBezTo>
                    <a:pt x="5533" y="13606"/>
                    <a:pt x="5141" y="13590"/>
                    <a:pt x="4765" y="13590"/>
                  </a:cubicBezTo>
                  <a:cubicBezTo>
                    <a:pt x="4483" y="13574"/>
                    <a:pt x="4201" y="13606"/>
                    <a:pt x="3919" y="13559"/>
                  </a:cubicBezTo>
                  <a:cubicBezTo>
                    <a:pt x="3558" y="13496"/>
                    <a:pt x="3276" y="13292"/>
                    <a:pt x="3307" y="12869"/>
                  </a:cubicBezTo>
                  <a:cubicBezTo>
                    <a:pt x="3339" y="12414"/>
                    <a:pt x="3699" y="12320"/>
                    <a:pt x="4060" y="12320"/>
                  </a:cubicBezTo>
                  <a:cubicBezTo>
                    <a:pt x="4389" y="12320"/>
                    <a:pt x="4734" y="12414"/>
                    <a:pt x="5079" y="12461"/>
                  </a:cubicBezTo>
                  <a:cubicBezTo>
                    <a:pt x="5251" y="12508"/>
                    <a:pt x="5439" y="12555"/>
                    <a:pt x="5721" y="12618"/>
                  </a:cubicBezTo>
                  <a:cubicBezTo>
                    <a:pt x="5674" y="10988"/>
                    <a:pt x="4812" y="9546"/>
                    <a:pt x="4891" y="7947"/>
                  </a:cubicBezTo>
                  <a:cubicBezTo>
                    <a:pt x="5721" y="9138"/>
                    <a:pt x="5753" y="10596"/>
                    <a:pt x="6286" y="11991"/>
                  </a:cubicBezTo>
                  <a:cubicBezTo>
                    <a:pt x="6583" y="11709"/>
                    <a:pt x="6818" y="11474"/>
                    <a:pt x="7069" y="11254"/>
                  </a:cubicBezTo>
                  <a:cubicBezTo>
                    <a:pt x="7351" y="10988"/>
                    <a:pt x="7712" y="10910"/>
                    <a:pt x="7994" y="11176"/>
                  </a:cubicBezTo>
                  <a:cubicBezTo>
                    <a:pt x="8308" y="11442"/>
                    <a:pt x="8213" y="11834"/>
                    <a:pt x="7978" y="12101"/>
                  </a:cubicBezTo>
                  <a:cubicBezTo>
                    <a:pt x="7759" y="12383"/>
                    <a:pt x="7461" y="12665"/>
                    <a:pt x="7148" y="12838"/>
                  </a:cubicBezTo>
                  <a:cubicBezTo>
                    <a:pt x="6646" y="13104"/>
                    <a:pt x="6505" y="13464"/>
                    <a:pt x="6583" y="13982"/>
                  </a:cubicBezTo>
                  <a:cubicBezTo>
                    <a:pt x="7038" y="16897"/>
                    <a:pt x="7477" y="19797"/>
                    <a:pt x="7931" y="22697"/>
                  </a:cubicBezTo>
                  <a:cubicBezTo>
                    <a:pt x="8182" y="24233"/>
                    <a:pt x="8449" y="25769"/>
                    <a:pt x="8715" y="27305"/>
                  </a:cubicBezTo>
                  <a:cubicBezTo>
                    <a:pt x="8731" y="27321"/>
                    <a:pt x="8762" y="27321"/>
                    <a:pt x="8793" y="27321"/>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60;p55"/>
            <p:cNvSpPr/>
            <p:nvPr/>
          </p:nvSpPr>
          <p:spPr>
            <a:xfrm>
              <a:off x="2567628" y="3454455"/>
              <a:ext cx="152436" cy="140276"/>
            </a:xfrm>
            <a:custGeom>
              <a:avLst/>
              <a:gdLst/>
              <a:ahLst/>
              <a:cxnLst/>
              <a:rect l="l" t="t" r="r" b="b"/>
              <a:pathLst>
                <a:path w="6882" h="6333" extrusionOk="0">
                  <a:moveTo>
                    <a:pt x="0" y="6333"/>
                  </a:moveTo>
                  <a:cubicBezTo>
                    <a:pt x="1003" y="5141"/>
                    <a:pt x="2273" y="4279"/>
                    <a:pt x="3527" y="3401"/>
                  </a:cubicBezTo>
                  <a:cubicBezTo>
                    <a:pt x="4452" y="2774"/>
                    <a:pt x="5314" y="2069"/>
                    <a:pt x="6207" y="1395"/>
                  </a:cubicBezTo>
                  <a:cubicBezTo>
                    <a:pt x="6521" y="1176"/>
                    <a:pt x="6756" y="894"/>
                    <a:pt x="6819" y="502"/>
                  </a:cubicBezTo>
                  <a:cubicBezTo>
                    <a:pt x="6881" y="141"/>
                    <a:pt x="6772" y="0"/>
                    <a:pt x="6395" y="47"/>
                  </a:cubicBezTo>
                  <a:cubicBezTo>
                    <a:pt x="5988" y="126"/>
                    <a:pt x="5580" y="204"/>
                    <a:pt x="5188" y="345"/>
                  </a:cubicBezTo>
                  <a:cubicBezTo>
                    <a:pt x="3778" y="894"/>
                    <a:pt x="2634" y="1787"/>
                    <a:pt x="1724" y="2963"/>
                  </a:cubicBezTo>
                  <a:cubicBezTo>
                    <a:pt x="956" y="3981"/>
                    <a:pt x="345" y="5094"/>
                    <a:pt x="0" y="6333"/>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61;p55"/>
            <p:cNvSpPr/>
            <p:nvPr/>
          </p:nvSpPr>
          <p:spPr>
            <a:xfrm>
              <a:off x="2203410" y="3416600"/>
              <a:ext cx="152436" cy="140630"/>
            </a:xfrm>
            <a:custGeom>
              <a:avLst/>
              <a:gdLst/>
              <a:ahLst/>
              <a:cxnLst/>
              <a:rect l="l" t="t" r="r" b="b"/>
              <a:pathLst>
                <a:path w="6882" h="6349" extrusionOk="0">
                  <a:moveTo>
                    <a:pt x="6882" y="6349"/>
                  </a:moveTo>
                  <a:cubicBezTo>
                    <a:pt x="5879" y="5157"/>
                    <a:pt x="4609" y="4295"/>
                    <a:pt x="3355" y="3418"/>
                  </a:cubicBezTo>
                  <a:cubicBezTo>
                    <a:pt x="2446" y="2791"/>
                    <a:pt x="1568" y="2085"/>
                    <a:pt x="675" y="1411"/>
                  </a:cubicBezTo>
                  <a:cubicBezTo>
                    <a:pt x="377" y="1176"/>
                    <a:pt x="142" y="910"/>
                    <a:pt x="64" y="518"/>
                  </a:cubicBezTo>
                  <a:cubicBezTo>
                    <a:pt x="1" y="157"/>
                    <a:pt x="126" y="1"/>
                    <a:pt x="487" y="63"/>
                  </a:cubicBezTo>
                  <a:cubicBezTo>
                    <a:pt x="894" y="126"/>
                    <a:pt x="1318" y="220"/>
                    <a:pt x="1694" y="361"/>
                  </a:cubicBezTo>
                  <a:cubicBezTo>
                    <a:pt x="3104" y="894"/>
                    <a:pt x="4264" y="1788"/>
                    <a:pt x="5158" y="2979"/>
                  </a:cubicBezTo>
                  <a:cubicBezTo>
                    <a:pt x="5926" y="3998"/>
                    <a:pt x="6537" y="5095"/>
                    <a:pt x="6882" y="6349"/>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262;p55"/>
            <p:cNvSpPr/>
            <p:nvPr/>
          </p:nvSpPr>
          <p:spPr>
            <a:xfrm>
              <a:off x="2387081" y="2930532"/>
              <a:ext cx="206261" cy="217026"/>
            </a:xfrm>
            <a:custGeom>
              <a:avLst/>
              <a:gdLst/>
              <a:ahLst/>
              <a:cxnLst/>
              <a:rect l="l" t="t" r="r" b="b"/>
              <a:pathLst>
                <a:path w="9312" h="9798" extrusionOk="0">
                  <a:moveTo>
                    <a:pt x="9013" y="5189"/>
                  </a:moveTo>
                  <a:cubicBezTo>
                    <a:pt x="8982" y="5455"/>
                    <a:pt x="8935" y="5706"/>
                    <a:pt x="8888" y="5957"/>
                  </a:cubicBezTo>
                  <a:cubicBezTo>
                    <a:pt x="8857" y="6192"/>
                    <a:pt x="8794" y="6427"/>
                    <a:pt x="8747" y="6662"/>
                  </a:cubicBezTo>
                  <a:cubicBezTo>
                    <a:pt x="8637" y="7399"/>
                    <a:pt x="8339" y="8057"/>
                    <a:pt x="7791" y="8574"/>
                  </a:cubicBezTo>
                  <a:cubicBezTo>
                    <a:pt x="7603" y="8747"/>
                    <a:pt x="7368" y="8872"/>
                    <a:pt x="7195" y="8982"/>
                  </a:cubicBezTo>
                  <a:cubicBezTo>
                    <a:pt x="6302" y="9437"/>
                    <a:pt x="5408" y="9687"/>
                    <a:pt x="4452" y="9750"/>
                  </a:cubicBezTo>
                  <a:cubicBezTo>
                    <a:pt x="3778" y="9797"/>
                    <a:pt x="3167" y="9656"/>
                    <a:pt x="2571" y="9374"/>
                  </a:cubicBezTo>
                  <a:cubicBezTo>
                    <a:pt x="1960" y="9076"/>
                    <a:pt x="1411" y="8716"/>
                    <a:pt x="957" y="8214"/>
                  </a:cubicBezTo>
                  <a:cubicBezTo>
                    <a:pt x="565" y="7791"/>
                    <a:pt x="314" y="7273"/>
                    <a:pt x="220" y="6694"/>
                  </a:cubicBezTo>
                  <a:cubicBezTo>
                    <a:pt x="110" y="5988"/>
                    <a:pt x="1" y="5267"/>
                    <a:pt x="32" y="4546"/>
                  </a:cubicBezTo>
                  <a:cubicBezTo>
                    <a:pt x="63" y="4092"/>
                    <a:pt x="189" y="3621"/>
                    <a:pt x="314" y="3167"/>
                  </a:cubicBezTo>
                  <a:cubicBezTo>
                    <a:pt x="471" y="2540"/>
                    <a:pt x="675" y="1913"/>
                    <a:pt x="878" y="1302"/>
                  </a:cubicBezTo>
                  <a:cubicBezTo>
                    <a:pt x="1004" y="894"/>
                    <a:pt x="1239" y="549"/>
                    <a:pt x="1490" y="220"/>
                  </a:cubicBezTo>
                  <a:cubicBezTo>
                    <a:pt x="1662" y="1"/>
                    <a:pt x="1772" y="1"/>
                    <a:pt x="2038" y="110"/>
                  </a:cubicBezTo>
                  <a:cubicBezTo>
                    <a:pt x="2587" y="314"/>
                    <a:pt x="2994" y="706"/>
                    <a:pt x="3418" y="1082"/>
                  </a:cubicBezTo>
                  <a:cubicBezTo>
                    <a:pt x="3527" y="1176"/>
                    <a:pt x="3621" y="1364"/>
                    <a:pt x="3731" y="1364"/>
                  </a:cubicBezTo>
                  <a:cubicBezTo>
                    <a:pt x="3841" y="1380"/>
                    <a:pt x="3951" y="1192"/>
                    <a:pt x="4060" y="1113"/>
                  </a:cubicBezTo>
                  <a:cubicBezTo>
                    <a:pt x="4515" y="737"/>
                    <a:pt x="5032" y="659"/>
                    <a:pt x="5596" y="784"/>
                  </a:cubicBezTo>
                  <a:cubicBezTo>
                    <a:pt x="5847" y="831"/>
                    <a:pt x="6051" y="1004"/>
                    <a:pt x="6192" y="1239"/>
                  </a:cubicBezTo>
                  <a:cubicBezTo>
                    <a:pt x="6302" y="1396"/>
                    <a:pt x="6411" y="1537"/>
                    <a:pt x="6505" y="1693"/>
                  </a:cubicBezTo>
                  <a:cubicBezTo>
                    <a:pt x="6647" y="1584"/>
                    <a:pt x="6803" y="1505"/>
                    <a:pt x="6944" y="1380"/>
                  </a:cubicBezTo>
                  <a:cubicBezTo>
                    <a:pt x="7446" y="925"/>
                    <a:pt x="8057" y="769"/>
                    <a:pt x="8700" y="737"/>
                  </a:cubicBezTo>
                  <a:cubicBezTo>
                    <a:pt x="8951" y="722"/>
                    <a:pt x="9217" y="816"/>
                    <a:pt x="9248" y="1082"/>
                  </a:cubicBezTo>
                  <a:cubicBezTo>
                    <a:pt x="9311" y="1584"/>
                    <a:pt x="9217" y="4217"/>
                    <a:pt x="9013" y="518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263;p55"/>
            <p:cNvSpPr/>
            <p:nvPr/>
          </p:nvSpPr>
          <p:spPr>
            <a:xfrm>
              <a:off x="2426309" y="2942649"/>
              <a:ext cx="122933" cy="208254"/>
            </a:xfrm>
            <a:custGeom>
              <a:avLst/>
              <a:gdLst/>
              <a:ahLst/>
              <a:cxnLst/>
              <a:rect l="l" t="t" r="r" b="b"/>
              <a:pathLst>
                <a:path w="5550" h="9402" extrusionOk="0">
                  <a:moveTo>
                    <a:pt x="3406" y="0"/>
                  </a:moveTo>
                  <a:cubicBezTo>
                    <a:pt x="3176" y="0"/>
                    <a:pt x="2943" y="43"/>
                    <a:pt x="2728" y="128"/>
                  </a:cubicBezTo>
                  <a:cubicBezTo>
                    <a:pt x="2211" y="331"/>
                    <a:pt x="1803" y="676"/>
                    <a:pt x="1537" y="1099"/>
                  </a:cubicBezTo>
                  <a:cubicBezTo>
                    <a:pt x="1474" y="1193"/>
                    <a:pt x="1412" y="1287"/>
                    <a:pt x="1349" y="1366"/>
                  </a:cubicBezTo>
                  <a:cubicBezTo>
                    <a:pt x="1192" y="1570"/>
                    <a:pt x="1020" y="1820"/>
                    <a:pt x="910" y="2134"/>
                  </a:cubicBezTo>
                  <a:cubicBezTo>
                    <a:pt x="863" y="2259"/>
                    <a:pt x="800" y="2385"/>
                    <a:pt x="738" y="2510"/>
                  </a:cubicBezTo>
                  <a:cubicBezTo>
                    <a:pt x="628" y="2730"/>
                    <a:pt x="502" y="2996"/>
                    <a:pt x="440" y="3294"/>
                  </a:cubicBezTo>
                  <a:cubicBezTo>
                    <a:pt x="252" y="3999"/>
                    <a:pt x="79" y="4704"/>
                    <a:pt x="64" y="5457"/>
                  </a:cubicBezTo>
                  <a:cubicBezTo>
                    <a:pt x="64" y="5567"/>
                    <a:pt x="48" y="5676"/>
                    <a:pt x="32" y="5786"/>
                  </a:cubicBezTo>
                  <a:cubicBezTo>
                    <a:pt x="17" y="6052"/>
                    <a:pt x="1" y="6319"/>
                    <a:pt x="32" y="6617"/>
                  </a:cubicBezTo>
                  <a:cubicBezTo>
                    <a:pt x="64" y="7056"/>
                    <a:pt x="142" y="7479"/>
                    <a:pt x="236" y="7871"/>
                  </a:cubicBezTo>
                  <a:lnTo>
                    <a:pt x="252" y="7996"/>
                  </a:lnTo>
                  <a:cubicBezTo>
                    <a:pt x="299" y="8184"/>
                    <a:pt x="424" y="8764"/>
                    <a:pt x="973" y="9062"/>
                  </a:cubicBezTo>
                  <a:cubicBezTo>
                    <a:pt x="1255" y="9203"/>
                    <a:pt x="1537" y="9281"/>
                    <a:pt x="1788" y="9328"/>
                  </a:cubicBezTo>
                  <a:cubicBezTo>
                    <a:pt x="2005" y="9381"/>
                    <a:pt x="2218" y="9401"/>
                    <a:pt x="2424" y="9401"/>
                  </a:cubicBezTo>
                  <a:cubicBezTo>
                    <a:pt x="2768" y="9401"/>
                    <a:pt x="3093" y="9346"/>
                    <a:pt x="3386" y="9297"/>
                  </a:cubicBezTo>
                  <a:lnTo>
                    <a:pt x="3606" y="9266"/>
                  </a:lnTo>
                  <a:cubicBezTo>
                    <a:pt x="3810" y="9234"/>
                    <a:pt x="3998" y="9172"/>
                    <a:pt x="4170" y="9078"/>
                  </a:cubicBezTo>
                  <a:cubicBezTo>
                    <a:pt x="4484" y="8905"/>
                    <a:pt x="4719" y="8607"/>
                    <a:pt x="4829" y="8263"/>
                  </a:cubicBezTo>
                  <a:cubicBezTo>
                    <a:pt x="4860" y="8153"/>
                    <a:pt x="4891" y="8059"/>
                    <a:pt x="4923" y="7965"/>
                  </a:cubicBezTo>
                  <a:cubicBezTo>
                    <a:pt x="5017" y="7730"/>
                    <a:pt x="5095" y="7479"/>
                    <a:pt x="5142" y="7197"/>
                  </a:cubicBezTo>
                  <a:cubicBezTo>
                    <a:pt x="5361" y="5755"/>
                    <a:pt x="5550" y="4344"/>
                    <a:pt x="5408" y="2886"/>
                  </a:cubicBezTo>
                  <a:cubicBezTo>
                    <a:pt x="5361" y="2369"/>
                    <a:pt x="5252" y="1679"/>
                    <a:pt x="4891" y="958"/>
                  </a:cubicBezTo>
                  <a:cubicBezTo>
                    <a:pt x="4734" y="582"/>
                    <a:pt x="4452" y="300"/>
                    <a:pt x="4092" y="143"/>
                  </a:cubicBezTo>
                  <a:cubicBezTo>
                    <a:pt x="3884" y="47"/>
                    <a:pt x="3647" y="0"/>
                    <a:pt x="34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264;p55"/>
            <p:cNvSpPr/>
            <p:nvPr/>
          </p:nvSpPr>
          <p:spPr>
            <a:xfrm>
              <a:off x="2442412" y="2904173"/>
              <a:ext cx="45208" cy="31564"/>
            </a:xfrm>
            <a:custGeom>
              <a:avLst/>
              <a:gdLst/>
              <a:ahLst/>
              <a:cxnLst/>
              <a:rect l="l" t="t" r="r" b="b"/>
              <a:pathLst>
                <a:path w="2041" h="1425" extrusionOk="0">
                  <a:moveTo>
                    <a:pt x="1009" y="1"/>
                  </a:moveTo>
                  <a:cubicBezTo>
                    <a:pt x="901" y="1"/>
                    <a:pt x="786" y="29"/>
                    <a:pt x="669" y="93"/>
                  </a:cubicBezTo>
                  <a:cubicBezTo>
                    <a:pt x="0" y="468"/>
                    <a:pt x="393" y="1424"/>
                    <a:pt x="1019" y="1424"/>
                  </a:cubicBezTo>
                  <a:cubicBezTo>
                    <a:pt x="1127" y="1424"/>
                    <a:pt x="1241" y="1396"/>
                    <a:pt x="1359" y="1332"/>
                  </a:cubicBezTo>
                  <a:cubicBezTo>
                    <a:pt x="2041" y="957"/>
                    <a:pt x="1639" y="1"/>
                    <a:pt x="1009"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265;p55"/>
            <p:cNvSpPr/>
            <p:nvPr/>
          </p:nvSpPr>
          <p:spPr>
            <a:xfrm>
              <a:off x="2526561" y="2911106"/>
              <a:ext cx="45097" cy="31364"/>
            </a:xfrm>
            <a:custGeom>
              <a:avLst/>
              <a:gdLst/>
              <a:ahLst/>
              <a:cxnLst/>
              <a:rect l="l" t="t" r="r" b="b"/>
              <a:pathLst>
                <a:path w="2036" h="1416" extrusionOk="0">
                  <a:moveTo>
                    <a:pt x="1022" y="0"/>
                  </a:moveTo>
                  <a:cubicBezTo>
                    <a:pt x="913" y="0"/>
                    <a:pt x="797" y="29"/>
                    <a:pt x="679" y="94"/>
                  </a:cubicBezTo>
                  <a:cubicBezTo>
                    <a:pt x="0" y="466"/>
                    <a:pt x="395" y="1415"/>
                    <a:pt x="1018" y="1415"/>
                  </a:cubicBezTo>
                  <a:cubicBezTo>
                    <a:pt x="1129" y="1415"/>
                    <a:pt x="1248" y="1385"/>
                    <a:pt x="1368" y="1316"/>
                  </a:cubicBezTo>
                  <a:cubicBezTo>
                    <a:pt x="2036" y="943"/>
                    <a:pt x="1646" y="0"/>
                    <a:pt x="1022" y="0"/>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266;p55"/>
            <p:cNvSpPr/>
            <p:nvPr/>
          </p:nvSpPr>
          <p:spPr>
            <a:xfrm>
              <a:off x="2481640" y="2891304"/>
              <a:ext cx="45186" cy="31586"/>
            </a:xfrm>
            <a:custGeom>
              <a:avLst/>
              <a:gdLst/>
              <a:ahLst/>
              <a:cxnLst/>
              <a:rect l="l" t="t" r="r" b="b"/>
              <a:pathLst>
                <a:path w="2040" h="1426" extrusionOk="0">
                  <a:moveTo>
                    <a:pt x="1013" y="1"/>
                  </a:moveTo>
                  <a:cubicBezTo>
                    <a:pt x="903" y="1"/>
                    <a:pt x="787" y="29"/>
                    <a:pt x="669" y="94"/>
                  </a:cubicBezTo>
                  <a:cubicBezTo>
                    <a:pt x="0" y="469"/>
                    <a:pt x="393" y="1425"/>
                    <a:pt x="1019" y="1425"/>
                  </a:cubicBezTo>
                  <a:cubicBezTo>
                    <a:pt x="1127" y="1425"/>
                    <a:pt x="1241" y="1397"/>
                    <a:pt x="1359" y="1333"/>
                  </a:cubicBezTo>
                  <a:cubicBezTo>
                    <a:pt x="2040" y="945"/>
                    <a:pt x="1640" y="1"/>
                    <a:pt x="1013"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267;p55"/>
            <p:cNvSpPr/>
            <p:nvPr/>
          </p:nvSpPr>
          <p:spPr>
            <a:xfrm>
              <a:off x="2218694" y="3108998"/>
              <a:ext cx="183690" cy="200679"/>
            </a:xfrm>
            <a:custGeom>
              <a:avLst/>
              <a:gdLst/>
              <a:ahLst/>
              <a:cxnLst/>
              <a:rect l="l" t="t" r="r" b="b"/>
              <a:pathLst>
                <a:path w="8293" h="9060" extrusionOk="0">
                  <a:moveTo>
                    <a:pt x="7712" y="3402"/>
                  </a:moveTo>
                  <a:cubicBezTo>
                    <a:pt x="7791" y="3605"/>
                    <a:pt x="7853" y="3809"/>
                    <a:pt x="7916" y="4028"/>
                  </a:cubicBezTo>
                  <a:cubicBezTo>
                    <a:pt x="7979" y="4217"/>
                    <a:pt x="8026" y="4420"/>
                    <a:pt x="8089" y="4608"/>
                  </a:cubicBezTo>
                  <a:cubicBezTo>
                    <a:pt x="8277" y="5220"/>
                    <a:pt x="8292" y="5831"/>
                    <a:pt x="8089" y="6427"/>
                  </a:cubicBezTo>
                  <a:cubicBezTo>
                    <a:pt x="8010" y="6630"/>
                    <a:pt x="7885" y="6819"/>
                    <a:pt x="7791" y="6960"/>
                  </a:cubicBezTo>
                  <a:cubicBezTo>
                    <a:pt x="7289" y="7665"/>
                    <a:pt x="6709" y="8182"/>
                    <a:pt x="6004" y="8605"/>
                  </a:cubicBezTo>
                  <a:cubicBezTo>
                    <a:pt x="5518" y="8903"/>
                    <a:pt x="5001" y="9029"/>
                    <a:pt x="4436" y="9044"/>
                  </a:cubicBezTo>
                  <a:cubicBezTo>
                    <a:pt x="3856" y="9060"/>
                    <a:pt x="3292" y="8982"/>
                    <a:pt x="2775" y="8778"/>
                  </a:cubicBezTo>
                  <a:cubicBezTo>
                    <a:pt x="2305" y="8605"/>
                    <a:pt x="1913" y="8308"/>
                    <a:pt x="1615" y="7900"/>
                  </a:cubicBezTo>
                  <a:cubicBezTo>
                    <a:pt x="1270" y="7414"/>
                    <a:pt x="910" y="6913"/>
                    <a:pt x="659" y="6348"/>
                  </a:cubicBezTo>
                  <a:cubicBezTo>
                    <a:pt x="502" y="5988"/>
                    <a:pt x="408" y="5596"/>
                    <a:pt x="330" y="5204"/>
                  </a:cubicBezTo>
                  <a:cubicBezTo>
                    <a:pt x="220" y="4655"/>
                    <a:pt x="142" y="4107"/>
                    <a:pt x="48" y="3558"/>
                  </a:cubicBezTo>
                  <a:cubicBezTo>
                    <a:pt x="1" y="3213"/>
                    <a:pt x="48" y="2853"/>
                    <a:pt x="110" y="2508"/>
                  </a:cubicBezTo>
                  <a:cubicBezTo>
                    <a:pt x="142" y="2273"/>
                    <a:pt x="236" y="2242"/>
                    <a:pt x="471" y="2210"/>
                  </a:cubicBezTo>
                  <a:cubicBezTo>
                    <a:pt x="972" y="2163"/>
                    <a:pt x="1427" y="2304"/>
                    <a:pt x="1882" y="2430"/>
                  </a:cubicBezTo>
                  <a:cubicBezTo>
                    <a:pt x="2007" y="2461"/>
                    <a:pt x="2148" y="2555"/>
                    <a:pt x="2242" y="2524"/>
                  </a:cubicBezTo>
                  <a:cubicBezTo>
                    <a:pt x="2320" y="2492"/>
                    <a:pt x="2352" y="2304"/>
                    <a:pt x="2399" y="2195"/>
                  </a:cubicBezTo>
                  <a:cubicBezTo>
                    <a:pt x="2587" y="1740"/>
                    <a:pt x="2963" y="1489"/>
                    <a:pt x="3433" y="1364"/>
                  </a:cubicBezTo>
                  <a:cubicBezTo>
                    <a:pt x="3653" y="1301"/>
                    <a:pt x="3856" y="1364"/>
                    <a:pt x="4060" y="1474"/>
                  </a:cubicBezTo>
                  <a:cubicBezTo>
                    <a:pt x="4201" y="1552"/>
                    <a:pt x="4342" y="1630"/>
                    <a:pt x="4468" y="1709"/>
                  </a:cubicBezTo>
                  <a:cubicBezTo>
                    <a:pt x="4546" y="1568"/>
                    <a:pt x="4625" y="1442"/>
                    <a:pt x="4687" y="1301"/>
                  </a:cubicBezTo>
                  <a:cubicBezTo>
                    <a:pt x="4891" y="768"/>
                    <a:pt x="5283" y="408"/>
                    <a:pt x="5769" y="126"/>
                  </a:cubicBezTo>
                  <a:cubicBezTo>
                    <a:pt x="5957" y="16"/>
                    <a:pt x="6192" y="0"/>
                    <a:pt x="6317" y="188"/>
                  </a:cubicBezTo>
                  <a:cubicBezTo>
                    <a:pt x="6552" y="549"/>
                    <a:pt x="7493" y="2586"/>
                    <a:pt x="7712" y="340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268;p55"/>
            <p:cNvSpPr/>
            <p:nvPr/>
          </p:nvSpPr>
          <p:spPr>
            <a:xfrm>
              <a:off x="2261045" y="3135334"/>
              <a:ext cx="119808" cy="176425"/>
            </a:xfrm>
            <a:custGeom>
              <a:avLst/>
              <a:gdLst/>
              <a:ahLst/>
              <a:cxnLst/>
              <a:rect l="l" t="t" r="r" b="b"/>
              <a:pathLst>
                <a:path w="5409" h="7965" extrusionOk="0">
                  <a:moveTo>
                    <a:pt x="1751" y="1"/>
                  </a:moveTo>
                  <a:cubicBezTo>
                    <a:pt x="1727" y="1"/>
                    <a:pt x="1702" y="1"/>
                    <a:pt x="1678" y="2"/>
                  </a:cubicBezTo>
                  <a:cubicBezTo>
                    <a:pt x="1302" y="18"/>
                    <a:pt x="910" y="206"/>
                    <a:pt x="644" y="520"/>
                  </a:cubicBezTo>
                  <a:cubicBezTo>
                    <a:pt x="330" y="865"/>
                    <a:pt x="158" y="1272"/>
                    <a:pt x="111" y="1711"/>
                  </a:cubicBezTo>
                  <a:cubicBezTo>
                    <a:pt x="111" y="1805"/>
                    <a:pt x="95" y="1883"/>
                    <a:pt x="79" y="1977"/>
                  </a:cubicBezTo>
                  <a:cubicBezTo>
                    <a:pt x="48" y="2197"/>
                    <a:pt x="1" y="2448"/>
                    <a:pt x="32" y="2730"/>
                  </a:cubicBezTo>
                  <a:cubicBezTo>
                    <a:pt x="48" y="2839"/>
                    <a:pt x="48" y="2965"/>
                    <a:pt x="48" y="3075"/>
                  </a:cubicBezTo>
                  <a:cubicBezTo>
                    <a:pt x="64" y="3294"/>
                    <a:pt x="64" y="3545"/>
                    <a:pt x="126" y="3796"/>
                  </a:cubicBezTo>
                  <a:cubicBezTo>
                    <a:pt x="252" y="4391"/>
                    <a:pt x="393" y="4987"/>
                    <a:pt x="659" y="5582"/>
                  </a:cubicBezTo>
                  <a:cubicBezTo>
                    <a:pt x="706" y="5661"/>
                    <a:pt x="738" y="5739"/>
                    <a:pt x="769" y="5833"/>
                  </a:cubicBezTo>
                  <a:cubicBezTo>
                    <a:pt x="863" y="6037"/>
                    <a:pt x="957" y="6256"/>
                    <a:pt x="1082" y="6476"/>
                  </a:cubicBezTo>
                  <a:cubicBezTo>
                    <a:pt x="1286" y="6789"/>
                    <a:pt x="1506" y="7072"/>
                    <a:pt x="1725" y="7354"/>
                  </a:cubicBezTo>
                  <a:lnTo>
                    <a:pt x="1788" y="7432"/>
                  </a:lnTo>
                  <a:cubicBezTo>
                    <a:pt x="1897" y="7557"/>
                    <a:pt x="2211" y="7949"/>
                    <a:pt x="2744" y="7965"/>
                  </a:cubicBezTo>
                  <a:cubicBezTo>
                    <a:pt x="3010" y="7965"/>
                    <a:pt x="3245" y="7902"/>
                    <a:pt x="3465" y="7855"/>
                  </a:cubicBezTo>
                  <a:cubicBezTo>
                    <a:pt x="3951" y="7730"/>
                    <a:pt x="4327" y="7463"/>
                    <a:pt x="4672" y="7213"/>
                  </a:cubicBezTo>
                  <a:lnTo>
                    <a:pt x="4829" y="7103"/>
                  </a:lnTo>
                  <a:cubicBezTo>
                    <a:pt x="4970" y="7009"/>
                    <a:pt x="5079" y="6883"/>
                    <a:pt x="5173" y="6758"/>
                  </a:cubicBezTo>
                  <a:cubicBezTo>
                    <a:pt x="5346" y="6492"/>
                    <a:pt x="5409" y="6178"/>
                    <a:pt x="5361" y="5865"/>
                  </a:cubicBezTo>
                  <a:cubicBezTo>
                    <a:pt x="5346" y="5786"/>
                    <a:pt x="5330" y="5692"/>
                    <a:pt x="5330" y="5614"/>
                  </a:cubicBezTo>
                  <a:cubicBezTo>
                    <a:pt x="5299" y="5410"/>
                    <a:pt x="5267" y="5175"/>
                    <a:pt x="5189" y="4940"/>
                  </a:cubicBezTo>
                  <a:cubicBezTo>
                    <a:pt x="4813" y="3764"/>
                    <a:pt x="4405" y="2620"/>
                    <a:pt x="3731" y="1586"/>
                  </a:cubicBezTo>
                  <a:cubicBezTo>
                    <a:pt x="3496" y="1209"/>
                    <a:pt x="3151" y="723"/>
                    <a:pt x="2603" y="316"/>
                  </a:cubicBezTo>
                  <a:cubicBezTo>
                    <a:pt x="2355" y="97"/>
                    <a:pt x="2067" y="1"/>
                    <a:pt x="17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269;p55"/>
            <p:cNvSpPr/>
            <p:nvPr/>
          </p:nvSpPr>
          <p:spPr>
            <a:xfrm>
              <a:off x="2231209" y="3122664"/>
              <a:ext cx="35750" cy="26137"/>
            </a:xfrm>
            <a:custGeom>
              <a:avLst/>
              <a:gdLst/>
              <a:ahLst/>
              <a:cxnLst/>
              <a:rect l="l" t="t" r="r" b="b"/>
              <a:pathLst>
                <a:path w="1614" h="1180" extrusionOk="0">
                  <a:moveTo>
                    <a:pt x="772" y="1"/>
                  </a:moveTo>
                  <a:cubicBezTo>
                    <a:pt x="604" y="1"/>
                    <a:pt x="435" y="77"/>
                    <a:pt x="313" y="261"/>
                  </a:cubicBezTo>
                  <a:cubicBezTo>
                    <a:pt x="0" y="708"/>
                    <a:pt x="413" y="1179"/>
                    <a:pt x="835" y="1179"/>
                  </a:cubicBezTo>
                  <a:cubicBezTo>
                    <a:pt x="1004" y="1179"/>
                    <a:pt x="1175" y="1103"/>
                    <a:pt x="1301" y="919"/>
                  </a:cubicBezTo>
                  <a:cubicBezTo>
                    <a:pt x="1614" y="472"/>
                    <a:pt x="1193" y="1"/>
                    <a:pt x="772"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270;p55"/>
            <p:cNvSpPr/>
            <p:nvPr/>
          </p:nvSpPr>
          <p:spPr>
            <a:xfrm>
              <a:off x="2297748" y="3095242"/>
              <a:ext cx="35639" cy="26469"/>
            </a:xfrm>
            <a:custGeom>
              <a:avLst/>
              <a:gdLst/>
              <a:ahLst/>
              <a:cxnLst/>
              <a:rect l="l" t="t" r="r" b="b"/>
              <a:pathLst>
                <a:path w="1609" h="1195" extrusionOk="0">
                  <a:moveTo>
                    <a:pt x="768" y="1"/>
                  </a:moveTo>
                  <a:cubicBezTo>
                    <a:pt x="599" y="1"/>
                    <a:pt x="429" y="77"/>
                    <a:pt x="303" y="261"/>
                  </a:cubicBezTo>
                  <a:cubicBezTo>
                    <a:pt x="1" y="720"/>
                    <a:pt x="418" y="1195"/>
                    <a:pt x="841" y="1195"/>
                  </a:cubicBezTo>
                  <a:cubicBezTo>
                    <a:pt x="1011" y="1195"/>
                    <a:pt x="1181" y="1118"/>
                    <a:pt x="1306" y="935"/>
                  </a:cubicBezTo>
                  <a:cubicBezTo>
                    <a:pt x="1609" y="476"/>
                    <a:pt x="1191" y="1"/>
                    <a:pt x="768"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271;p55"/>
            <p:cNvSpPr/>
            <p:nvPr/>
          </p:nvSpPr>
          <p:spPr>
            <a:xfrm>
              <a:off x="2256106" y="3097679"/>
              <a:ext cx="35617" cy="26469"/>
            </a:xfrm>
            <a:custGeom>
              <a:avLst/>
              <a:gdLst/>
              <a:ahLst/>
              <a:cxnLst/>
              <a:rect l="l" t="t" r="r" b="b"/>
              <a:pathLst>
                <a:path w="1608" h="1195" extrusionOk="0">
                  <a:moveTo>
                    <a:pt x="767" y="1"/>
                  </a:moveTo>
                  <a:cubicBezTo>
                    <a:pt x="598" y="1"/>
                    <a:pt x="428" y="77"/>
                    <a:pt x="302" y="260"/>
                  </a:cubicBezTo>
                  <a:cubicBezTo>
                    <a:pt x="0" y="719"/>
                    <a:pt x="417" y="1194"/>
                    <a:pt x="840" y="1194"/>
                  </a:cubicBezTo>
                  <a:cubicBezTo>
                    <a:pt x="1010" y="1194"/>
                    <a:pt x="1180" y="1118"/>
                    <a:pt x="1305" y="934"/>
                  </a:cubicBezTo>
                  <a:cubicBezTo>
                    <a:pt x="1608" y="475"/>
                    <a:pt x="1190" y="1"/>
                    <a:pt x="767"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4970;p55"/>
          <p:cNvSpPr/>
          <p:nvPr/>
        </p:nvSpPr>
        <p:spPr>
          <a:xfrm rot="1388329">
            <a:off x="4581404" y="4539881"/>
            <a:ext cx="391059" cy="462686"/>
          </a:xfrm>
          <a:custGeom>
            <a:avLst/>
            <a:gdLst/>
            <a:ahLst/>
            <a:cxnLst/>
            <a:rect l="l" t="t" r="r" b="b"/>
            <a:pathLst>
              <a:path w="16741" h="20252" extrusionOk="0">
                <a:moveTo>
                  <a:pt x="10847" y="4013"/>
                </a:moveTo>
                <a:cubicBezTo>
                  <a:pt x="11756" y="3496"/>
                  <a:pt x="12336" y="2806"/>
                  <a:pt x="12916" y="2085"/>
                </a:cubicBezTo>
                <a:cubicBezTo>
                  <a:pt x="13402" y="1505"/>
                  <a:pt x="13919" y="941"/>
                  <a:pt x="14499" y="471"/>
                </a:cubicBezTo>
                <a:cubicBezTo>
                  <a:pt x="14781" y="220"/>
                  <a:pt x="15189" y="48"/>
                  <a:pt x="15628" y="48"/>
                </a:cubicBezTo>
                <a:cubicBezTo>
                  <a:pt x="16505" y="1"/>
                  <a:pt x="16740" y="612"/>
                  <a:pt x="16380" y="1160"/>
                </a:cubicBezTo>
                <a:cubicBezTo>
                  <a:pt x="15972" y="1772"/>
                  <a:pt x="15534" y="2336"/>
                  <a:pt x="14781" y="2571"/>
                </a:cubicBezTo>
                <a:cubicBezTo>
                  <a:pt x="13590" y="2947"/>
                  <a:pt x="12665" y="3747"/>
                  <a:pt x="11756" y="4750"/>
                </a:cubicBezTo>
                <a:cubicBezTo>
                  <a:pt x="13041" y="4483"/>
                  <a:pt x="15455" y="4342"/>
                  <a:pt x="15204" y="5440"/>
                </a:cubicBezTo>
                <a:cubicBezTo>
                  <a:pt x="14985" y="6521"/>
                  <a:pt x="12054" y="6067"/>
                  <a:pt x="10377" y="5847"/>
                </a:cubicBezTo>
                <a:cubicBezTo>
                  <a:pt x="9812" y="6443"/>
                  <a:pt x="9217" y="7070"/>
                  <a:pt x="8464" y="7885"/>
                </a:cubicBezTo>
                <a:cubicBezTo>
                  <a:pt x="9342" y="7806"/>
                  <a:pt x="9969" y="7712"/>
                  <a:pt x="10596" y="7712"/>
                </a:cubicBezTo>
                <a:cubicBezTo>
                  <a:pt x="11066" y="7712"/>
                  <a:pt x="11568" y="7775"/>
                  <a:pt x="12007" y="7947"/>
                </a:cubicBezTo>
                <a:cubicBezTo>
                  <a:pt x="12242" y="8026"/>
                  <a:pt x="12477" y="8355"/>
                  <a:pt x="12508" y="8606"/>
                </a:cubicBezTo>
                <a:cubicBezTo>
                  <a:pt x="12540" y="8778"/>
                  <a:pt x="12226" y="9107"/>
                  <a:pt x="12007" y="9154"/>
                </a:cubicBezTo>
                <a:cubicBezTo>
                  <a:pt x="11521" y="9264"/>
                  <a:pt x="10988" y="9327"/>
                  <a:pt x="10486" y="9280"/>
                </a:cubicBezTo>
                <a:cubicBezTo>
                  <a:pt x="9812" y="9217"/>
                  <a:pt x="9123" y="9060"/>
                  <a:pt x="8464" y="8888"/>
                </a:cubicBezTo>
                <a:cubicBezTo>
                  <a:pt x="7994" y="8747"/>
                  <a:pt x="7681" y="8841"/>
                  <a:pt x="7430" y="9280"/>
                </a:cubicBezTo>
                <a:cubicBezTo>
                  <a:pt x="7069" y="9938"/>
                  <a:pt x="6678" y="10581"/>
                  <a:pt x="6223" y="11364"/>
                </a:cubicBezTo>
                <a:cubicBezTo>
                  <a:pt x="7681" y="11192"/>
                  <a:pt x="10095" y="10706"/>
                  <a:pt x="10314" y="11741"/>
                </a:cubicBezTo>
                <a:cubicBezTo>
                  <a:pt x="10455" y="12618"/>
                  <a:pt x="9374" y="12775"/>
                  <a:pt x="8653" y="12697"/>
                </a:cubicBezTo>
                <a:cubicBezTo>
                  <a:pt x="7743" y="12618"/>
                  <a:pt x="6819" y="12493"/>
                  <a:pt x="5753" y="12383"/>
                </a:cubicBezTo>
                <a:cubicBezTo>
                  <a:pt x="5377" y="13151"/>
                  <a:pt x="4906" y="14280"/>
                  <a:pt x="4530" y="15048"/>
                </a:cubicBezTo>
                <a:cubicBezTo>
                  <a:pt x="5612" y="14844"/>
                  <a:pt x="6646" y="14750"/>
                  <a:pt x="7634" y="14750"/>
                </a:cubicBezTo>
                <a:cubicBezTo>
                  <a:pt x="7806" y="14750"/>
                  <a:pt x="8010" y="14719"/>
                  <a:pt x="8135" y="14797"/>
                </a:cubicBezTo>
                <a:cubicBezTo>
                  <a:pt x="8339" y="14923"/>
                  <a:pt x="8590" y="15095"/>
                  <a:pt x="8606" y="15267"/>
                </a:cubicBezTo>
                <a:cubicBezTo>
                  <a:pt x="8637" y="15502"/>
                  <a:pt x="8496" y="15832"/>
                  <a:pt x="8323" y="15957"/>
                </a:cubicBezTo>
                <a:cubicBezTo>
                  <a:pt x="7775" y="16333"/>
                  <a:pt x="7132" y="16474"/>
                  <a:pt x="6458" y="16333"/>
                </a:cubicBezTo>
                <a:cubicBezTo>
                  <a:pt x="5721" y="16192"/>
                  <a:pt x="4969" y="16098"/>
                  <a:pt x="4091" y="15957"/>
                </a:cubicBezTo>
                <a:cubicBezTo>
                  <a:pt x="3793" y="17148"/>
                  <a:pt x="3496" y="18261"/>
                  <a:pt x="3214" y="19390"/>
                </a:cubicBezTo>
                <a:cubicBezTo>
                  <a:pt x="3088" y="19860"/>
                  <a:pt x="2947" y="20252"/>
                  <a:pt x="2226" y="20048"/>
                </a:cubicBezTo>
                <a:cubicBezTo>
                  <a:pt x="2398" y="18590"/>
                  <a:pt x="2853" y="17211"/>
                  <a:pt x="3496" y="15753"/>
                </a:cubicBezTo>
                <a:cubicBezTo>
                  <a:pt x="2916" y="15628"/>
                  <a:pt x="2430" y="15550"/>
                  <a:pt x="1960" y="15377"/>
                </a:cubicBezTo>
                <a:cubicBezTo>
                  <a:pt x="1474" y="15220"/>
                  <a:pt x="1003" y="15017"/>
                  <a:pt x="580" y="14734"/>
                </a:cubicBezTo>
                <a:cubicBezTo>
                  <a:pt x="345" y="14562"/>
                  <a:pt x="0" y="14186"/>
                  <a:pt x="0" y="13841"/>
                </a:cubicBezTo>
                <a:cubicBezTo>
                  <a:pt x="298" y="12916"/>
                  <a:pt x="2540" y="14343"/>
                  <a:pt x="3684" y="14923"/>
                </a:cubicBezTo>
                <a:cubicBezTo>
                  <a:pt x="4060" y="13982"/>
                  <a:pt x="4452" y="13042"/>
                  <a:pt x="4859" y="12038"/>
                </a:cubicBezTo>
                <a:cubicBezTo>
                  <a:pt x="4420" y="11803"/>
                  <a:pt x="3966" y="11584"/>
                  <a:pt x="3543" y="11302"/>
                </a:cubicBezTo>
                <a:cubicBezTo>
                  <a:pt x="3151" y="11035"/>
                  <a:pt x="2806" y="10706"/>
                  <a:pt x="2461" y="10361"/>
                </a:cubicBezTo>
                <a:cubicBezTo>
                  <a:pt x="2148" y="10048"/>
                  <a:pt x="2132" y="9672"/>
                  <a:pt x="2414" y="9342"/>
                </a:cubicBezTo>
                <a:cubicBezTo>
                  <a:pt x="2696" y="9029"/>
                  <a:pt x="3072" y="9123"/>
                  <a:pt x="3355" y="9327"/>
                </a:cubicBezTo>
                <a:cubicBezTo>
                  <a:pt x="3919" y="9734"/>
                  <a:pt x="4436" y="10189"/>
                  <a:pt x="4969" y="10628"/>
                </a:cubicBezTo>
                <a:cubicBezTo>
                  <a:pt x="5126" y="10753"/>
                  <a:pt x="5251" y="10910"/>
                  <a:pt x="5439" y="11082"/>
                </a:cubicBezTo>
                <a:cubicBezTo>
                  <a:pt x="5941" y="10189"/>
                  <a:pt x="6411" y="9358"/>
                  <a:pt x="6897" y="8480"/>
                </a:cubicBezTo>
                <a:cubicBezTo>
                  <a:pt x="6364" y="7916"/>
                  <a:pt x="5800" y="7383"/>
                  <a:pt x="5298" y="6803"/>
                </a:cubicBezTo>
                <a:cubicBezTo>
                  <a:pt x="5079" y="6552"/>
                  <a:pt x="4922" y="6223"/>
                  <a:pt x="4781" y="5910"/>
                </a:cubicBezTo>
                <a:cubicBezTo>
                  <a:pt x="4577" y="5471"/>
                  <a:pt x="4781" y="5095"/>
                  <a:pt x="5079" y="4797"/>
                </a:cubicBezTo>
                <a:cubicBezTo>
                  <a:pt x="5408" y="4468"/>
                  <a:pt x="5831" y="4577"/>
                  <a:pt x="6113" y="4860"/>
                </a:cubicBezTo>
                <a:cubicBezTo>
                  <a:pt x="6568" y="5314"/>
                  <a:pt x="6991" y="5800"/>
                  <a:pt x="7399" y="6317"/>
                </a:cubicBezTo>
                <a:cubicBezTo>
                  <a:pt x="7571" y="6552"/>
                  <a:pt x="7665" y="6866"/>
                  <a:pt x="7884" y="7289"/>
                </a:cubicBezTo>
                <a:cubicBezTo>
                  <a:pt x="8496" y="6599"/>
                  <a:pt x="9060" y="5988"/>
                  <a:pt x="9577" y="5330"/>
                </a:cubicBezTo>
                <a:cubicBezTo>
                  <a:pt x="9687" y="5189"/>
                  <a:pt x="9656" y="4875"/>
                  <a:pt x="9609" y="4656"/>
                </a:cubicBezTo>
                <a:cubicBezTo>
                  <a:pt x="9530" y="4186"/>
                  <a:pt x="9327" y="3731"/>
                  <a:pt x="9295" y="3245"/>
                </a:cubicBezTo>
                <a:cubicBezTo>
                  <a:pt x="9264" y="2744"/>
                  <a:pt x="9280" y="2226"/>
                  <a:pt x="9389" y="1740"/>
                </a:cubicBezTo>
                <a:cubicBezTo>
                  <a:pt x="9530" y="1176"/>
                  <a:pt x="9938" y="1113"/>
                  <a:pt x="10251" y="1599"/>
                </a:cubicBezTo>
                <a:cubicBezTo>
                  <a:pt x="10486" y="1960"/>
                  <a:pt x="10612" y="2399"/>
                  <a:pt x="10722" y="2822"/>
                </a:cubicBezTo>
                <a:cubicBezTo>
                  <a:pt x="10816" y="3182"/>
                  <a:pt x="10800" y="3574"/>
                  <a:pt x="10847" y="4013"/>
                </a:cubicBezTo>
                <a:close/>
              </a:path>
            </a:pathLst>
          </a:custGeom>
          <a:solidFill>
            <a:srgbClr val="95C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970;p55"/>
          <p:cNvSpPr/>
          <p:nvPr/>
        </p:nvSpPr>
        <p:spPr>
          <a:xfrm rot="16200000">
            <a:off x="4079471" y="4537655"/>
            <a:ext cx="391059" cy="462686"/>
          </a:xfrm>
          <a:custGeom>
            <a:avLst/>
            <a:gdLst/>
            <a:ahLst/>
            <a:cxnLst/>
            <a:rect l="l" t="t" r="r" b="b"/>
            <a:pathLst>
              <a:path w="16741" h="20252" extrusionOk="0">
                <a:moveTo>
                  <a:pt x="10847" y="4013"/>
                </a:moveTo>
                <a:cubicBezTo>
                  <a:pt x="11756" y="3496"/>
                  <a:pt x="12336" y="2806"/>
                  <a:pt x="12916" y="2085"/>
                </a:cubicBezTo>
                <a:cubicBezTo>
                  <a:pt x="13402" y="1505"/>
                  <a:pt x="13919" y="941"/>
                  <a:pt x="14499" y="471"/>
                </a:cubicBezTo>
                <a:cubicBezTo>
                  <a:pt x="14781" y="220"/>
                  <a:pt x="15189" y="48"/>
                  <a:pt x="15628" y="48"/>
                </a:cubicBezTo>
                <a:cubicBezTo>
                  <a:pt x="16505" y="1"/>
                  <a:pt x="16740" y="612"/>
                  <a:pt x="16380" y="1160"/>
                </a:cubicBezTo>
                <a:cubicBezTo>
                  <a:pt x="15972" y="1772"/>
                  <a:pt x="15534" y="2336"/>
                  <a:pt x="14781" y="2571"/>
                </a:cubicBezTo>
                <a:cubicBezTo>
                  <a:pt x="13590" y="2947"/>
                  <a:pt x="12665" y="3747"/>
                  <a:pt x="11756" y="4750"/>
                </a:cubicBezTo>
                <a:cubicBezTo>
                  <a:pt x="13041" y="4483"/>
                  <a:pt x="15455" y="4342"/>
                  <a:pt x="15204" y="5440"/>
                </a:cubicBezTo>
                <a:cubicBezTo>
                  <a:pt x="14985" y="6521"/>
                  <a:pt x="12054" y="6067"/>
                  <a:pt x="10377" y="5847"/>
                </a:cubicBezTo>
                <a:cubicBezTo>
                  <a:pt x="9812" y="6443"/>
                  <a:pt x="9217" y="7070"/>
                  <a:pt x="8464" y="7885"/>
                </a:cubicBezTo>
                <a:cubicBezTo>
                  <a:pt x="9342" y="7806"/>
                  <a:pt x="9969" y="7712"/>
                  <a:pt x="10596" y="7712"/>
                </a:cubicBezTo>
                <a:cubicBezTo>
                  <a:pt x="11066" y="7712"/>
                  <a:pt x="11568" y="7775"/>
                  <a:pt x="12007" y="7947"/>
                </a:cubicBezTo>
                <a:cubicBezTo>
                  <a:pt x="12242" y="8026"/>
                  <a:pt x="12477" y="8355"/>
                  <a:pt x="12508" y="8606"/>
                </a:cubicBezTo>
                <a:cubicBezTo>
                  <a:pt x="12540" y="8778"/>
                  <a:pt x="12226" y="9107"/>
                  <a:pt x="12007" y="9154"/>
                </a:cubicBezTo>
                <a:cubicBezTo>
                  <a:pt x="11521" y="9264"/>
                  <a:pt x="10988" y="9327"/>
                  <a:pt x="10486" y="9280"/>
                </a:cubicBezTo>
                <a:cubicBezTo>
                  <a:pt x="9812" y="9217"/>
                  <a:pt x="9123" y="9060"/>
                  <a:pt x="8464" y="8888"/>
                </a:cubicBezTo>
                <a:cubicBezTo>
                  <a:pt x="7994" y="8747"/>
                  <a:pt x="7681" y="8841"/>
                  <a:pt x="7430" y="9280"/>
                </a:cubicBezTo>
                <a:cubicBezTo>
                  <a:pt x="7069" y="9938"/>
                  <a:pt x="6678" y="10581"/>
                  <a:pt x="6223" y="11364"/>
                </a:cubicBezTo>
                <a:cubicBezTo>
                  <a:pt x="7681" y="11192"/>
                  <a:pt x="10095" y="10706"/>
                  <a:pt x="10314" y="11741"/>
                </a:cubicBezTo>
                <a:cubicBezTo>
                  <a:pt x="10455" y="12618"/>
                  <a:pt x="9374" y="12775"/>
                  <a:pt x="8653" y="12697"/>
                </a:cubicBezTo>
                <a:cubicBezTo>
                  <a:pt x="7743" y="12618"/>
                  <a:pt x="6819" y="12493"/>
                  <a:pt x="5753" y="12383"/>
                </a:cubicBezTo>
                <a:cubicBezTo>
                  <a:pt x="5377" y="13151"/>
                  <a:pt x="4906" y="14280"/>
                  <a:pt x="4530" y="15048"/>
                </a:cubicBezTo>
                <a:cubicBezTo>
                  <a:pt x="5612" y="14844"/>
                  <a:pt x="6646" y="14750"/>
                  <a:pt x="7634" y="14750"/>
                </a:cubicBezTo>
                <a:cubicBezTo>
                  <a:pt x="7806" y="14750"/>
                  <a:pt x="8010" y="14719"/>
                  <a:pt x="8135" y="14797"/>
                </a:cubicBezTo>
                <a:cubicBezTo>
                  <a:pt x="8339" y="14923"/>
                  <a:pt x="8590" y="15095"/>
                  <a:pt x="8606" y="15267"/>
                </a:cubicBezTo>
                <a:cubicBezTo>
                  <a:pt x="8637" y="15502"/>
                  <a:pt x="8496" y="15832"/>
                  <a:pt x="8323" y="15957"/>
                </a:cubicBezTo>
                <a:cubicBezTo>
                  <a:pt x="7775" y="16333"/>
                  <a:pt x="7132" y="16474"/>
                  <a:pt x="6458" y="16333"/>
                </a:cubicBezTo>
                <a:cubicBezTo>
                  <a:pt x="5721" y="16192"/>
                  <a:pt x="4969" y="16098"/>
                  <a:pt x="4091" y="15957"/>
                </a:cubicBezTo>
                <a:cubicBezTo>
                  <a:pt x="3793" y="17148"/>
                  <a:pt x="3496" y="18261"/>
                  <a:pt x="3214" y="19390"/>
                </a:cubicBezTo>
                <a:cubicBezTo>
                  <a:pt x="3088" y="19860"/>
                  <a:pt x="2947" y="20252"/>
                  <a:pt x="2226" y="20048"/>
                </a:cubicBezTo>
                <a:cubicBezTo>
                  <a:pt x="2398" y="18590"/>
                  <a:pt x="2853" y="17211"/>
                  <a:pt x="3496" y="15753"/>
                </a:cubicBezTo>
                <a:cubicBezTo>
                  <a:pt x="2916" y="15628"/>
                  <a:pt x="2430" y="15550"/>
                  <a:pt x="1960" y="15377"/>
                </a:cubicBezTo>
                <a:cubicBezTo>
                  <a:pt x="1474" y="15220"/>
                  <a:pt x="1003" y="15017"/>
                  <a:pt x="580" y="14734"/>
                </a:cubicBezTo>
                <a:cubicBezTo>
                  <a:pt x="345" y="14562"/>
                  <a:pt x="0" y="14186"/>
                  <a:pt x="0" y="13841"/>
                </a:cubicBezTo>
                <a:cubicBezTo>
                  <a:pt x="298" y="12916"/>
                  <a:pt x="2540" y="14343"/>
                  <a:pt x="3684" y="14923"/>
                </a:cubicBezTo>
                <a:cubicBezTo>
                  <a:pt x="4060" y="13982"/>
                  <a:pt x="4452" y="13042"/>
                  <a:pt x="4859" y="12038"/>
                </a:cubicBezTo>
                <a:cubicBezTo>
                  <a:pt x="4420" y="11803"/>
                  <a:pt x="3966" y="11584"/>
                  <a:pt x="3543" y="11302"/>
                </a:cubicBezTo>
                <a:cubicBezTo>
                  <a:pt x="3151" y="11035"/>
                  <a:pt x="2806" y="10706"/>
                  <a:pt x="2461" y="10361"/>
                </a:cubicBezTo>
                <a:cubicBezTo>
                  <a:pt x="2148" y="10048"/>
                  <a:pt x="2132" y="9672"/>
                  <a:pt x="2414" y="9342"/>
                </a:cubicBezTo>
                <a:cubicBezTo>
                  <a:pt x="2696" y="9029"/>
                  <a:pt x="3072" y="9123"/>
                  <a:pt x="3355" y="9327"/>
                </a:cubicBezTo>
                <a:cubicBezTo>
                  <a:pt x="3919" y="9734"/>
                  <a:pt x="4436" y="10189"/>
                  <a:pt x="4969" y="10628"/>
                </a:cubicBezTo>
                <a:cubicBezTo>
                  <a:pt x="5126" y="10753"/>
                  <a:pt x="5251" y="10910"/>
                  <a:pt x="5439" y="11082"/>
                </a:cubicBezTo>
                <a:cubicBezTo>
                  <a:pt x="5941" y="10189"/>
                  <a:pt x="6411" y="9358"/>
                  <a:pt x="6897" y="8480"/>
                </a:cubicBezTo>
                <a:cubicBezTo>
                  <a:pt x="6364" y="7916"/>
                  <a:pt x="5800" y="7383"/>
                  <a:pt x="5298" y="6803"/>
                </a:cubicBezTo>
                <a:cubicBezTo>
                  <a:pt x="5079" y="6552"/>
                  <a:pt x="4922" y="6223"/>
                  <a:pt x="4781" y="5910"/>
                </a:cubicBezTo>
                <a:cubicBezTo>
                  <a:pt x="4577" y="5471"/>
                  <a:pt x="4781" y="5095"/>
                  <a:pt x="5079" y="4797"/>
                </a:cubicBezTo>
                <a:cubicBezTo>
                  <a:pt x="5408" y="4468"/>
                  <a:pt x="5831" y="4577"/>
                  <a:pt x="6113" y="4860"/>
                </a:cubicBezTo>
                <a:cubicBezTo>
                  <a:pt x="6568" y="5314"/>
                  <a:pt x="6991" y="5800"/>
                  <a:pt x="7399" y="6317"/>
                </a:cubicBezTo>
                <a:cubicBezTo>
                  <a:pt x="7571" y="6552"/>
                  <a:pt x="7665" y="6866"/>
                  <a:pt x="7884" y="7289"/>
                </a:cubicBezTo>
                <a:cubicBezTo>
                  <a:pt x="8496" y="6599"/>
                  <a:pt x="9060" y="5988"/>
                  <a:pt x="9577" y="5330"/>
                </a:cubicBezTo>
                <a:cubicBezTo>
                  <a:pt x="9687" y="5189"/>
                  <a:pt x="9656" y="4875"/>
                  <a:pt x="9609" y="4656"/>
                </a:cubicBezTo>
                <a:cubicBezTo>
                  <a:pt x="9530" y="4186"/>
                  <a:pt x="9327" y="3731"/>
                  <a:pt x="9295" y="3245"/>
                </a:cubicBezTo>
                <a:cubicBezTo>
                  <a:pt x="9264" y="2744"/>
                  <a:pt x="9280" y="2226"/>
                  <a:pt x="9389" y="1740"/>
                </a:cubicBezTo>
                <a:cubicBezTo>
                  <a:pt x="9530" y="1176"/>
                  <a:pt x="9938" y="1113"/>
                  <a:pt x="10251" y="1599"/>
                </a:cubicBezTo>
                <a:cubicBezTo>
                  <a:pt x="10486" y="1960"/>
                  <a:pt x="10612" y="2399"/>
                  <a:pt x="10722" y="2822"/>
                </a:cubicBezTo>
                <a:cubicBezTo>
                  <a:pt x="10816" y="3182"/>
                  <a:pt x="10800" y="3574"/>
                  <a:pt x="10847" y="4013"/>
                </a:cubicBezTo>
                <a:close/>
              </a:path>
            </a:pathLst>
          </a:custGeom>
          <a:solidFill>
            <a:srgbClr val="95C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970;p55"/>
          <p:cNvSpPr/>
          <p:nvPr/>
        </p:nvSpPr>
        <p:spPr>
          <a:xfrm rot="1388329">
            <a:off x="6553477" y="4443617"/>
            <a:ext cx="391059" cy="462686"/>
          </a:xfrm>
          <a:custGeom>
            <a:avLst/>
            <a:gdLst/>
            <a:ahLst/>
            <a:cxnLst/>
            <a:rect l="l" t="t" r="r" b="b"/>
            <a:pathLst>
              <a:path w="16741" h="20252" extrusionOk="0">
                <a:moveTo>
                  <a:pt x="10847" y="4013"/>
                </a:moveTo>
                <a:cubicBezTo>
                  <a:pt x="11756" y="3496"/>
                  <a:pt x="12336" y="2806"/>
                  <a:pt x="12916" y="2085"/>
                </a:cubicBezTo>
                <a:cubicBezTo>
                  <a:pt x="13402" y="1505"/>
                  <a:pt x="13919" y="941"/>
                  <a:pt x="14499" y="471"/>
                </a:cubicBezTo>
                <a:cubicBezTo>
                  <a:pt x="14781" y="220"/>
                  <a:pt x="15189" y="48"/>
                  <a:pt x="15628" y="48"/>
                </a:cubicBezTo>
                <a:cubicBezTo>
                  <a:pt x="16505" y="1"/>
                  <a:pt x="16740" y="612"/>
                  <a:pt x="16380" y="1160"/>
                </a:cubicBezTo>
                <a:cubicBezTo>
                  <a:pt x="15972" y="1772"/>
                  <a:pt x="15534" y="2336"/>
                  <a:pt x="14781" y="2571"/>
                </a:cubicBezTo>
                <a:cubicBezTo>
                  <a:pt x="13590" y="2947"/>
                  <a:pt x="12665" y="3747"/>
                  <a:pt x="11756" y="4750"/>
                </a:cubicBezTo>
                <a:cubicBezTo>
                  <a:pt x="13041" y="4483"/>
                  <a:pt x="15455" y="4342"/>
                  <a:pt x="15204" y="5440"/>
                </a:cubicBezTo>
                <a:cubicBezTo>
                  <a:pt x="14985" y="6521"/>
                  <a:pt x="12054" y="6067"/>
                  <a:pt x="10377" y="5847"/>
                </a:cubicBezTo>
                <a:cubicBezTo>
                  <a:pt x="9812" y="6443"/>
                  <a:pt x="9217" y="7070"/>
                  <a:pt x="8464" y="7885"/>
                </a:cubicBezTo>
                <a:cubicBezTo>
                  <a:pt x="9342" y="7806"/>
                  <a:pt x="9969" y="7712"/>
                  <a:pt x="10596" y="7712"/>
                </a:cubicBezTo>
                <a:cubicBezTo>
                  <a:pt x="11066" y="7712"/>
                  <a:pt x="11568" y="7775"/>
                  <a:pt x="12007" y="7947"/>
                </a:cubicBezTo>
                <a:cubicBezTo>
                  <a:pt x="12242" y="8026"/>
                  <a:pt x="12477" y="8355"/>
                  <a:pt x="12508" y="8606"/>
                </a:cubicBezTo>
                <a:cubicBezTo>
                  <a:pt x="12540" y="8778"/>
                  <a:pt x="12226" y="9107"/>
                  <a:pt x="12007" y="9154"/>
                </a:cubicBezTo>
                <a:cubicBezTo>
                  <a:pt x="11521" y="9264"/>
                  <a:pt x="10988" y="9327"/>
                  <a:pt x="10486" y="9280"/>
                </a:cubicBezTo>
                <a:cubicBezTo>
                  <a:pt x="9812" y="9217"/>
                  <a:pt x="9123" y="9060"/>
                  <a:pt x="8464" y="8888"/>
                </a:cubicBezTo>
                <a:cubicBezTo>
                  <a:pt x="7994" y="8747"/>
                  <a:pt x="7681" y="8841"/>
                  <a:pt x="7430" y="9280"/>
                </a:cubicBezTo>
                <a:cubicBezTo>
                  <a:pt x="7069" y="9938"/>
                  <a:pt x="6678" y="10581"/>
                  <a:pt x="6223" y="11364"/>
                </a:cubicBezTo>
                <a:cubicBezTo>
                  <a:pt x="7681" y="11192"/>
                  <a:pt x="10095" y="10706"/>
                  <a:pt x="10314" y="11741"/>
                </a:cubicBezTo>
                <a:cubicBezTo>
                  <a:pt x="10455" y="12618"/>
                  <a:pt x="9374" y="12775"/>
                  <a:pt x="8653" y="12697"/>
                </a:cubicBezTo>
                <a:cubicBezTo>
                  <a:pt x="7743" y="12618"/>
                  <a:pt x="6819" y="12493"/>
                  <a:pt x="5753" y="12383"/>
                </a:cubicBezTo>
                <a:cubicBezTo>
                  <a:pt x="5377" y="13151"/>
                  <a:pt x="4906" y="14280"/>
                  <a:pt x="4530" y="15048"/>
                </a:cubicBezTo>
                <a:cubicBezTo>
                  <a:pt x="5612" y="14844"/>
                  <a:pt x="6646" y="14750"/>
                  <a:pt x="7634" y="14750"/>
                </a:cubicBezTo>
                <a:cubicBezTo>
                  <a:pt x="7806" y="14750"/>
                  <a:pt x="8010" y="14719"/>
                  <a:pt x="8135" y="14797"/>
                </a:cubicBezTo>
                <a:cubicBezTo>
                  <a:pt x="8339" y="14923"/>
                  <a:pt x="8590" y="15095"/>
                  <a:pt x="8606" y="15267"/>
                </a:cubicBezTo>
                <a:cubicBezTo>
                  <a:pt x="8637" y="15502"/>
                  <a:pt x="8496" y="15832"/>
                  <a:pt x="8323" y="15957"/>
                </a:cubicBezTo>
                <a:cubicBezTo>
                  <a:pt x="7775" y="16333"/>
                  <a:pt x="7132" y="16474"/>
                  <a:pt x="6458" y="16333"/>
                </a:cubicBezTo>
                <a:cubicBezTo>
                  <a:pt x="5721" y="16192"/>
                  <a:pt x="4969" y="16098"/>
                  <a:pt x="4091" y="15957"/>
                </a:cubicBezTo>
                <a:cubicBezTo>
                  <a:pt x="3793" y="17148"/>
                  <a:pt x="3496" y="18261"/>
                  <a:pt x="3214" y="19390"/>
                </a:cubicBezTo>
                <a:cubicBezTo>
                  <a:pt x="3088" y="19860"/>
                  <a:pt x="2947" y="20252"/>
                  <a:pt x="2226" y="20048"/>
                </a:cubicBezTo>
                <a:cubicBezTo>
                  <a:pt x="2398" y="18590"/>
                  <a:pt x="2853" y="17211"/>
                  <a:pt x="3496" y="15753"/>
                </a:cubicBezTo>
                <a:cubicBezTo>
                  <a:pt x="2916" y="15628"/>
                  <a:pt x="2430" y="15550"/>
                  <a:pt x="1960" y="15377"/>
                </a:cubicBezTo>
                <a:cubicBezTo>
                  <a:pt x="1474" y="15220"/>
                  <a:pt x="1003" y="15017"/>
                  <a:pt x="580" y="14734"/>
                </a:cubicBezTo>
                <a:cubicBezTo>
                  <a:pt x="345" y="14562"/>
                  <a:pt x="0" y="14186"/>
                  <a:pt x="0" y="13841"/>
                </a:cubicBezTo>
                <a:cubicBezTo>
                  <a:pt x="298" y="12916"/>
                  <a:pt x="2540" y="14343"/>
                  <a:pt x="3684" y="14923"/>
                </a:cubicBezTo>
                <a:cubicBezTo>
                  <a:pt x="4060" y="13982"/>
                  <a:pt x="4452" y="13042"/>
                  <a:pt x="4859" y="12038"/>
                </a:cubicBezTo>
                <a:cubicBezTo>
                  <a:pt x="4420" y="11803"/>
                  <a:pt x="3966" y="11584"/>
                  <a:pt x="3543" y="11302"/>
                </a:cubicBezTo>
                <a:cubicBezTo>
                  <a:pt x="3151" y="11035"/>
                  <a:pt x="2806" y="10706"/>
                  <a:pt x="2461" y="10361"/>
                </a:cubicBezTo>
                <a:cubicBezTo>
                  <a:pt x="2148" y="10048"/>
                  <a:pt x="2132" y="9672"/>
                  <a:pt x="2414" y="9342"/>
                </a:cubicBezTo>
                <a:cubicBezTo>
                  <a:pt x="2696" y="9029"/>
                  <a:pt x="3072" y="9123"/>
                  <a:pt x="3355" y="9327"/>
                </a:cubicBezTo>
                <a:cubicBezTo>
                  <a:pt x="3919" y="9734"/>
                  <a:pt x="4436" y="10189"/>
                  <a:pt x="4969" y="10628"/>
                </a:cubicBezTo>
                <a:cubicBezTo>
                  <a:pt x="5126" y="10753"/>
                  <a:pt x="5251" y="10910"/>
                  <a:pt x="5439" y="11082"/>
                </a:cubicBezTo>
                <a:cubicBezTo>
                  <a:pt x="5941" y="10189"/>
                  <a:pt x="6411" y="9358"/>
                  <a:pt x="6897" y="8480"/>
                </a:cubicBezTo>
                <a:cubicBezTo>
                  <a:pt x="6364" y="7916"/>
                  <a:pt x="5800" y="7383"/>
                  <a:pt x="5298" y="6803"/>
                </a:cubicBezTo>
                <a:cubicBezTo>
                  <a:pt x="5079" y="6552"/>
                  <a:pt x="4922" y="6223"/>
                  <a:pt x="4781" y="5910"/>
                </a:cubicBezTo>
                <a:cubicBezTo>
                  <a:pt x="4577" y="5471"/>
                  <a:pt x="4781" y="5095"/>
                  <a:pt x="5079" y="4797"/>
                </a:cubicBezTo>
                <a:cubicBezTo>
                  <a:pt x="5408" y="4468"/>
                  <a:pt x="5831" y="4577"/>
                  <a:pt x="6113" y="4860"/>
                </a:cubicBezTo>
                <a:cubicBezTo>
                  <a:pt x="6568" y="5314"/>
                  <a:pt x="6991" y="5800"/>
                  <a:pt x="7399" y="6317"/>
                </a:cubicBezTo>
                <a:cubicBezTo>
                  <a:pt x="7571" y="6552"/>
                  <a:pt x="7665" y="6866"/>
                  <a:pt x="7884" y="7289"/>
                </a:cubicBezTo>
                <a:cubicBezTo>
                  <a:pt x="8496" y="6599"/>
                  <a:pt x="9060" y="5988"/>
                  <a:pt x="9577" y="5330"/>
                </a:cubicBezTo>
                <a:cubicBezTo>
                  <a:pt x="9687" y="5189"/>
                  <a:pt x="9656" y="4875"/>
                  <a:pt x="9609" y="4656"/>
                </a:cubicBezTo>
                <a:cubicBezTo>
                  <a:pt x="9530" y="4186"/>
                  <a:pt x="9327" y="3731"/>
                  <a:pt x="9295" y="3245"/>
                </a:cubicBezTo>
                <a:cubicBezTo>
                  <a:pt x="9264" y="2744"/>
                  <a:pt x="9280" y="2226"/>
                  <a:pt x="9389" y="1740"/>
                </a:cubicBezTo>
                <a:cubicBezTo>
                  <a:pt x="9530" y="1176"/>
                  <a:pt x="9938" y="1113"/>
                  <a:pt x="10251" y="1599"/>
                </a:cubicBezTo>
                <a:cubicBezTo>
                  <a:pt x="10486" y="1960"/>
                  <a:pt x="10612" y="2399"/>
                  <a:pt x="10722" y="2822"/>
                </a:cubicBezTo>
                <a:cubicBezTo>
                  <a:pt x="10816" y="3182"/>
                  <a:pt x="10800" y="3574"/>
                  <a:pt x="10847" y="4013"/>
                </a:cubicBezTo>
                <a:close/>
              </a:path>
            </a:pathLst>
          </a:custGeom>
          <a:solidFill>
            <a:srgbClr val="95C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970;p55"/>
          <p:cNvSpPr/>
          <p:nvPr/>
        </p:nvSpPr>
        <p:spPr>
          <a:xfrm rot="19592638">
            <a:off x="6262807" y="4369890"/>
            <a:ext cx="391059" cy="462686"/>
          </a:xfrm>
          <a:custGeom>
            <a:avLst/>
            <a:gdLst/>
            <a:ahLst/>
            <a:cxnLst/>
            <a:rect l="l" t="t" r="r" b="b"/>
            <a:pathLst>
              <a:path w="16741" h="20252" extrusionOk="0">
                <a:moveTo>
                  <a:pt x="10847" y="4013"/>
                </a:moveTo>
                <a:cubicBezTo>
                  <a:pt x="11756" y="3496"/>
                  <a:pt x="12336" y="2806"/>
                  <a:pt x="12916" y="2085"/>
                </a:cubicBezTo>
                <a:cubicBezTo>
                  <a:pt x="13402" y="1505"/>
                  <a:pt x="13919" y="941"/>
                  <a:pt x="14499" y="471"/>
                </a:cubicBezTo>
                <a:cubicBezTo>
                  <a:pt x="14781" y="220"/>
                  <a:pt x="15189" y="48"/>
                  <a:pt x="15628" y="48"/>
                </a:cubicBezTo>
                <a:cubicBezTo>
                  <a:pt x="16505" y="1"/>
                  <a:pt x="16740" y="612"/>
                  <a:pt x="16380" y="1160"/>
                </a:cubicBezTo>
                <a:cubicBezTo>
                  <a:pt x="15972" y="1772"/>
                  <a:pt x="15534" y="2336"/>
                  <a:pt x="14781" y="2571"/>
                </a:cubicBezTo>
                <a:cubicBezTo>
                  <a:pt x="13590" y="2947"/>
                  <a:pt x="12665" y="3747"/>
                  <a:pt x="11756" y="4750"/>
                </a:cubicBezTo>
                <a:cubicBezTo>
                  <a:pt x="13041" y="4483"/>
                  <a:pt x="15455" y="4342"/>
                  <a:pt x="15204" y="5440"/>
                </a:cubicBezTo>
                <a:cubicBezTo>
                  <a:pt x="14985" y="6521"/>
                  <a:pt x="12054" y="6067"/>
                  <a:pt x="10377" y="5847"/>
                </a:cubicBezTo>
                <a:cubicBezTo>
                  <a:pt x="9812" y="6443"/>
                  <a:pt x="9217" y="7070"/>
                  <a:pt x="8464" y="7885"/>
                </a:cubicBezTo>
                <a:cubicBezTo>
                  <a:pt x="9342" y="7806"/>
                  <a:pt x="9969" y="7712"/>
                  <a:pt x="10596" y="7712"/>
                </a:cubicBezTo>
                <a:cubicBezTo>
                  <a:pt x="11066" y="7712"/>
                  <a:pt x="11568" y="7775"/>
                  <a:pt x="12007" y="7947"/>
                </a:cubicBezTo>
                <a:cubicBezTo>
                  <a:pt x="12242" y="8026"/>
                  <a:pt x="12477" y="8355"/>
                  <a:pt x="12508" y="8606"/>
                </a:cubicBezTo>
                <a:cubicBezTo>
                  <a:pt x="12540" y="8778"/>
                  <a:pt x="12226" y="9107"/>
                  <a:pt x="12007" y="9154"/>
                </a:cubicBezTo>
                <a:cubicBezTo>
                  <a:pt x="11521" y="9264"/>
                  <a:pt x="10988" y="9327"/>
                  <a:pt x="10486" y="9280"/>
                </a:cubicBezTo>
                <a:cubicBezTo>
                  <a:pt x="9812" y="9217"/>
                  <a:pt x="9123" y="9060"/>
                  <a:pt x="8464" y="8888"/>
                </a:cubicBezTo>
                <a:cubicBezTo>
                  <a:pt x="7994" y="8747"/>
                  <a:pt x="7681" y="8841"/>
                  <a:pt x="7430" y="9280"/>
                </a:cubicBezTo>
                <a:cubicBezTo>
                  <a:pt x="7069" y="9938"/>
                  <a:pt x="6678" y="10581"/>
                  <a:pt x="6223" y="11364"/>
                </a:cubicBezTo>
                <a:cubicBezTo>
                  <a:pt x="7681" y="11192"/>
                  <a:pt x="10095" y="10706"/>
                  <a:pt x="10314" y="11741"/>
                </a:cubicBezTo>
                <a:cubicBezTo>
                  <a:pt x="10455" y="12618"/>
                  <a:pt x="9374" y="12775"/>
                  <a:pt x="8653" y="12697"/>
                </a:cubicBezTo>
                <a:cubicBezTo>
                  <a:pt x="7743" y="12618"/>
                  <a:pt x="6819" y="12493"/>
                  <a:pt x="5753" y="12383"/>
                </a:cubicBezTo>
                <a:cubicBezTo>
                  <a:pt x="5377" y="13151"/>
                  <a:pt x="4906" y="14280"/>
                  <a:pt x="4530" y="15048"/>
                </a:cubicBezTo>
                <a:cubicBezTo>
                  <a:pt x="5612" y="14844"/>
                  <a:pt x="6646" y="14750"/>
                  <a:pt x="7634" y="14750"/>
                </a:cubicBezTo>
                <a:cubicBezTo>
                  <a:pt x="7806" y="14750"/>
                  <a:pt x="8010" y="14719"/>
                  <a:pt x="8135" y="14797"/>
                </a:cubicBezTo>
                <a:cubicBezTo>
                  <a:pt x="8339" y="14923"/>
                  <a:pt x="8590" y="15095"/>
                  <a:pt x="8606" y="15267"/>
                </a:cubicBezTo>
                <a:cubicBezTo>
                  <a:pt x="8637" y="15502"/>
                  <a:pt x="8496" y="15832"/>
                  <a:pt x="8323" y="15957"/>
                </a:cubicBezTo>
                <a:cubicBezTo>
                  <a:pt x="7775" y="16333"/>
                  <a:pt x="7132" y="16474"/>
                  <a:pt x="6458" y="16333"/>
                </a:cubicBezTo>
                <a:cubicBezTo>
                  <a:pt x="5721" y="16192"/>
                  <a:pt x="4969" y="16098"/>
                  <a:pt x="4091" y="15957"/>
                </a:cubicBezTo>
                <a:cubicBezTo>
                  <a:pt x="3793" y="17148"/>
                  <a:pt x="3496" y="18261"/>
                  <a:pt x="3214" y="19390"/>
                </a:cubicBezTo>
                <a:cubicBezTo>
                  <a:pt x="3088" y="19860"/>
                  <a:pt x="2947" y="20252"/>
                  <a:pt x="2226" y="20048"/>
                </a:cubicBezTo>
                <a:cubicBezTo>
                  <a:pt x="2398" y="18590"/>
                  <a:pt x="2853" y="17211"/>
                  <a:pt x="3496" y="15753"/>
                </a:cubicBezTo>
                <a:cubicBezTo>
                  <a:pt x="2916" y="15628"/>
                  <a:pt x="2430" y="15550"/>
                  <a:pt x="1960" y="15377"/>
                </a:cubicBezTo>
                <a:cubicBezTo>
                  <a:pt x="1474" y="15220"/>
                  <a:pt x="1003" y="15017"/>
                  <a:pt x="580" y="14734"/>
                </a:cubicBezTo>
                <a:cubicBezTo>
                  <a:pt x="345" y="14562"/>
                  <a:pt x="0" y="14186"/>
                  <a:pt x="0" y="13841"/>
                </a:cubicBezTo>
                <a:cubicBezTo>
                  <a:pt x="298" y="12916"/>
                  <a:pt x="2540" y="14343"/>
                  <a:pt x="3684" y="14923"/>
                </a:cubicBezTo>
                <a:cubicBezTo>
                  <a:pt x="4060" y="13982"/>
                  <a:pt x="4452" y="13042"/>
                  <a:pt x="4859" y="12038"/>
                </a:cubicBezTo>
                <a:cubicBezTo>
                  <a:pt x="4420" y="11803"/>
                  <a:pt x="3966" y="11584"/>
                  <a:pt x="3543" y="11302"/>
                </a:cubicBezTo>
                <a:cubicBezTo>
                  <a:pt x="3151" y="11035"/>
                  <a:pt x="2806" y="10706"/>
                  <a:pt x="2461" y="10361"/>
                </a:cubicBezTo>
                <a:cubicBezTo>
                  <a:pt x="2148" y="10048"/>
                  <a:pt x="2132" y="9672"/>
                  <a:pt x="2414" y="9342"/>
                </a:cubicBezTo>
                <a:cubicBezTo>
                  <a:pt x="2696" y="9029"/>
                  <a:pt x="3072" y="9123"/>
                  <a:pt x="3355" y="9327"/>
                </a:cubicBezTo>
                <a:cubicBezTo>
                  <a:pt x="3919" y="9734"/>
                  <a:pt x="4436" y="10189"/>
                  <a:pt x="4969" y="10628"/>
                </a:cubicBezTo>
                <a:cubicBezTo>
                  <a:pt x="5126" y="10753"/>
                  <a:pt x="5251" y="10910"/>
                  <a:pt x="5439" y="11082"/>
                </a:cubicBezTo>
                <a:cubicBezTo>
                  <a:pt x="5941" y="10189"/>
                  <a:pt x="6411" y="9358"/>
                  <a:pt x="6897" y="8480"/>
                </a:cubicBezTo>
                <a:cubicBezTo>
                  <a:pt x="6364" y="7916"/>
                  <a:pt x="5800" y="7383"/>
                  <a:pt x="5298" y="6803"/>
                </a:cubicBezTo>
                <a:cubicBezTo>
                  <a:pt x="5079" y="6552"/>
                  <a:pt x="4922" y="6223"/>
                  <a:pt x="4781" y="5910"/>
                </a:cubicBezTo>
                <a:cubicBezTo>
                  <a:pt x="4577" y="5471"/>
                  <a:pt x="4781" y="5095"/>
                  <a:pt x="5079" y="4797"/>
                </a:cubicBezTo>
                <a:cubicBezTo>
                  <a:pt x="5408" y="4468"/>
                  <a:pt x="5831" y="4577"/>
                  <a:pt x="6113" y="4860"/>
                </a:cubicBezTo>
                <a:cubicBezTo>
                  <a:pt x="6568" y="5314"/>
                  <a:pt x="6991" y="5800"/>
                  <a:pt x="7399" y="6317"/>
                </a:cubicBezTo>
                <a:cubicBezTo>
                  <a:pt x="7571" y="6552"/>
                  <a:pt x="7665" y="6866"/>
                  <a:pt x="7884" y="7289"/>
                </a:cubicBezTo>
                <a:cubicBezTo>
                  <a:pt x="8496" y="6599"/>
                  <a:pt x="9060" y="5988"/>
                  <a:pt x="9577" y="5330"/>
                </a:cubicBezTo>
                <a:cubicBezTo>
                  <a:pt x="9687" y="5189"/>
                  <a:pt x="9656" y="4875"/>
                  <a:pt x="9609" y="4656"/>
                </a:cubicBezTo>
                <a:cubicBezTo>
                  <a:pt x="9530" y="4186"/>
                  <a:pt x="9327" y="3731"/>
                  <a:pt x="9295" y="3245"/>
                </a:cubicBezTo>
                <a:cubicBezTo>
                  <a:pt x="9264" y="2744"/>
                  <a:pt x="9280" y="2226"/>
                  <a:pt x="9389" y="1740"/>
                </a:cubicBezTo>
                <a:cubicBezTo>
                  <a:pt x="9530" y="1176"/>
                  <a:pt x="9938" y="1113"/>
                  <a:pt x="10251" y="1599"/>
                </a:cubicBezTo>
                <a:cubicBezTo>
                  <a:pt x="10486" y="1960"/>
                  <a:pt x="10612" y="2399"/>
                  <a:pt x="10722" y="2822"/>
                </a:cubicBezTo>
                <a:cubicBezTo>
                  <a:pt x="10816" y="3182"/>
                  <a:pt x="10800" y="3574"/>
                  <a:pt x="10847" y="4013"/>
                </a:cubicBezTo>
                <a:close/>
              </a:path>
            </a:pathLst>
          </a:custGeom>
          <a:solidFill>
            <a:srgbClr val="95C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5257;p55"/>
          <p:cNvGrpSpPr/>
          <p:nvPr/>
        </p:nvGrpSpPr>
        <p:grpSpPr>
          <a:xfrm rot="21340202">
            <a:off x="7752304" y="3870887"/>
            <a:ext cx="517500" cy="1046938"/>
            <a:chOff x="2203410" y="2891304"/>
            <a:chExt cx="516654" cy="1027265"/>
          </a:xfrm>
        </p:grpSpPr>
        <p:sp>
          <p:nvSpPr>
            <p:cNvPr id="29" name="Google Shape;5258;p55"/>
            <p:cNvSpPr/>
            <p:nvPr/>
          </p:nvSpPr>
          <p:spPr>
            <a:xfrm>
              <a:off x="2271323" y="3809901"/>
              <a:ext cx="364235" cy="108668"/>
            </a:xfrm>
            <a:custGeom>
              <a:avLst/>
              <a:gdLst/>
              <a:ahLst/>
              <a:cxnLst/>
              <a:rect l="l" t="t" r="r" b="b"/>
              <a:pathLst>
                <a:path w="16444" h="4906" extrusionOk="0">
                  <a:moveTo>
                    <a:pt x="8620" y="1"/>
                  </a:moveTo>
                  <a:cubicBezTo>
                    <a:pt x="4824" y="1"/>
                    <a:pt x="1" y="980"/>
                    <a:pt x="3518" y="4204"/>
                  </a:cubicBezTo>
                  <a:cubicBezTo>
                    <a:pt x="4003" y="4689"/>
                    <a:pt x="5132" y="4906"/>
                    <a:pt x="6463" y="4906"/>
                  </a:cubicBezTo>
                  <a:cubicBezTo>
                    <a:pt x="10516" y="4906"/>
                    <a:pt x="16443" y="2893"/>
                    <a:pt x="11747" y="286"/>
                  </a:cubicBezTo>
                  <a:cubicBezTo>
                    <a:pt x="11060" y="112"/>
                    <a:pt x="9898" y="1"/>
                    <a:pt x="8620" y="1"/>
                  </a:cubicBezTo>
                  <a:close/>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259;p55"/>
            <p:cNvSpPr/>
            <p:nvPr/>
          </p:nvSpPr>
          <p:spPr>
            <a:xfrm>
              <a:off x="2242661" y="3111080"/>
              <a:ext cx="414205" cy="736753"/>
            </a:xfrm>
            <a:custGeom>
              <a:avLst/>
              <a:gdLst/>
              <a:ahLst/>
              <a:cxnLst/>
              <a:rect l="l" t="t" r="r" b="b"/>
              <a:pathLst>
                <a:path w="18700" h="33262" extrusionOk="0">
                  <a:moveTo>
                    <a:pt x="8793" y="27321"/>
                  </a:moveTo>
                  <a:cubicBezTo>
                    <a:pt x="9060" y="23371"/>
                    <a:pt x="9358" y="19405"/>
                    <a:pt x="9593" y="15439"/>
                  </a:cubicBezTo>
                  <a:cubicBezTo>
                    <a:pt x="9750" y="12885"/>
                    <a:pt x="9812" y="10330"/>
                    <a:pt x="9938" y="7759"/>
                  </a:cubicBezTo>
                  <a:cubicBezTo>
                    <a:pt x="9953" y="7273"/>
                    <a:pt x="10063" y="6772"/>
                    <a:pt x="10094" y="6270"/>
                  </a:cubicBezTo>
                  <a:cubicBezTo>
                    <a:pt x="10157" y="5533"/>
                    <a:pt x="10094" y="5471"/>
                    <a:pt x="9420" y="5126"/>
                  </a:cubicBezTo>
                  <a:cubicBezTo>
                    <a:pt x="8966" y="4891"/>
                    <a:pt x="8527" y="4593"/>
                    <a:pt x="8088" y="4295"/>
                  </a:cubicBezTo>
                  <a:cubicBezTo>
                    <a:pt x="8010" y="4232"/>
                    <a:pt x="7916" y="4107"/>
                    <a:pt x="7916" y="3997"/>
                  </a:cubicBezTo>
                  <a:cubicBezTo>
                    <a:pt x="7790" y="2869"/>
                    <a:pt x="9154" y="3292"/>
                    <a:pt x="10204" y="4467"/>
                  </a:cubicBezTo>
                  <a:cubicBezTo>
                    <a:pt x="10439" y="2931"/>
                    <a:pt x="10518" y="1442"/>
                    <a:pt x="10862" y="0"/>
                  </a:cubicBezTo>
                  <a:cubicBezTo>
                    <a:pt x="11364" y="1317"/>
                    <a:pt x="10815" y="2649"/>
                    <a:pt x="10909" y="4060"/>
                  </a:cubicBezTo>
                  <a:cubicBezTo>
                    <a:pt x="11333" y="3825"/>
                    <a:pt x="11677" y="3605"/>
                    <a:pt x="12038" y="3433"/>
                  </a:cubicBezTo>
                  <a:cubicBezTo>
                    <a:pt x="12320" y="3292"/>
                    <a:pt x="12649" y="3245"/>
                    <a:pt x="12869" y="3574"/>
                  </a:cubicBezTo>
                  <a:cubicBezTo>
                    <a:pt x="13088" y="3872"/>
                    <a:pt x="12884" y="4091"/>
                    <a:pt x="12696" y="4311"/>
                  </a:cubicBezTo>
                  <a:cubicBezTo>
                    <a:pt x="12336" y="4703"/>
                    <a:pt x="11975" y="5063"/>
                    <a:pt x="11380" y="5141"/>
                  </a:cubicBezTo>
                  <a:cubicBezTo>
                    <a:pt x="10894" y="5204"/>
                    <a:pt x="10706" y="5518"/>
                    <a:pt x="10643" y="6051"/>
                  </a:cubicBezTo>
                  <a:cubicBezTo>
                    <a:pt x="10408" y="8104"/>
                    <a:pt x="10392" y="10173"/>
                    <a:pt x="10298" y="12226"/>
                  </a:cubicBezTo>
                  <a:cubicBezTo>
                    <a:pt x="10157" y="14985"/>
                    <a:pt x="9859" y="17712"/>
                    <a:pt x="9656" y="20471"/>
                  </a:cubicBezTo>
                  <a:cubicBezTo>
                    <a:pt x="9593" y="21270"/>
                    <a:pt x="9546" y="22070"/>
                    <a:pt x="9640" y="22885"/>
                  </a:cubicBezTo>
                  <a:cubicBezTo>
                    <a:pt x="10016" y="21709"/>
                    <a:pt x="10392" y="20534"/>
                    <a:pt x="10753" y="19342"/>
                  </a:cubicBezTo>
                  <a:cubicBezTo>
                    <a:pt x="11599" y="16662"/>
                    <a:pt x="12806" y="14154"/>
                    <a:pt x="14687" y="12038"/>
                  </a:cubicBezTo>
                  <a:cubicBezTo>
                    <a:pt x="15267" y="11380"/>
                    <a:pt x="16051" y="10847"/>
                    <a:pt x="16834" y="10424"/>
                  </a:cubicBezTo>
                  <a:cubicBezTo>
                    <a:pt x="17822" y="9906"/>
                    <a:pt x="18700" y="10533"/>
                    <a:pt x="18590" y="11646"/>
                  </a:cubicBezTo>
                  <a:cubicBezTo>
                    <a:pt x="18527" y="12289"/>
                    <a:pt x="18339" y="12947"/>
                    <a:pt x="18041" y="13511"/>
                  </a:cubicBezTo>
                  <a:cubicBezTo>
                    <a:pt x="17211" y="15079"/>
                    <a:pt x="16301" y="16615"/>
                    <a:pt x="15392" y="18151"/>
                  </a:cubicBezTo>
                  <a:cubicBezTo>
                    <a:pt x="14530" y="19609"/>
                    <a:pt x="13590" y="21019"/>
                    <a:pt x="12775" y="22493"/>
                  </a:cubicBezTo>
                  <a:cubicBezTo>
                    <a:pt x="12132" y="23653"/>
                    <a:pt x="11615" y="24891"/>
                    <a:pt x="11003" y="26208"/>
                  </a:cubicBezTo>
                  <a:cubicBezTo>
                    <a:pt x="12132" y="25095"/>
                    <a:pt x="13135" y="24076"/>
                    <a:pt x="14185" y="23104"/>
                  </a:cubicBezTo>
                  <a:cubicBezTo>
                    <a:pt x="15016" y="22367"/>
                    <a:pt x="16192" y="21458"/>
                    <a:pt x="17179" y="22070"/>
                  </a:cubicBezTo>
                  <a:cubicBezTo>
                    <a:pt x="18088" y="22775"/>
                    <a:pt x="17305" y="23794"/>
                    <a:pt x="16756" y="24499"/>
                  </a:cubicBezTo>
                  <a:cubicBezTo>
                    <a:pt x="15580" y="25973"/>
                    <a:pt x="14217" y="27258"/>
                    <a:pt x="12837" y="28543"/>
                  </a:cubicBezTo>
                  <a:cubicBezTo>
                    <a:pt x="11552" y="29719"/>
                    <a:pt x="10235" y="30894"/>
                    <a:pt x="9342" y="32446"/>
                  </a:cubicBezTo>
                  <a:cubicBezTo>
                    <a:pt x="9201" y="32697"/>
                    <a:pt x="8903" y="33261"/>
                    <a:pt x="8637" y="33261"/>
                  </a:cubicBezTo>
                  <a:cubicBezTo>
                    <a:pt x="8260" y="33261"/>
                    <a:pt x="8339" y="32791"/>
                    <a:pt x="8276" y="32587"/>
                  </a:cubicBezTo>
                  <a:cubicBezTo>
                    <a:pt x="7555" y="30377"/>
                    <a:pt x="6380" y="28465"/>
                    <a:pt x="4843" y="26725"/>
                  </a:cubicBezTo>
                  <a:cubicBezTo>
                    <a:pt x="3480" y="25189"/>
                    <a:pt x="2179" y="23574"/>
                    <a:pt x="909" y="21944"/>
                  </a:cubicBezTo>
                  <a:cubicBezTo>
                    <a:pt x="564" y="21505"/>
                    <a:pt x="282" y="20925"/>
                    <a:pt x="173" y="20361"/>
                  </a:cubicBezTo>
                  <a:cubicBezTo>
                    <a:pt x="0" y="19342"/>
                    <a:pt x="737" y="18841"/>
                    <a:pt x="1677" y="19280"/>
                  </a:cubicBezTo>
                  <a:cubicBezTo>
                    <a:pt x="3229" y="20001"/>
                    <a:pt x="4546" y="20988"/>
                    <a:pt x="5612" y="22383"/>
                  </a:cubicBezTo>
                  <a:cubicBezTo>
                    <a:pt x="6489" y="23543"/>
                    <a:pt x="7242" y="24734"/>
                    <a:pt x="7728" y="26114"/>
                  </a:cubicBezTo>
                  <a:cubicBezTo>
                    <a:pt x="7759" y="26223"/>
                    <a:pt x="7837" y="26333"/>
                    <a:pt x="7900" y="26443"/>
                  </a:cubicBezTo>
                  <a:cubicBezTo>
                    <a:pt x="7916" y="26458"/>
                    <a:pt x="7963" y="26458"/>
                    <a:pt x="8041" y="26474"/>
                  </a:cubicBezTo>
                  <a:cubicBezTo>
                    <a:pt x="7336" y="22211"/>
                    <a:pt x="6630" y="17979"/>
                    <a:pt x="5909" y="13621"/>
                  </a:cubicBezTo>
                  <a:cubicBezTo>
                    <a:pt x="5533" y="13606"/>
                    <a:pt x="5141" y="13590"/>
                    <a:pt x="4765" y="13590"/>
                  </a:cubicBezTo>
                  <a:cubicBezTo>
                    <a:pt x="4483" y="13574"/>
                    <a:pt x="4201" y="13606"/>
                    <a:pt x="3919" y="13559"/>
                  </a:cubicBezTo>
                  <a:cubicBezTo>
                    <a:pt x="3558" y="13496"/>
                    <a:pt x="3276" y="13292"/>
                    <a:pt x="3307" y="12869"/>
                  </a:cubicBezTo>
                  <a:cubicBezTo>
                    <a:pt x="3339" y="12414"/>
                    <a:pt x="3699" y="12320"/>
                    <a:pt x="4060" y="12320"/>
                  </a:cubicBezTo>
                  <a:cubicBezTo>
                    <a:pt x="4389" y="12320"/>
                    <a:pt x="4734" y="12414"/>
                    <a:pt x="5079" y="12461"/>
                  </a:cubicBezTo>
                  <a:cubicBezTo>
                    <a:pt x="5251" y="12508"/>
                    <a:pt x="5439" y="12555"/>
                    <a:pt x="5721" y="12618"/>
                  </a:cubicBezTo>
                  <a:cubicBezTo>
                    <a:pt x="5674" y="10988"/>
                    <a:pt x="4812" y="9546"/>
                    <a:pt x="4891" y="7947"/>
                  </a:cubicBezTo>
                  <a:cubicBezTo>
                    <a:pt x="5721" y="9138"/>
                    <a:pt x="5753" y="10596"/>
                    <a:pt x="6286" y="11991"/>
                  </a:cubicBezTo>
                  <a:cubicBezTo>
                    <a:pt x="6583" y="11709"/>
                    <a:pt x="6818" y="11474"/>
                    <a:pt x="7069" y="11254"/>
                  </a:cubicBezTo>
                  <a:cubicBezTo>
                    <a:pt x="7351" y="10988"/>
                    <a:pt x="7712" y="10910"/>
                    <a:pt x="7994" y="11176"/>
                  </a:cubicBezTo>
                  <a:cubicBezTo>
                    <a:pt x="8308" y="11442"/>
                    <a:pt x="8213" y="11834"/>
                    <a:pt x="7978" y="12101"/>
                  </a:cubicBezTo>
                  <a:cubicBezTo>
                    <a:pt x="7759" y="12383"/>
                    <a:pt x="7461" y="12665"/>
                    <a:pt x="7148" y="12838"/>
                  </a:cubicBezTo>
                  <a:cubicBezTo>
                    <a:pt x="6646" y="13104"/>
                    <a:pt x="6505" y="13464"/>
                    <a:pt x="6583" y="13982"/>
                  </a:cubicBezTo>
                  <a:cubicBezTo>
                    <a:pt x="7038" y="16897"/>
                    <a:pt x="7477" y="19797"/>
                    <a:pt x="7931" y="22697"/>
                  </a:cubicBezTo>
                  <a:cubicBezTo>
                    <a:pt x="8182" y="24233"/>
                    <a:pt x="8449" y="25769"/>
                    <a:pt x="8715" y="27305"/>
                  </a:cubicBezTo>
                  <a:cubicBezTo>
                    <a:pt x="8731" y="27321"/>
                    <a:pt x="8762" y="27321"/>
                    <a:pt x="8793" y="27321"/>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260;p55"/>
            <p:cNvSpPr/>
            <p:nvPr/>
          </p:nvSpPr>
          <p:spPr>
            <a:xfrm>
              <a:off x="2567628" y="3454455"/>
              <a:ext cx="152436" cy="140276"/>
            </a:xfrm>
            <a:custGeom>
              <a:avLst/>
              <a:gdLst/>
              <a:ahLst/>
              <a:cxnLst/>
              <a:rect l="l" t="t" r="r" b="b"/>
              <a:pathLst>
                <a:path w="6882" h="6333" extrusionOk="0">
                  <a:moveTo>
                    <a:pt x="0" y="6333"/>
                  </a:moveTo>
                  <a:cubicBezTo>
                    <a:pt x="1003" y="5141"/>
                    <a:pt x="2273" y="4279"/>
                    <a:pt x="3527" y="3401"/>
                  </a:cubicBezTo>
                  <a:cubicBezTo>
                    <a:pt x="4452" y="2774"/>
                    <a:pt x="5314" y="2069"/>
                    <a:pt x="6207" y="1395"/>
                  </a:cubicBezTo>
                  <a:cubicBezTo>
                    <a:pt x="6521" y="1176"/>
                    <a:pt x="6756" y="894"/>
                    <a:pt x="6819" y="502"/>
                  </a:cubicBezTo>
                  <a:cubicBezTo>
                    <a:pt x="6881" y="141"/>
                    <a:pt x="6772" y="0"/>
                    <a:pt x="6395" y="47"/>
                  </a:cubicBezTo>
                  <a:cubicBezTo>
                    <a:pt x="5988" y="126"/>
                    <a:pt x="5580" y="204"/>
                    <a:pt x="5188" y="345"/>
                  </a:cubicBezTo>
                  <a:cubicBezTo>
                    <a:pt x="3778" y="894"/>
                    <a:pt x="2634" y="1787"/>
                    <a:pt x="1724" y="2963"/>
                  </a:cubicBezTo>
                  <a:cubicBezTo>
                    <a:pt x="956" y="3981"/>
                    <a:pt x="345" y="5094"/>
                    <a:pt x="0" y="6333"/>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261;p55"/>
            <p:cNvSpPr/>
            <p:nvPr/>
          </p:nvSpPr>
          <p:spPr>
            <a:xfrm>
              <a:off x="2203410" y="3416600"/>
              <a:ext cx="152436" cy="140630"/>
            </a:xfrm>
            <a:custGeom>
              <a:avLst/>
              <a:gdLst/>
              <a:ahLst/>
              <a:cxnLst/>
              <a:rect l="l" t="t" r="r" b="b"/>
              <a:pathLst>
                <a:path w="6882" h="6349" extrusionOk="0">
                  <a:moveTo>
                    <a:pt x="6882" y="6349"/>
                  </a:moveTo>
                  <a:cubicBezTo>
                    <a:pt x="5879" y="5157"/>
                    <a:pt x="4609" y="4295"/>
                    <a:pt x="3355" y="3418"/>
                  </a:cubicBezTo>
                  <a:cubicBezTo>
                    <a:pt x="2446" y="2791"/>
                    <a:pt x="1568" y="2085"/>
                    <a:pt x="675" y="1411"/>
                  </a:cubicBezTo>
                  <a:cubicBezTo>
                    <a:pt x="377" y="1176"/>
                    <a:pt x="142" y="910"/>
                    <a:pt x="64" y="518"/>
                  </a:cubicBezTo>
                  <a:cubicBezTo>
                    <a:pt x="1" y="157"/>
                    <a:pt x="126" y="1"/>
                    <a:pt x="487" y="63"/>
                  </a:cubicBezTo>
                  <a:cubicBezTo>
                    <a:pt x="894" y="126"/>
                    <a:pt x="1318" y="220"/>
                    <a:pt x="1694" y="361"/>
                  </a:cubicBezTo>
                  <a:cubicBezTo>
                    <a:pt x="3104" y="894"/>
                    <a:pt x="4264" y="1788"/>
                    <a:pt x="5158" y="2979"/>
                  </a:cubicBezTo>
                  <a:cubicBezTo>
                    <a:pt x="5926" y="3998"/>
                    <a:pt x="6537" y="5095"/>
                    <a:pt x="6882" y="6349"/>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262;p55"/>
            <p:cNvSpPr/>
            <p:nvPr/>
          </p:nvSpPr>
          <p:spPr>
            <a:xfrm>
              <a:off x="2387081" y="2930532"/>
              <a:ext cx="206261" cy="217026"/>
            </a:xfrm>
            <a:custGeom>
              <a:avLst/>
              <a:gdLst/>
              <a:ahLst/>
              <a:cxnLst/>
              <a:rect l="l" t="t" r="r" b="b"/>
              <a:pathLst>
                <a:path w="9312" h="9798" extrusionOk="0">
                  <a:moveTo>
                    <a:pt x="9013" y="5189"/>
                  </a:moveTo>
                  <a:cubicBezTo>
                    <a:pt x="8982" y="5455"/>
                    <a:pt x="8935" y="5706"/>
                    <a:pt x="8888" y="5957"/>
                  </a:cubicBezTo>
                  <a:cubicBezTo>
                    <a:pt x="8857" y="6192"/>
                    <a:pt x="8794" y="6427"/>
                    <a:pt x="8747" y="6662"/>
                  </a:cubicBezTo>
                  <a:cubicBezTo>
                    <a:pt x="8637" y="7399"/>
                    <a:pt x="8339" y="8057"/>
                    <a:pt x="7791" y="8574"/>
                  </a:cubicBezTo>
                  <a:cubicBezTo>
                    <a:pt x="7603" y="8747"/>
                    <a:pt x="7368" y="8872"/>
                    <a:pt x="7195" y="8982"/>
                  </a:cubicBezTo>
                  <a:cubicBezTo>
                    <a:pt x="6302" y="9437"/>
                    <a:pt x="5408" y="9687"/>
                    <a:pt x="4452" y="9750"/>
                  </a:cubicBezTo>
                  <a:cubicBezTo>
                    <a:pt x="3778" y="9797"/>
                    <a:pt x="3167" y="9656"/>
                    <a:pt x="2571" y="9374"/>
                  </a:cubicBezTo>
                  <a:cubicBezTo>
                    <a:pt x="1960" y="9076"/>
                    <a:pt x="1411" y="8716"/>
                    <a:pt x="957" y="8214"/>
                  </a:cubicBezTo>
                  <a:cubicBezTo>
                    <a:pt x="565" y="7791"/>
                    <a:pt x="314" y="7273"/>
                    <a:pt x="220" y="6694"/>
                  </a:cubicBezTo>
                  <a:cubicBezTo>
                    <a:pt x="110" y="5988"/>
                    <a:pt x="1" y="5267"/>
                    <a:pt x="32" y="4546"/>
                  </a:cubicBezTo>
                  <a:cubicBezTo>
                    <a:pt x="63" y="4092"/>
                    <a:pt x="189" y="3621"/>
                    <a:pt x="314" y="3167"/>
                  </a:cubicBezTo>
                  <a:cubicBezTo>
                    <a:pt x="471" y="2540"/>
                    <a:pt x="675" y="1913"/>
                    <a:pt x="878" y="1302"/>
                  </a:cubicBezTo>
                  <a:cubicBezTo>
                    <a:pt x="1004" y="894"/>
                    <a:pt x="1239" y="549"/>
                    <a:pt x="1490" y="220"/>
                  </a:cubicBezTo>
                  <a:cubicBezTo>
                    <a:pt x="1662" y="1"/>
                    <a:pt x="1772" y="1"/>
                    <a:pt x="2038" y="110"/>
                  </a:cubicBezTo>
                  <a:cubicBezTo>
                    <a:pt x="2587" y="314"/>
                    <a:pt x="2994" y="706"/>
                    <a:pt x="3418" y="1082"/>
                  </a:cubicBezTo>
                  <a:cubicBezTo>
                    <a:pt x="3527" y="1176"/>
                    <a:pt x="3621" y="1364"/>
                    <a:pt x="3731" y="1364"/>
                  </a:cubicBezTo>
                  <a:cubicBezTo>
                    <a:pt x="3841" y="1380"/>
                    <a:pt x="3951" y="1192"/>
                    <a:pt x="4060" y="1113"/>
                  </a:cubicBezTo>
                  <a:cubicBezTo>
                    <a:pt x="4515" y="737"/>
                    <a:pt x="5032" y="659"/>
                    <a:pt x="5596" y="784"/>
                  </a:cubicBezTo>
                  <a:cubicBezTo>
                    <a:pt x="5847" y="831"/>
                    <a:pt x="6051" y="1004"/>
                    <a:pt x="6192" y="1239"/>
                  </a:cubicBezTo>
                  <a:cubicBezTo>
                    <a:pt x="6302" y="1396"/>
                    <a:pt x="6411" y="1537"/>
                    <a:pt x="6505" y="1693"/>
                  </a:cubicBezTo>
                  <a:cubicBezTo>
                    <a:pt x="6647" y="1584"/>
                    <a:pt x="6803" y="1505"/>
                    <a:pt x="6944" y="1380"/>
                  </a:cubicBezTo>
                  <a:cubicBezTo>
                    <a:pt x="7446" y="925"/>
                    <a:pt x="8057" y="769"/>
                    <a:pt x="8700" y="737"/>
                  </a:cubicBezTo>
                  <a:cubicBezTo>
                    <a:pt x="8951" y="722"/>
                    <a:pt x="9217" y="816"/>
                    <a:pt x="9248" y="1082"/>
                  </a:cubicBezTo>
                  <a:cubicBezTo>
                    <a:pt x="9311" y="1584"/>
                    <a:pt x="9217" y="4217"/>
                    <a:pt x="9013" y="518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263;p55"/>
            <p:cNvSpPr/>
            <p:nvPr/>
          </p:nvSpPr>
          <p:spPr>
            <a:xfrm>
              <a:off x="2426309" y="2942649"/>
              <a:ext cx="122933" cy="208254"/>
            </a:xfrm>
            <a:custGeom>
              <a:avLst/>
              <a:gdLst/>
              <a:ahLst/>
              <a:cxnLst/>
              <a:rect l="l" t="t" r="r" b="b"/>
              <a:pathLst>
                <a:path w="5550" h="9402" extrusionOk="0">
                  <a:moveTo>
                    <a:pt x="3406" y="0"/>
                  </a:moveTo>
                  <a:cubicBezTo>
                    <a:pt x="3176" y="0"/>
                    <a:pt x="2943" y="43"/>
                    <a:pt x="2728" y="128"/>
                  </a:cubicBezTo>
                  <a:cubicBezTo>
                    <a:pt x="2211" y="331"/>
                    <a:pt x="1803" y="676"/>
                    <a:pt x="1537" y="1099"/>
                  </a:cubicBezTo>
                  <a:cubicBezTo>
                    <a:pt x="1474" y="1193"/>
                    <a:pt x="1412" y="1287"/>
                    <a:pt x="1349" y="1366"/>
                  </a:cubicBezTo>
                  <a:cubicBezTo>
                    <a:pt x="1192" y="1570"/>
                    <a:pt x="1020" y="1820"/>
                    <a:pt x="910" y="2134"/>
                  </a:cubicBezTo>
                  <a:cubicBezTo>
                    <a:pt x="863" y="2259"/>
                    <a:pt x="800" y="2385"/>
                    <a:pt x="738" y="2510"/>
                  </a:cubicBezTo>
                  <a:cubicBezTo>
                    <a:pt x="628" y="2730"/>
                    <a:pt x="502" y="2996"/>
                    <a:pt x="440" y="3294"/>
                  </a:cubicBezTo>
                  <a:cubicBezTo>
                    <a:pt x="252" y="3999"/>
                    <a:pt x="79" y="4704"/>
                    <a:pt x="64" y="5457"/>
                  </a:cubicBezTo>
                  <a:cubicBezTo>
                    <a:pt x="64" y="5567"/>
                    <a:pt x="48" y="5676"/>
                    <a:pt x="32" y="5786"/>
                  </a:cubicBezTo>
                  <a:cubicBezTo>
                    <a:pt x="17" y="6052"/>
                    <a:pt x="1" y="6319"/>
                    <a:pt x="32" y="6617"/>
                  </a:cubicBezTo>
                  <a:cubicBezTo>
                    <a:pt x="64" y="7056"/>
                    <a:pt x="142" y="7479"/>
                    <a:pt x="236" y="7871"/>
                  </a:cubicBezTo>
                  <a:lnTo>
                    <a:pt x="252" y="7996"/>
                  </a:lnTo>
                  <a:cubicBezTo>
                    <a:pt x="299" y="8184"/>
                    <a:pt x="424" y="8764"/>
                    <a:pt x="973" y="9062"/>
                  </a:cubicBezTo>
                  <a:cubicBezTo>
                    <a:pt x="1255" y="9203"/>
                    <a:pt x="1537" y="9281"/>
                    <a:pt x="1788" y="9328"/>
                  </a:cubicBezTo>
                  <a:cubicBezTo>
                    <a:pt x="2005" y="9381"/>
                    <a:pt x="2218" y="9401"/>
                    <a:pt x="2424" y="9401"/>
                  </a:cubicBezTo>
                  <a:cubicBezTo>
                    <a:pt x="2768" y="9401"/>
                    <a:pt x="3093" y="9346"/>
                    <a:pt x="3386" y="9297"/>
                  </a:cubicBezTo>
                  <a:lnTo>
                    <a:pt x="3606" y="9266"/>
                  </a:lnTo>
                  <a:cubicBezTo>
                    <a:pt x="3810" y="9234"/>
                    <a:pt x="3998" y="9172"/>
                    <a:pt x="4170" y="9078"/>
                  </a:cubicBezTo>
                  <a:cubicBezTo>
                    <a:pt x="4484" y="8905"/>
                    <a:pt x="4719" y="8607"/>
                    <a:pt x="4829" y="8263"/>
                  </a:cubicBezTo>
                  <a:cubicBezTo>
                    <a:pt x="4860" y="8153"/>
                    <a:pt x="4891" y="8059"/>
                    <a:pt x="4923" y="7965"/>
                  </a:cubicBezTo>
                  <a:cubicBezTo>
                    <a:pt x="5017" y="7730"/>
                    <a:pt x="5095" y="7479"/>
                    <a:pt x="5142" y="7197"/>
                  </a:cubicBezTo>
                  <a:cubicBezTo>
                    <a:pt x="5361" y="5755"/>
                    <a:pt x="5550" y="4344"/>
                    <a:pt x="5408" y="2886"/>
                  </a:cubicBezTo>
                  <a:cubicBezTo>
                    <a:pt x="5361" y="2369"/>
                    <a:pt x="5252" y="1679"/>
                    <a:pt x="4891" y="958"/>
                  </a:cubicBezTo>
                  <a:cubicBezTo>
                    <a:pt x="4734" y="582"/>
                    <a:pt x="4452" y="300"/>
                    <a:pt x="4092" y="143"/>
                  </a:cubicBezTo>
                  <a:cubicBezTo>
                    <a:pt x="3884" y="47"/>
                    <a:pt x="3647" y="0"/>
                    <a:pt x="34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264;p55"/>
            <p:cNvSpPr/>
            <p:nvPr/>
          </p:nvSpPr>
          <p:spPr>
            <a:xfrm>
              <a:off x="2442412" y="2904173"/>
              <a:ext cx="45208" cy="31564"/>
            </a:xfrm>
            <a:custGeom>
              <a:avLst/>
              <a:gdLst/>
              <a:ahLst/>
              <a:cxnLst/>
              <a:rect l="l" t="t" r="r" b="b"/>
              <a:pathLst>
                <a:path w="2041" h="1425" extrusionOk="0">
                  <a:moveTo>
                    <a:pt x="1009" y="1"/>
                  </a:moveTo>
                  <a:cubicBezTo>
                    <a:pt x="901" y="1"/>
                    <a:pt x="786" y="29"/>
                    <a:pt x="669" y="93"/>
                  </a:cubicBezTo>
                  <a:cubicBezTo>
                    <a:pt x="0" y="468"/>
                    <a:pt x="393" y="1424"/>
                    <a:pt x="1019" y="1424"/>
                  </a:cubicBezTo>
                  <a:cubicBezTo>
                    <a:pt x="1127" y="1424"/>
                    <a:pt x="1241" y="1396"/>
                    <a:pt x="1359" y="1332"/>
                  </a:cubicBezTo>
                  <a:cubicBezTo>
                    <a:pt x="2041" y="957"/>
                    <a:pt x="1639" y="1"/>
                    <a:pt x="1009"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265;p55"/>
            <p:cNvSpPr/>
            <p:nvPr/>
          </p:nvSpPr>
          <p:spPr>
            <a:xfrm>
              <a:off x="2526561" y="2911106"/>
              <a:ext cx="45097" cy="31364"/>
            </a:xfrm>
            <a:custGeom>
              <a:avLst/>
              <a:gdLst/>
              <a:ahLst/>
              <a:cxnLst/>
              <a:rect l="l" t="t" r="r" b="b"/>
              <a:pathLst>
                <a:path w="2036" h="1416" extrusionOk="0">
                  <a:moveTo>
                    <a:pt x="1022" y="0"/>
                  </a:moveTo>
                  <a:cubicBezTo>
                    <a:pt x="913" y="0"/>
                    <a:pt x="797" y="29"/>
                    <a:pt x="679" y="94"/>
                  </a:cubicBezTo>
                  <a:cubicBezTo>
                    <a:pt x="0" y="466"/>
                    <a:pt x="395" y="1415"/>
                    <a:pt x="1018" y="1415"/>
                  </a:cubicBezTo>
                  <a:cubicBezTo>
                    <a:pt x="1129" y="1415"/>
                    <a:pt x="1248" y="1385"/>
                    <a:pt x="1368" y="1316"/>
                  </a:cubicBezTo>
                  <a:cubicBezTo>
                    <a:pt x="2036" y="943"/>
                    <a:pt x="1646" y="0"/>
                    <a:pt x="1022" y="0"/>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266;p55"/>
            <p:cNvSpPr/>
            <p:nvPr/>
          </p:nvSpPr>
          <p:spPr>
            <a:xfrm>
              <a:off x="2481640" y="2891304"/>
              <a:ext cx="45186" cy="31586"/>
            </a:xfrm>
            <a:custGeom>
              <a:avLst/>
              <a:gdLst/>
              <a:ahLst/>
              <a:cxnLst/>
              <a:rect l="l" t="t" r="r" b="b"/>
              <a:pathLst>
                <a:path w="2040" h="1426" extrusionOk="0">
                  <a:moveTo>
                    <a:pt x="1013" y="1"/>
                  </a:moveTo>
                  <a:cubicBezTo>
                    <a:pt x="903" y="1"/>
                    <a:pt x="787" y="29"/>
                    <a:pt x="669" y="94"/>
                  </a:cubicBezTo>
                  <a:cubicBezTo>
                    <a:pt x="0" y="469"/>
                    <a:pt x="393" y="1425"/>
                    <a:pt x="1019" y="1425"/>
                  </a:cubicBezTo>
                  <a:cubicBezTo>
                    <a:pt x="1127" y="1425"/>
                    <a:pt x="1241" y="1397"/>
                    <a:pt x="1359" y="1333"/>
                  </a:cubicBezTo>
                  <a:cubicBezTo>
                    <a:pt x="2040" y="945"/>
                    <a:pt x="1640" y="1"/>
                    <a:pt x="1013"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267;p55"/>
            <p:cNvSpPr/>
            <p:nvPr/>
          </p:nvSpPr>
          <p:spPr>
            <a:xfrm>
              <a:off x="2218694" y="3108998"/>
              <a:ext cx="183690" cy="200679"/>
            </a:xfrm>
            <a:custGeom>
              <a:avLst/>
              <a:gdLst/>
              <a:ahLst/>
              <a:cxnLst/>
              <a:rect l="l" t="t" r="r" b="b"/>
              <a:pathLst>
                <a:path w="8293" h="9060" extrusionOk="0">
                  <a:moveTo>
                    <a:pt x="7712" y="3402"/>
                  </a:moveTo>
                  <a:cubicBezTo>
                    <a:pt x="7791" y="3605"/>
                    <a:pt x="7853" y="3809"/>
                    <a:pt x="7916" y="4028"/>
                  </a:cubicBezTo>
                  <a:cubicBezTo>
                    <a:pt x="7979" y="4217"/>
                    <a:pt x="8026" y="4420"/>
                    <a:pt x="8089" y="4608"/>
                  </a:cubicBezTo>
                  <a:cubicBezTo>
                    <a:pt x="8277" y="5220"/>
                    <a:pt x="8292" y="5831"/>
                    <a:pt x="8089" y="6427"/>
                  </a:cubicBezTo>
                  <a:cubicBezTo>
                    <a:pt x="8010" y="6630"/>
                    <a:pt x="7885" y="6819"/>
                    <a:pt x="7791" y="6960"/>
                  </a:cubicBezTo>
                  <a:cubicBezTo>
                    <a:pt x="7289" y="7665"/>
                    <a:pt x="6709" y="8182"/>
                    <a:pt x="6004" y="8605"/>
                  </a:cubicBezTo>
                  <a:cubicBezTo>
                    <a:pt x="5518" y="8903"/>
                    <a:pt x="5001" y="9029"/>
                    <a:pt x="4436" y="9044"/>
                  </a:cubicBezTo>
                  <a:cubicBezTo>
                    <a:pt x="3856" y="9060"/>
                    <a:pt x="3292" y="8982"/>
                    <a:pt x="2775" y="8778"/>
                  </a:cubicBezTo>
                  <a:cubicBezTo>
                    <a:pt x="2305" y="8605"/>
                    <a:pt x="1913" y="8308"/>
                    <a:pt x="1615" y="7900"/>
                  </a:cubicBezTo>
                  <a:cubicBezTo>
                    <a:pt x="1270" y="7414"/>
                    <a:pt x="910" y="6913"/>
                    <a:pt x="659" y="6348"/>
                  </a:cubicBezTo>
                  <a:cubicBezTo>
                    <a:pt x="502" y="5988"/>
                    <a:pt x="408" y="5596"/>
                    <a:pt x="330" y="5204"/>
                  </a:cubicBezTo>
                  <a:cubicBezTo>
                    <a:pt x="220" y="4655"/>
                    <a:pt x="142" y="4107"/>
                    <a:pt x="48" y="3558"/>
                  </a:cubicBezTo>
                  <a:cubicBezTo>
                    <a:pt x="1" y="3213"/>
                    <a:pt x="48" y="2853"/>
                    <a:pt x="110" y="2508"/>
                  </a:cubicBezTo>
                  <a:cubicBezTo>
                    <a:pt x="142" y="2273"/>
                    <a:pt x="236" y="2242"/>
                    <a:pt x="471" y="2210"/>
                  </a:cubicBezTo>
                  <a:cubicBezTo>
                    <a:pt x="972" y="2163"/>
                    <a:pt x="1427" y="2304"/>
                    <a:pt x="1882" y="2430"/>
                  </a:cubicBezTo>
                  <a:cubicBezTo>
                    <a:pt x="2007" y="2461"/>
                    <a:pt x="2148" y="2555"/>
                    <a:pt x="2242" y="2524"/>
                  </a:cubicBezTo>
                  <a:cubicBezTo>
                    <a:pt x="2320" y="2492"/>
                    <a:pt x="2352" y="2304"/>
                    <a:pt x="2399" y="2195"/>
                  </a:cubicBezTo>
                  <a:cubicBezTo>
                    <a:pt x="2587" y="1740"/>
                    <a:pt x="2963" y="1489"/>
                    <a:pt x="3433" y="1364"/>
                  </a:cubicBezTo>
                  <a:cubicBezTo>
                    <a:pt x="3653" y="1301"/>
                    <a:pt x="3856" y="1364"/>
                    <a:pt x="4060" y="1474"/>
                  </a:cubicBezTo>
                  <a:cubicBezTo>
                    <a:pt x="4201" y="1552"/>
                    <a:pt x="4342" y="1630"/>
                    <a:pt x="4468" y="1709"/>
                  </a:cubicBezTo>
                  <a:cubicBezTo>
                    <a:pt x="4546" y="1568"/>
                    <a:pt x="4625" y="1442"/>
                    <a:pt x="4687" y="1301"/>
                  </a:cubicBezTo>
                  <a:cubicBezTo>
                    <a:pt x="4891" y="768"/>
                    <a:pt x="5283" y="408"/>
                    <a:pt x="5769" y="126"/>
                  </a:cubicBezTo>
                  <a:cubicBezTo>
                    <a:pt x="5957" y="16"/>
                    <a:pt x="6192" y="0"/>
                    <a:pt x="6317" y="188"/>
                  </a:cubicBezTo>
                  <a:cubicBezTo>
                    <a:pt x="6552" y="549"/>
                    <a:pt x="7493" y="2586"/>
                    <a:pt x="7712" y="340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268;p55"/>
            <p:cNvSpPr/>
            <p:nvPr/>
          </p:nvSpPr>
          <p:spPr>
            <a:xfrm>
              <a:off x="2261045" y="3135334"/>
              <a:ext cx="119808" cy="176425"/>
            </a:xfrm>
            <a:custGeom>
              <a:avLst/>
              <a:gdLst/>
              <a:ahLst/>
              <a:cxnLst/>
              <a:rect l="l" t="t" r="r" b="b"/>
              <a:pathLst>
                <a:path w="5409" h="7965" extrusionOk="0">
                  <a:moveTo>
                    <a:pt x="1751" y="1"/>
                  </a:moveTo>
                  <a:cubicBezTo>
                    <a:pt x="1727" y="1"/>
                    <a:pt x="1702" y="1"/>
                    <a:pt x="1678" y="2"/>
                  </a:cubicBezTo>
                  <a:cubicBezTo>
                    <a:pt x="1302" y="18"/>
                    <a:pt x="910" y="206"/>
                    <a:pt x="644" y="520"/>
                  </a:cubicBezTo>
                  <a:cubicBezTo>
                    <a:pt x="330" y="865"/>
                    <a:pt x="158" y="1272"/>
                    <a:pt x="111" y="1711"/>
                  </a:cubicBezTo>
                  <a:cubicBezTo>
                    <a:pt x="111" y="1805"/>
                    <a:pt x="95" y="1883"/>
                    <a:pt x="79" y="1977"/>
                  </a:cubicBezTo>
                  <a:cubicBezTo>
                    <a:pt x="48" y="2197"/>
                    <a:pt x="1" y="2448"/>
                    <a:pt x="32" y="2730"/>
                  </a:cubicBezTo>
                  <a:cubicBezTo>
                    <a:pt x="48" y="2839"/>
                    <a:pt x="48" y="2965"/>
                    <a:pt x="48" y="3075"/>
                  </a:cubicBezTo>
                  <a:cubicBezTo>
                    <a:pt x="64" y="3294"/>
                    <a:pt x="64" y="3545"/>
                    <a:pt x="126" y="3796"/>
                  </a:cubicBezTo>
                  <a:cubicBezTo>
                    <a:pt x="252" y="4391"/>
                    <a:pt x="393" y="4987"/>
                    <a:pt x="659" y="5582"/>
                  </a:cubicBezTo>
                  <a:cubicBezTo>
                    <a:pt x="706" y="5661"/>
                    <a:pt x="738" y="5739"/>
                    <a:pt x="769" y="5833"/>
                  </a:cubicBezTo>
                  <a:cubicBezTo>
                    <a:pt x="863" y="6037"/>
                    <a:pt x="957" y="6256"/>
                    <a:pt x="1082" y="6476"/>
                  </a:cubicBezTo>
                  <a:cubicBezTo>
                    <a:pt x="1286" y="6789"/>
                    <a:pt x="1506" y="7072"/>
                    <a:pt x="1725" y="7354"/>
                  </a:cubicBezTo>
                  <a:lnTo>
                    <a:pt x="1788" y="7432"/>
                  </a:lnTo>
                  <a:cubicBezTo>
                    <a:pt x="1897" y="7557"/>
                    <a:pt x="2211" y="7949"/>
                    <a:pt x="2744" y="7965"/>
                  </a:cubicBezTo>
                  <a:cubicBezTo>
                    <a:pt x="3010" y="7965"/>
                    <a:pt x="3245" y="7902"/>
                    <a:pt x="3465" y="7855"/>
                  </a:cubicBezTo>
                  <a:cubicBezTo>
                    <a:pt x="3951" y="7730"/>
                    <a:pt x="4327" y="7463"/>
                    <a:pt x="4672" y="7213"/>
                  </a:cubicBezTo>
                  <a:lnTo>
                    <a:pt x="4829" y="7103"/>
                  </a:lnTo>
                  <a:cubicBezTo>
                    <a:pt x="4970" y="7009"/>
                    <a:pt x="5079" y="6883"/>
                    <a:pt x="5173" y="6758"/>
                  </a:cubicBezTo>
                  <a:cubicBezTo>
                    <a:pt x="5346" y="6492"/>
                    <a:pt x="5409" y="6178"/>
                    <a:pt x="5361" y="5865"/>
                  </a:cubicBezTo>
                  <a:cubicBezTo>
                    <a:pt x="5346" y="5786"/>
                    <a:pt x="5330" y="5692"/>
                    <a:pt x="5330" y="5614"/>
                  </a:cubicBezTo>
                  <a:cubicBezTo>
                    <a:pt x="5299" y="5410"/>
                    <a:pt x="5267" y="5175"/>
                    <a:pt x="5189" y="4940"/>
                  </a:cubicBezTo>
                  <a:cubicBezTo>
                    <a:pt x="4813" y="3764"/>
                    <a:pt x="4405" y="2620"/>
                    <a:pt x="3731" y="1586"/>
                  </a:cubicBezTo>
                  <a:cubicBezTo>
                    <a:pt x="3496" y="1209"/>
                    <a:pt x="3151" y="723"/>
                    <a:pt x="2603" y="316"/>
                  </a:cubicBezTo>
                  <a:cubicBezTo>
                    <a:pt x="2355" y="97"/>
                    <a:pt x="2067" y="1"/>
                    <a:pt x="17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269;p55"/>
            <p:cNvSpPr/>
            <p:nvPr/>
          </p:nvSpPr>
          <p:spPr>
            <a:xfrm>
              <a:off x="2231209" y="3122664"/>
              <a:ext cx="35750" cy="26137"/>
            </a:xfrm>
            <a:custGeom>
              <a:avLst/>
              <a:gdLst/>
              <a:ahLst/>
              <a:cxnLst/>
              <a:rect l="l" t="t" r="r" b="b"/>
              <a:pathLst>
                <a:path w="1614" h="1180" extrusionOk="0">
                  <a:moveTo>
                    <a:pt x="772" y="1"/>
                  </a:moveTo>
                  <a:cubicBezTo>
                    <a:pt x="604" y="1"/>
                    <a:pt x="435" y="77"/>
                    <a:pt x="313" y="261"/>
                  </a:cubicBezTo>
                  <a:cubicBezTo>
                    <a:pt x="0" y="708"/>
                    <a:pt x="413" y="1179"/>
                    <a:pt x="835" y="1179"/>
                  </a:cubicBezTo>
                  <a:cubicBezTo>
                    <a:pt x="1004" y="1179"/>
                    <a:pt x="1175" y="1103"/>
                    <a:pt x="1301" y="919"/>
                  </a:cubicBezTo>
                  <a:cubicBezTo>
                    <a:pt x="1614" y="472"/>
                    <a:pt x="1193" y="1"/>
                    <a:pt x="772"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270;p55"/>
            <p:cNvSpPr/>
            <p:nvPr/>
          </p:nvSpPr>
          <p:spPr>
            <a:xfrm>
              <a:off x="2297748" y="3095242"/>
              <a:ext cx="35639" cy="26469"/>
            </a:xfrm>
            <a:custGeom>
              <a:avLst/>
              <a:gdLst/>
              <a:ahLst/>
              <a:cxnLst/>
              <a:rect l="l" t="t" r="r" b="b"/>
              <a:pathLst>
                <a:path w="1609" h="1195" extrusionOk="0">
                  <a:moveTo>
                    <a:pt x="768" y="1"/>
                  </a:moveTo>
                  <a:cubicBezTo>
                    <a:pt x="599" y="1"/>
                    <a:pt x="429" y="77"/>
                    <a:pt x="303" y="261"/>
                  </a:cubicBezTo>
                  <a:cubicBezTo>
                    <a:pt x="1" y="720"/>
                    <a:pt x="418" y="1195"/>
                    <a:pt x="841" y="1195"/>
                  </a:cubicBezTo>
                  <a:cubicBezTo>
                    <a:pt x="1011" y="1195"/>
                    <a:pt x="1181" y="1118"/>
                    <a:pt x="1306" y="935"/>
                  </a:cubicBezTo>
                  <a:cubicBezTo>
                    <a:pt x="1609" y="476"/>
                    <a:pt x="1191" y="1"/>
                    <a:pt x="768"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271;p55"/>
            <p:cNvSpPr/>
            <p:nvPr/>
          </p:nvSpPr>
          <p:spPr>
            <a:xfrm>
              <a:off x="2256106" y="3097679"/>
              <a:ext cx="35617" cy="26469"/>
            </a:xfrm>
            <a:custGeom>
              <a:avLst/>
              <a:gdLst/>
              <a:ahLst/>
              <a:cxnLst/>
              <a:rect l="l" t="t" r="r" b="b"/>
              <a:pathLst>
                <a:path w="1608" h="1195" extrusionOk="0">
                  <a:moveTo>
                    <a:pt x="767" y="1"/>
                  </a:moveTo>
                  <a:cubicBezTo>
                    <a:pt x="598" y="1"/>
                    <a:pt x="428" y="77"/>
                    <a:pt x="302" y="260"/>
                  </a:cubicBezTo>
                  <a:cubicBezTo>
                    <a:pt x="0" y="719"/>
                    <a:pt x="417" y="1194"/>
                    <a:pt x="840" y="1194"/>
                  </a:cubicBezTo>
                  <a:cubicBezTo>
                    <a:pt x="1010" y="1194"/>
                    <a:pt x="1180" y="1118"/>
                    <a:pt x="1305" y="934"/>
                  </a:cubicBezTo>
                  <a:cubicBezTo>
                    <a:pt x="1608" y="475"/>
                    <a:pt x="1190" y="1"/>
                    <a:pt x="767"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96886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34294" y="843558"/>
            <a:ext cx="6696744" cy="1754326"/>
          </a:xfrm>
          <a:prstGeom prst="rect">
            <a:avLst/>
          </a:prstGeom>
        </p:spPr>
        <p:txBody>
          <a:bodyPr wrap="square">
            <a:spAutoFit/>
          </a:bodyPr>
          <a:lstStyle/>
          <a:p>
            <a:pPr algn="just">
              <a:lnSpc>
                <a:spcPct val="150000"/>
              </a:lnSpc>
            </a:pPr>
            <a:r>
              <a:rPr lang="af-ZA" sz="2400" dirty="0"/>
              <a:t>- Nội dung giáo dục năm học cho trẻ là nội dung giáo dục các lĩnh vực phát triển theo độ tuổi trong chương trình GDMN.</a:t>
            </a:r>
            <a:endParaRPr lang="en-US" sz="2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9832" y="2758455"/>
            <a:ext cx="2581275" cy="1771650"/>
          </a:xfrm>
          <a:prstGeom prst="ellipse">
            <a:avLst/>
          </a:prstGeom>
          <a:ln>
            <a:noFill/>
          </a:ln>
          <a:effectLst>
            <a:softEdge rad="112500"/>
          </a:effectLst>
        </p:spPr>
      </p:pic>
    </p:spTree>
    <p:extLst>
      <p:ext uri="{BB962C8B-B14F-4D97-AF65-F5344CB8AC3E}">
        <p14:creationId xmlns:p14="http://schemas.microsoft.com/office/powerpoint/2010/main" val="2199542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195486"/>
            <a:ext cx="8208912" cy="830997"/>
          </a:xfrm>
          <a:prstGeom prst="rect">
            <a:avLst/>
          </a:prstGeom>
        </p:spPr>
        <p:txBody>
          <a:bodyPr wrap="square">
            <a:spAutoFit/>
          </a:bodyPr>
          <a:lstStyle/>
          <a:p>
            <a:pPr lvl="0" algn="just" fontAlgn="base"/>
            <a:r>
              <a:rPr lang="en-US" sz="2400" b="1" dirty="0">
                <a:solidFill>
                  <a:srgbClr val="00B050"/>
                </a:solidFill>
              </a:rPr>
              <a:t>A. </a:t>
            </a:r>
            <a:r>
              <a:rPr lang="vi-VN" sz="2400" b="1" dirty="0">
                <a:solidFill>
                  <a:srgbClr val="00B050"/>
                </a:solidFill>
              </a:rPr>
              <a:t>Căn cứ xác định </a:t>
            </a:r>
            <a:r>
              <a:rPr lang="en-US" sz="2400" b="1" dirty="0" err="1">
                <a:solidFill>
                  <a:srgbClr val="00B050"/>
                </a:solidFill>
              </a:rPr>
              <a:t>nội</a:t>
            </a:r>
            <a:r>
              <a:rPr lang="en-US" sz="2400" b="1" dirty="0">
                <a:solidFill>
                  <a:srgbClr val="00B050"/>
                </a:solidFill>
              </a:rPr>
              <a:t> dung </a:t>
            </a:r>
            <a:r>
              <a:rPr lang="vi-VN" sz="2400" b="1" dirty="0">
                <a:solidFill>
                  <a:srgbClr val="00B050"/>
                </a:solidFill>
              </a:rPr>
              <a:t>giáo dục năm học đối với </a:t>
            </a:r>
            <a:r>
              <a:rPr lang="en-US" sz="2400" b="1" dirty="0" err="1">
                <a:solidFill>
                  <a:srgbClr val="00B050"/>
                </a:solidFill>
              </a:rPr>
              <a:t>nhà</a:t>
            </a:r>
            <a:r>
              <a:rPr lang="en-US" sz="2400" b="1" dirty="0">
                <a:solidFill>
                  <a:srgbClr val="00B050"/>
                </a:solidFill>
              </a:rPr>
              <a:t> </a:t>
            </a:r>
            <a:r>
              <a:rPr lang="en-US" sz="2400" b="1" dirty="0" err="1">
                <a:solidFill>
                  <a:srgbClr val="00B050"/>
                </a:solidFill>
              </a:rPr>
              <a:t>trẻ</a:t>
            </a:r>
            <a:r>
              <a:rPr lang="en-US" sz="2400" b="1" dirty="0">
                <a:solidFill>
                  <a:srgbClr val="00B050"/>
                </a:solidFill>
              </a:rPr>
              <a:t>, </a:t>
            </a:r>
            <a:r>
              <a:rPr lang="vi-VN" sz="2400" b="1" dirty="0">
                <a:solidFill>
                  <a:srgbClr val="00B050"/>
                </a:solidFill>
              </a:rPr>
              <a:t>mẫu giáo 3-4 tuổi; 4-5 tuổi</a:t>
            </a:r>
            <a:endParaRPr lang="en-US" sz="2400" dirty="0">
              <a:solidFill>
                <a:srgbClr val="00B050"/>
              </a:solidFill>
            </a:endParaRPr>
          </a:p>
        </p:txBody>
      </p:sp>
      <p:graphicFrame>
        <p:nvGraphicFramePr>
          <p:cNvPr id="5" name="Diagram 4"/>
          <p:cNvGraphicFramePr/>
          <p:nvPr>
            <p:extLst>
              <p:ext uri="{D42A27DB-BD31-4B8C-83A1-F6EECF244321}">
                <p14:modId xmlns:p14="http://schemas.microsoft.com/office/powerpoint/2010/main" val="3853723716"/>
              </p:ext>
            </p:extLst>
          </p:nvPr>
        </p:nvGraphicFramePr>
        <p:xfrm>
          <a:off x="755576" y="1203598"/>
          <a:ext cx="7632848" cy="36334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946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dgm id="{70BCCA02-C90A-4DB2-BF52-46822413B579}"/>
                                            </p:graphicEl>
                                          </p:spTgt>
                                        </p:tgtEl>
                                        <p:attrNameLst>
                                          <p:attrName>style.visibility</p:attrName>
                                        </p:attrNameLst>
                                      </p:cBhvr>
                                      <p:to>
                                        <p:strVal val="visible"/>
                                      </p:to>
                                    </p:set>
                                    <p:animEffect transition="in" filter="wipe(left)">
                                      <p:cBhvr>
                                        <p:cTn id="7" dur="500"/>
                                        <p:tgtEl>
                                          <p:spTgt spid="5">
                                            <p:graphicEl>
                                              <a:dgm id="{70BCCA02-C90A-4DB2-BF52-46822413B57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dgm id="{BD16EBDA-8CD7-4555-99D2-1D89DB04D5AC}"/>
                                            </p:graphicEl>
                                          </p:spTgt>
                                        </p:tgtEl>
                                        <p:attrNameLst>
                                          <p:attrName>style.visibility</p:attrName>
                                        </p:attrNameLst>
                                      </p:cBhvr>
                                      <p:to>
                                        <p:strVal val="visible"/>
                                      </p:to>
                                    </p:set>
                                    <p:animEffect transition="in" filter="wipe(left)">
                                      <p:cBhvr>
                                        <p:cTn id="12" dur="500"/>
                                        <p:tgtEl>
                                          <p:spTgt spid="5">
                                            <p:graphicEl>
                                              <a:dgm id="{BD16EBDA-8CD7-4555-99D2-1D89DB04D5AC}"/>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graphicEl>
                                              <a:dgm id="{E2248229-D4C0-4417-A2B8-B032E54B6A53}"/>
                                            </p:graphicEl>
                                          </p:spTgt>
                                        </p:tgtEl>
                                        <p:attrNameLst>
                                          <p:attrName>style.visibility</p:attrName>
                                        </p:attrNameLst>
                                      </p:cBhvr>
                                      <p:to>
                                        <p:strVal val="visible"/>
                                      </p:to>
                                    </p:set>
                                    <p:animEffect transition="in" filter="wipe(left)">
                                      <p:cBhvr>
                                        <p:cTn id="15" dur="500"/>
                                        <p:tgtEl>
                                          <p:spTgt spid="5">
                                            <p:graphicEl>
                                              <a:dgm id="{E2248229-D4C0-4417-A2B8-B032E54B6A53}"/>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graphicEl>
                                              <a:dgm id="{9750DB54-2BE0-462A-9265-C4FC5D42F5BE}"/>
                                            </p:graphicEl>
                                          </p:spTgt>
                                        </p:tgtEl>
                                        <p:attrNameLst>
                                          <p:attrName>style.visibility</p:attrName>
                                        </p:attrNameLst>
                                      </p:cBhvr>
                                      <p:to>
                                        <p:strVal val="visible"/>
                                      </p:to>
                                    </p:set>
                                    <p:animEffect transition="in" filter="wipe(left)">
                                      <p:cBhvr>
                                        <p:cTn id="20" dur="500"/>
                                        <p:tgtEl>
                                          <p:spTgt spid="5">
                                            <p:graphicEl>
                                              <a:dgm id="{9750DB54-2BE0-462A-9265-C4FC5D42F5BE}"/>
                                            </p:graphic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
                                            <p:graphicEl>
                                              <a:dgm id="{E8A494B3-33C1-45AE-93D5-EC45F93B33AD}"/>
                                            </p:graphicEl>
                                          </p:spTgt>
                                        </p:tgtEl>
                                        <p:attrNameLst>
                                          <p:attrName>style.visibility</p:attrName>
                                        </p:attrNameLst>
                                      </p:cBhvr>
                                      <p:to>
                                        <p:strVal val="visible"/>
                                      </p:to>
                                    </p:set>
                                    <p:animEffect transition="in" filter="wipe(left)">
                                      <p:cBhvr>
                                        <p:cTn id="23" dur="500"/>
                                        <p:tgtEl>
                                          <p:spTgt spid="5">
                                            <p:graphicEl>
                                              <a:dgm id="{E8A494B3-33C1-45AE-93D5-EC45F93B33AD}"/>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graphicEl>
                                              <a:dgm id="{92B486FA-D1D3-4599-A992-09E31C69D8CB}"/>
                                            </p:graphicEl>
                                          </p:spTgt>
                                        </p:tgtEl>
                                        <p:attrNameLst>
                                          <p:attrName>style.visibility</p:attrName>
                                        </p:attrNameLst>
                                      </p:cBhvr>
                                      <p:to>
                                        <p:strVal val="visible"/>
                                      </p:to>
                                    </p:set>
                                    <p:animEffect transition="in" filter="wipe(left)">
                                      <p:cBhvr>
                                        <p:cTn id="28" dur="500"/>
                                        <p:tgtEl>
                                          <p:spTgt spid="5">
                                            <p:graphicEl>
                                              <a:dgm id="{92B486FA-D1D3-4599-A992-09E31C69D8CB}"/>
                                            </p:graphic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5">
                                            <p:graphicEl>
                                              <a:dgm id="{0A1B9CEE-23E6-418B-BD6E-7CB45DA6A142}"/>
                                            </p:graphicEl>
                                          </p:spTgt>
                                        </p:tgtEl>
                                        <p:attrNameLst>
                                          <p:attrName>style.visibility</p:attrName>
                                        </p:attrNameLst>
                                      </p:cBhvr>
                                      <p:to>
                                        <p:strVal val="visible"/>
                                      </p:to>
                                    </p:set>
                                    <p:animEffect transition="in" filter="wipe(left)">
                                      <p:cBhvr>
                                        <p:cTn id="31" dur="500"/>
                                        <p:tgtEl>
                                          <p:spTgt spid="5">
                                            <p:graphicEl>
                                              <a:dgm id="{0A1B9CEE-23E6-418B-BD6E-7CB45DA6A14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75" y="1563638"/>
            <a:ext cx="7816849" cy="2862322"/>
          </a:xfrm>
          <a:prstGeom prst="rect">
            <a:avLst/>
          </a:prstGeom>
        </p:spPr>
        <p:txBody>
          <a:bodyPr wrap="square">
            <a:spAutoFit/>
          </a:bodyPr>
          <a:lstStyle/>
          <a:p>
            <a:pPr marL="342900" lvl="0" indent="-342900" algn="just">
              <a:lnSpc>
                <a:spcPct val="150000"/>
              </a:lnSpc>
              <a:buFont typeface="Wingdings" pitchFamily="2" charset="2"/>
              <a:buChar char="Ø"/>
            </a:pPr>
            <a:r>
              <a:rPr lang="en-US" sz="2400" b="1" dirty="0">
                <a:solidFill>
                  <a:schemeClr val="tx1"/>
                </a:solidFill>
              </a:rPr>
              <a:t>LƯU Ý</a:t>
            </a:r>
            <a:r>
              <a:rPr lang="en-US" sz="2400" dirty="0">
                <a:solidFill>
                  <a:schemeClr val="tx1"/>
                </a:solidFill>
              </a:rPr>
              <a:t>: </a:t>
            </a:r>
          </a:p>
          <a:p>
            <a:pPr lvl="0" algn="just" fontAlgn="base">
              <a:lnSpc>
                <a:spcPct val="150000"/>
              </a:lnSpc>
            </a:pPr>
            <a:r>
              <a:rPr lang="en-US" sz="2400" dirty="0">
                <a:solidFill>
                  <a:schemeClr val="tx1"/>
                </a:solidFill>
              </a:rPr>
              <a:t>	</a:t>
            </a:r>
            <a:r>
              <a:rPr lang="vi-VN" sz="2400" dirty="0">
                <a:solidFill>
                  <a:schemeClr val="tx1"/>
                </a:solidFill>
              </a:rPr>
              <a:t>Mục tiêu và nội dung giáo dục có mối liên quan chặt chẽ với nhau. Để thực hiện được một mục tiêu giáo dục có thể l</a:t>
            </a:r>
            <a:r>
              <a:rPr lang="en-US" sz="2400" dirty="0" err="1">
                <a:solidFill>
                  <a:schemeClr val="tx1"/>
                </a:solidFill>
              </a:rPr>
              <a:t>ựa</a:t>
            </a:r>
            <a:r>
              <a:rPr lang="vi-VN" sz="2400" dirty="0">
                <a:solidFill>
                  <a:schemeClr val="tx1"/>
                </a:solidFill>
              </a:rPr>
              <a:t> chọn một hoặc một số nội dung giáo dục có liên quan. </a:t>
            </a:r>
            <a:endParaRPr lang="en-US" sz="2400" dirty="0">
              <a:solidFill>
                <a:schemeClr val="tx1"/>
              </a:solidFill>
            </a:endParaRPr>
          </a:p>
        </p:txBody>
      </p:sp>
      <p:pic>
        <p:nvPicPr>
          <p:cNvPr id="2" name="Picture 1">
            <a:hlinkClick r:id="rId2" action="ppaction://hlinkfil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373689"/>
            <a:ext cx="1359594" cy="1359594"/>
          </a:xfrm>
          <a:prstGeom prst="ellipse">
            <a:avLst/>
          </a:prstGeom>
          <a:ln>
            <a:noFill/>
          </a:ln>
          <a:effectLst>
            <a:softEdge rad="112500"/>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7334" y="3850642"/>
            <a:ext cx="2175122" cy="1292858"/>
          </a:xfrm>
          <a:prstGeom prst="ellipse">
            <a:avLst/>
          </a:prstGeom>
          <a:ln>
            <a:noFill/>
          </a:ln>
          <a:effectLst>
            <a:softEdge rad="112500"/>
          </a:effectLst>
        </p:spPr>
      </p:pic>
    </p:spTree>
    <p:extLst>
      <p:ext uri="{BB962C8B-B14F-4D97-AF65-F5344CB8AC3E}">
        <p14:creationId xmlns:p14="http://schemas.microsoft.com/office/powerpoint/2010/main" val="1970997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left)">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123478"/>
            <a:ext cx="7713240" cy="3939540"/>
          </a:xfrm>
          <a:prstGeom prst="rect">
            <a:avLst/>
          </a:prstGeom>
        </p:spPr>
        <p:txBody>
          <a:bodyPr wrap="square">
            <a:spAutoFit/>
          </a:bodyPr>
          <a:lstStyle/>
          <a:p>
            <a:pPr marL="342900" indent="-342900" algn="just">
              <a:lnSpc>
                <a:spcPct val="150000"/>
              </a:lnSpc>
              <a:buFont typeface="Wingdings" pitchFamily="2" charset="2"/>
              <a:buChar char="Ø"/>
            </a:pPr>
            <a:r>
              <a:rPr lang="en-US" sz="2400" b="1" dirty="0">
                <a:solidFill>
                  <a:schemeClr val="tx1"/>
                </a:solidFill>
              </a:rPr>
              <a:t>LƯU Ý</a:t>
            </a:r>
          </a:p>
          <a:p>
            <a:pPr algn="just">
              <a:lnSpc>
                <a:spcPct val="150000"/>
              </a:lnSpc>
            </a:pPr>
            <a:r>
              <a:rPr lang="en-US" sz="2400" b="1" dirty="0">
                <a:solidFill>
                  <a:schemeClr val="tx1"/>
                </a:solidFill>
              </a:rPr>
              <a:t>	</a:t>
            </a:r>
            <a:r>
              <a:rPr lang="en-US" sz="2400" dirty="0">
                <a:solidFill>
                  <a:schemeClr val="tx1"/>
                </a:solidFill>
              </a:rPr>
              <a:t>N</a:t>
            </a:r>
            <a:r>
              <a:rPr lang="vi-VN" sz="2400" dirty="0">
                <a:solidFill>
                  <a:schemeClr val="tx1"/>
                </a:solidFill>
              </a:rPr>
              <a:t>ội dung C</a:t>
            </a:r>
            <a:r>
              <a:rPr lang="en-US" sz="2400" dirty="0" err="1">
                <a:solidFill>
                  <a:schemeClr val="tx1"/>
                </a:solidFill>
              </a:rPr>
              <a:t>hương</a:t>
            </a:r>
            <a:r>
              <a:rPr lang="en-US" sz="2400" dirty="0">
                <a:solidFill>
                  <a:schemeClr val="tx1"/>
                </a:solidFill>
              </a:rPr>
              <a:t> </a:t>
            </a:r>
            <a:r>
              <a:rPr lang="en-US" sz="2400" dirty="0" err="1">
                <a:solidFill>
                  <a:schemeClr val="tx1"/>
                </a:solidFill>
              </a:rPr>
              <a:t>trình</a:t>
            </a:r>
            <a:r>
              <a:rPr lang="vi-VN" sz="2400" dirty="0">
                <a:solidFill>
                  <a:schemeClr val="tx1"/>
                </a:solidFill>
              </a:rPr>
              <a:t>, GV </a:t>
            </a:r>
            <a:r>
              <a:rPr lang="en-US" sz="2400" dirty="0" err="1">
                <a:solidFill>
                  <a:schemeClr val="tx1"/>
                </a:solidFill>
              </a:rPr>
              <a:t>có</a:t>
            </a:r>
            <a:r>
              <a:rPr lang="en-US" sz="2400" dirty="0">
                <a:solidFill>
                  <a:schemeClr val="tx1"/>
                </a:solidFill>
              </a:rPr>
              <a:t> </a:t>
            </a:r>
            <a:r>
              <a:rPr lang="en-US" sz="2400" dirty="0" err="1">
                <a:solidFill>
                  <a:schemeClr val="tx1"/>
                </a:solidFill>
              </a:rPr>
              <a:t>thể</a:t>
            </a:r>
            <a:r>
              <a:rPr lang="en-US" sz="2400" dirty="0">
                <a:solidFill>
                  <a:schemeClr val="tx1"/>
                </a:solidFill>
              </a:rPr>
              <a:t> </a:t>
            </a:r>
            <a:r>
              <a:rPr lang="vi-VN" sz="2400" dirty="0">
                <a:solidFill>
                  <a:schemeClr val="tx1"/>
                </a:solidFill>
              </a:rPr>
              <a:t>mở rộng, phát triển thêm nội dung, nâng cao yêu cầu đối với trẻ so với CT khung, </a:t>
            </a:r>
            <a:r>
              <a:rPr lang="en-US" sz="2400" dirty="0" err="1">
                <a:solidFill>
                  <a:schemeClr val="tx1"/>
                </a:solidFill>
              </a:rPr>
              <a:t>điều</a:t>
            </a:r>
            <a:r>
              <a:rPr lang="en-US" sz="2400" dirty="0">
                <a:solidFill>
                  <a:schemeClr val="tx1"/>
                </a:solidFill>
              </a:rPr>
              <a:t> </a:t>
            </a:r>
            <a:r>
              <a:rPr lang="en-US" sz="2400" dirty="0" err="1">
                <a:solidFill>
                  <a:schemeClr val="tx1"/>
                </a:solidFill>
              </a:rPr>
              <a:t>này</a:t>
            </a:r>
            <a:r>
              <a:rPr lang="en-US" sz="2400" dirty="0">
                <a:solidFill>
                  <a:schemeClr val="tx1"/>
                </a:solidFill>
              </a:rPr>
              <a:t> </a:t>
            </a:r>
            <a:r>
              <a:rPr lang="vi-VN" sz="2400" dirty="0">
                <a:solidFill>
                  <a:schemeClr val="tx1"/>
                </a:solidFill>
              </a:rPr>
              <a:t>phụ thuộc vào kỹ năng vận động </a:t>
            </a:r>
            <a:r>
              <a:rPr lang="en-US" sz="2400" dirty="0" err="1">
                <a:solidFill>
                  <a:schemeClr val="tx1"/>
                </a:solidFill>
              </a:rPr>
              <a:t>thực</a:t>
            </a:r>
            <a:r>
              <a:rPr lang="en-US" sz="2400" dirty="0">
                <a:solidFill>
                  <a:schemeClr val="tx1"/>
                </a:solidFill>
              </a:rPr>
              <a:t> </a:t>
            </a:r>
            <a:r>
              <a:rPr lang="en-US" sz="2400" dirty="0" err="1">
                <a:solidFill>
                  <a:schemeClr val="tx1"/>
                </a:solidFill>
              </a:rPr>
              <a:t>tế</a:t>
            </a:r>
            <a:r>
              <a:rPr lang="en-US" sz="2400" dirty="0">
                <a:solidFill>
                  <a:schemeClr val="tx1"/>
                </a:solidFill>
              </a:rPr>
              <a:t> </a:t>
            </a:r>
            <a:r>
              <a:rPr lang="vi-VN" sz="2400" dirty="0">
                <a:solidFill>
                  <a:schemeClr val="tx1"/>
                </a:solidFill>
              </a:rPr>
              <a:t>của trẻ ở mức độ nào. </a:t>
            </a:r>
            <a:endParaRPr lang="en-US" sz="2400" dirty="0">
              <a:solidFill>
                <a:schemeClr val="tx1"/>
              </a:solidFill>
            </a:endParaRPr>
          </a:p>
          <a:p>
            <a:pPr algn="just">
              <a:spcBef>
                <a:spcPts val="1200"/>
              </a:spcBef>
            </a:pPr>
            <a:r>
              <a:rPr lang="en-US" sz="2000" i="1" dirty="0" err="1">
                <a:solidFill>
                  <a:srgbClr val="002060"/>
                </a:solidFill>
              </a:rPr>
              <a:t>Ví</a:t>
            </a:r>
            <a:r>
              <a:rPr lang="en-US" sz="2000" i="1" dirty="0">
                <a:solidFill>
                  <a:srgbClr val="002060"/>
                </a:solidFill>
              </a:rPr>
              <a:t> </a:t>
            </a:r>
            <a:r>
              <a:rPr lang="en-US" sz="2000" i="1" dirty="0" err="1">
                <a:solidFill>
                  <a:srgbClr val="002060"/>
                </a:solidFill>
              </a:rPr>
              <a:t>dụ</a:t>
            </a:r>
            <a:r>
              <a:rPr lang="en-US" sz="2000" i="1" dirty="0">
                <a:solidFill>
                  <a:srgbClr val="002060"/>
                </a:solidFill>
              </a:rPr>
              <a:t>: </a:t>
            </a:r>
            <a:r>
              <a:rPr lang="vi-VN" sz="2000" i="1" dirty="0">
                <a:solidFill>
                  <a:srgbClr val="002060"/>
                </a:solidFill>
              </a:rPr>
              <a:t>Với MT </a:t>
            </a:r>
            <a:r>
              <a:rPr lang="en-US" sz="2000" i="1" dirty="0">
                <a:solidFill>
                  <a:srgbClr val="002060"/>
                </a:solidFill>
              </a:rPr>
              <a:t>5-6 </a:t>
            </a:r>
            <a:r>
              <a:rPr lang="en-US" sz="2000" i="1" dirty="0" err="1">
                <a:solidFill>
                  <a:srgbClr val="002060"/>
                </a:solidFill>
              </a:rPr>
              <a:t>tuổi</a:t>
            </a:r>
            <a:r>
              <a:rPr lang="en-US" sz="2000" i="1" dirty="0">
                <a:solidFill>
                  <a:srgbClr val="002060"/>
                </a:solidFill>
              </a:rPr>
              <a:t> </a:t>
            </a:r>
            <a:r>
              <a:rPr lang="vi-VN" sz="2000" i="1" dirty="0">
                <a:solidFill>
                  <a:srgbClr val="002060"/>
                </a:solidFill>
              </a:rPr>
              <a:t>về </a:t>
            </a:r>
            <a:r>
              <a:rPr lang="en-US" sz="2000" i="1" dirty="0" err="1">
                <a:solidFill>
                  <a:srgbClr val="002060"/>
                </a:solidFill>
              </a:rPr>
              <a:t>trẻ</a:t>
            </a:r>
            <a:r>
              <a:rPr lang="en-US" sz="2000" i="1" dirty="0">
                <a:solidFill>
                  <a:srgbClr val="002060"/>
                </a:solidFill>
              </a:rPr>
              <a:t> </a:t>
            </a:r>
            <a:r>
              <a:rPr lang="en-US" sz="2000" i="1" dirty="0" err="1">
                <a:solidFill>
                  <a:srgbClr val="002060"/>
                </a:solidFill>
              </a:rPr>
              <a:t>có</a:t>
            </a:r>
            <a:r>
              <a:rPr lang="en-US" sz="2000" i="1" dirty="0">
                <a:solidFill>
                  <a:srgbClr val="002060"/>
                </a:solidFill>
              </a:rPr>
              <a:t> </a:t>
            </a:r>
            <a:r>
              <a:rPr lang="en-US" sz="2000" i="1" dirty="0" err="1">
                <a:solidFill>
                  <a:srgbClr val="002060"/>
                </a:solidFill>
              </a:rPr>
              <a:t>khả</a:t>
            </a:r>
            <a:r>
              <a:rPr lang="en-US" sz="2000" i="1" dirty="0">
                <a:solidFill>
                  <a:srgbClr val="002060"/>
                </a:solidFill>
              </a:rPr>
              <a:t> </a:t>
            </a:r>
            <a:r>
              <a:rPr lang="en-US" sz="2000" i="1" dirty="0" err="1">
                <a:solidFill>
                  <a:srgbClr val="002060"/>
                </a:solidFill>
              </a:rPr>
              <a:t>năng</a:t>
            </a:r>
            <a:r>
              <a:rPr lang="en-US" sz="2000" i="1" dirty="0">
                <a:solidFill>
                  <a:srgbClr val="002060"/>
                </a:solidFill>
              </a:rPr>
              <a:t> </a:t>
            </a:r>
            <a:r>
              <a:rPr lang="en-US" sz="2000" i="1" dirty="0" err="1">
                <a:solidFill>
                  <a:srgbClr val="002060"/>
                </a:solidFill>
              </a:rPr>
              <a:t>nghe</a:t>
            </a:r>
            <a:r>
              <a:rPr lang="en-US" sz="2000" i="1" dirty="0">
                <a:solidFill>
                  <a:srgbClr val="002060"/>
                </a:solidFill>
              </a:rPr>
              <a:t> </a:t>
            </a:r>
            <a:r>
              <a:rPr lang="en-US" sz="2000" i="1" dirty="0" err="1">
                <a:solidFill>
                  <a:srgbClr val="002060"/>
                </a:solidFill>
              </a:rPr>
              <a:t>và</a:t>
            </a:r>
            <a:r>
              <a:rPr lang="en-US" sz="2000" i="1" dirty="0">
                <a:solidFill>
                  <a:srgbClr val="002060"/>
                </a:solidFill>
              </a:rPr>
              <a:t> </a:t>
            </a:r>
            <a:r>
              <a:rPr lang="en-US" sz="2000" i="1" dirty="0" err="1">
                <a:solidFill>
                  <a:srgbClr val="002060"/>
                </a:solidFill>
              </a:rPr>
              <a:t>kể</a:t>
            </a:r>
            <a:r>
              <a:rPr lang="en-US" sz="2000" i="1" dirty="0">
                <a:solidFill>
                  <a:srgbClr val="002060"/>
                </a:solidFill>
              </a:rPr>
              <a:t> </a:t>
            </a:r>
            <a:r>
              <a:rPr lang="en-US" sz="2000" i="1" dirty="0" err="1">
                <a:solidFill>
                  <a:srgbClr val="002060"/>
                </a:solidFill>
              </a:rPr>
              <a:t>lại</a:t>
            </a:r>
            <a:r>
              <a:rPr lang="en-US" sz="2000" i="1" dirty="0">
                <a:solidFill>
                  <a:srgbClr val="002060"/>
                </a:solidFill>
              </a:rPr>
              <a:t> </a:t>
            </a:r>
            <a:r>
              <a:rPr lang="en-US" sz="2000" i="1" dirty="0" err="1">
                <a:solidFill>
                  <a:srgbClr val="002060"/>
                </a:solidFill>
              </a:rPr>
              <a:t>được</a:t>
            </a:r>
            <a:r>
              <a:rPr lang="en-US" sz="2000" i="1" dirty="0">
                <a:solidFill>
                  <a:srgbClr val="002060"/>
                </a:solidFill>
              </a:rPr>
              <a:t>  </a:t>
            </a:r>
            <a:r>
              <a:rPr lang="en-US" sz="2000" i="1" dirty="0" err="1">
                <a:solidFill>
                  <a:srgbClr val="002060"/>
                </a:solidFill>
              </a:rPr>
              <a:t>truyện</a:t>
            </a:r>
            <a:r>
              <a:rPr lang="en-US" sz="2000" i="1" dirty="0">
                <a:solidFill>
                  <a:srgbClr val="002060"/>
                </a:solidFill>
              </a:rPr>
              <a:t> </a:t>
            </a:r>
            <a:r>
              <a:rPr lang="en-US" sz="2000" i="1" dirty="0" err="1">
                <a:solidFill>
                  <a:srgbClr val="002060"/>
                </a:solidFill>
              </a:rPr>
              <a:t>theo</a:t>
            </a:r>
            <a:r>
              <a:rPr lang="en-US" sz="2000" i="1" dirty="0">
                <a:solidFill>
                  <a:srgbClr val="002060"/>
                </a:solidFill>
              </a:rPr>
              <a:t> </a:t>
            </a:r>
            <a:r>
              <a:rPr lang="en-US" sz="2000" i="1" dirty="0" err="1">
                <a:solidFill>
                  <a:srgbClr val="002060"/>
                </a:solidFill>
              </a:rPr>
              <a:t>trình</a:t>
            </a:r>
            <a:r>
              <a:rPr lang="en-US" sz="2000" i="1" dirty="0">
                <a:solidFill>
                  <a:srgbClr val="002060"/>
                </a:solidFill>
              </a:rPr>
              <a:t> </a:t>
            </a:r>
            <a:r>
              <a:rPr lang="en-US" sz="2000" i="1" dirty="0" err="1">
                <a:solidFill>
                  <a:srgbClr val="002060"/>
                </a:solidFill>
              </a:rPr>
              <a:t>tự</a:t>
            </a:r>
            <a:r>
              <a:rPr lang="en-US" sz="2000" i="1" dirty="0">
                <a:solidFill>
                  <a:srgbClr val="002060"/>
                </a:solidFill>
              </a:rPr>
              <a:t> </a:t>
            </a:r>
            <a:r>
              <a:rPr lang="en-US" sz="2000" i="1" dirty="0" err="1">
                <a:solidFill>
                  <a:srgbClr val="002060"/>
                </a:solidFill>
              </a:rPr>
              <a:t>có</a:t>
            </a:r>
            <a:r>
              <a:rPr lang="en-US" sz="2000" i="1" dirty="0">
                <a:solidFill>
                  <a:srgbClr val="002060"/>
                </a:solidFill>
              </a:rPr>
              <a:t> </a:t>
            </a:r>
            <a:r>
              <a:rPr lang="en-US" sz="2000" i="1" dirty="0" err="1">
                <a:solidFill>
                  <a:srgbClr val="002060"/>
                </a:solidFill>
              </a:rPr>
              <a:t>thể</a:t>
            </a:r>
            <a:r>
              <a:rPr lang="en-US" sz="2000" i="1" dirty="0">
                <a:solidFill>
                  <a:srgbClr val="002060"/>
                </a:solidFill>
              </a:rPr>
              <a:t> </a:t>
            </a:r>
            <a:r>
              <a:rPr lang="en-US" sz="2000" i="1" dirty="0" err="1">
                <a:solidFill>
                  <a:srgbClr val="002060"/>
                </a:solidFill>
              </a:rPr>
              <a:t>thêm</a:t>
            </a:r>
            <a:r>
              <a:rPr lang="en-US" sz="2000" i="1" dirty="0">
                <a:solidFill>
                  <a:srgbClr val="002060"/>
                </a:solidFill>
              </a:rPr>
              <a:t> </a:t>
            </a:r>
            <a:r>
              <a:rPr lang="en-US" sz="2000" i="1" dirty="0" err="1">
                <a:solidFill>
                  <a:srgbClr val="002060"/>
                </a:solidFill>
              </a:rPr>
              <a:t>nội</a:t>
            </a:r>
            <a:r>
              <a:rPr lang="en-US" sz="2000" i="1" dirty="0">
                <a:solidFill>
                  <a:srgbClr val="002060"/>
                </a:solidFill>
              </a:rPr>
              <a:t> dung - </a:t>
            </a:r>
            <a:r>
              <a:rPr lang="en-US" sz="2000" i="1" dirty="0" err="1">
                <a:solidFill>
                  <a:srgbClr val="002060"/>
                </a:solidFill>
              </a:rPr>
              <a:t>Trẻ</a:t>
            </a:r>
            <a:r>
              <a:rPr lang="en-US" sz="2000" i="1" dirty="0">
                <a:solidFill>
                  <a:srgbClr val="002060"/>
                </a:solidFill>
              </a:rPr>
              <a:t> </a:t>
            </a:r>
            <a:r>
              <a:rPr lang="en-US" sz="2000" i="1" dirty="0" err="1">
                <a:solidFill>
                  <a:srgbClr val="002060"/>
                </a:solidFill>
              </a:rPr>
              <a:t>đóng</a:t>
            </a:r>
            <a:r>
              <a:rPr lang="en-US" sz="2000" i="1" dirty="0">
                <a:solidFill>
                  <a:srgbClr val="002060"/>
                </a:solidFill>
              </a:rPr>
              <a:t> </a:t>
            </a:r>
            <a:r>
              <a:rPr lang="en-US" sz="2000" i="1" dirty="0" err="1">
                <a:solidFill>
                  <a:srgbClr val="002060"/>
                </a:solidFill>
              </a:rPr>
              <a:t>kịch</a:t>
            </a:r>
            <a:r>
              <a:rPr lang="en-US" sz="2000" i="1" dirty="0">
                <a:solidFill>
                  <a:srgbClr val="002060"/>
                </a:solidFill>
              </a:rPr>
              <a:t> </a:t>
            </a:r>
            <a:r>
              <a:rPr lang="en-US" sz="2000" i="1" dirty="0" err="1">
                <a:solidFill>
                  <a:srgbClr val="002060"/>
                </a:solidFill>
              </a:rPr>
              <a:t>theo</a:t>
            </a:r>
            <a:r>
              <a:rPr lang="en-US" sz="2000" i="1" dirty="0">
                <a:solidFill>
                  <a:srgbClr val="002060"/>
                </a:solidFill>
              </a:rPr>
              <a:t> </a:t>
            </a:r>
            <a:r>
              <a:rPr lang="en-US" sz="2000" i="1" dirty="0" err="1">
                <a:solidFill>
                  <a:srgbClr val="002060"/>
                </a:solidFill>
              </a:rPr>
              <a:t>trình</a:t>
            </a:r>
            <a:r>
              <a:rPr lang="en-US" sz="2000" i="1" dirty="0">
                <a:solidFill>
                  <a:srgbClr val="002060"/>
                </a:solidFill>
              </a:rPr>
              <a:t> </a:t>
            </a:r>
            <a:r>
              <a:rPr lang="en-US" sz="2000" i="1" dirty="0" err="1">
                <a:solidFill>
                  <a:srgbClr val="002060"/>
                </a:solidFill>
              </a:rPr>
              <a:t>tự</a:t>
            </a:r>
            <a:r>
              <a:rPr lang="en-US" sz="2000" i="1" dirty="0">
                <a:solidFill>
                  <a:srgbClr val="002060"/>
                </a:solidFill>
              </a:rPr>
              <a:t> </a:t>
            </a:r>
            <a:r>
              <a:rPr lang="en-US" sz="2000" i="1" dirty="0" err="1">
                <a:solidFill>
                  <a:srgbClr val="002060"/>
                </a:solidFill>
              </a:rPr>
              <a:t>câu</a:t>
            </a:r>
            <a:r>
              <a:rPr lang="en-US" sz="2000" i="1" dirty="0">
                <a:solidFill>
                  <a:srgbClr val="002060"/>
                </a:solidFill>
              </a:rPr>
              <a:t> </a:t>
            </a:r>
            <a:r>
              <a:rPr lang="en-US" sz="2000" i="1" dirty="0" err="1">
                <a:solidFill>
                  <a:srgbClr val="002060"/>
                </a:solidFill>
              </a:rPr>
              <a:t>chuyện</a:t>
            </a:r>
            <a:r>
              <a:rPr lang="en-US" sz="2000" i="1" dirty="0">
                <a:solidFill>
                  <a:srgbClr val="002060"/>
                </a:solidFill>
              </a:rPr>
              <a:t>.</a:t>
            </a:r>
          </a:p>
        </p:txBody>
      </p:sp>
      <p:sp>
        <p:nvSpPr>
          <p:cNvPr id="3" name="Google Shape;4970;p55"/>
          <p:cNvSpPr/>
          <p:nvPr/>
        </p:nvSpPr>
        <p:spPr>
          <a:xfrm rot="2119978">
            <a:off x="7205808" y="2395236"/>
            <a:ext cx="468874" cy="567208"/>
          </a:xfrm>
          <a:custGeom>
            <a:avLst/>
            <a:gdLst/>
            <a:ahLst/>
            <a:cxnLst/>
            <a:rect l="l" t="t" r="r" b="b"/>
            <a:pathLst>
              <a:path w="16741" h="20252" extrusionOk="0">
                <a:moveTo>
                  <a:pt x="10847" y="4013"/>
                </a:moveTo>
                <a:cubicBezTo>
                  <a:pt x="11756" y="3496"/>
                  <a:pt x="12336" y="2806"/>
                  <a:pt x="12916" y="2085"/>
                </a:cubicBezTo>
                <a:cubicBezTo>
                  <a:pt x="13402" y="1505"/>
                  <a:pt x="13919" y="941"/>
                  <a:pt x="14499" y="471"/>
                </a:cubicBezTo>
                <a:cubicBezTo>
                  <a:pt x="14781" y="220"/>
                  <a:pt x="15189" y="48"/>
                  <a:pt x="15628" y="48"/>
                </a:cubicBezTo>
                <a:cubicBezTo>
                  <a:pt x="16505" y="1"/>
                  <a:pt x="16740" y="612"/>
                  <a:pt x="16380" y="1160"/>
                </a:cubicBezTo>
                <a:cubicBezTo>
                  <a:pt x="15972" y="1772"/>
                  <a:pt x="15534" y="2336"/>
                  <a:pt x="14781" y="2571"/>
                </a:cubicBezTo>
                <a:cubicBezTo>
                  <a:pt x="13590" y="2947"/>
                  <a:pt x="12665" y="3747"/>
                  <a:pt x="11756" y="4750"/>
                </a:cubicBezTo>
                <a:cubicBezTo>
                  <a:pt x="13041" y="4483"/>
                  <a:pt x="15455" y="4342"/>
                  <a:pt x="15204" y="5440"/>
                </a:cubicBezTo>
                <a:cubicBezTo>
                  <a:pt x="14985" y="6521"/>
                  <a:pt x="12054" y="6067"/>
                  <a:pt x="10377" y="5847"/>
                </a:cubicBezTo>
                <a:cubicBezTo>
                  <a:pt x="9812" y="6443"/>
                  <a:pt x="9217" y="7070"/>
                  <a:pt x="8464" y="7885"/>
                </a:cubicBezTo>
                <a:cubicBezTo>
                  <a:pt x="9342" y="7806"/>
                  <a:pt x="9969" y="7712"/>
                  <a:pt x="10596" y="7712"/>
                </a:cubicBezTo>
                <a:cubicBezTo>
                  <a:pt x="11066" y="7712"/>
                  <a:pt x="11568" y="7775"/>
                  <a:pt x="12007" y="7947"/>
                </a:cubicBezTo>
                <a:cubicBezTo>
                  <a:pt x="12242" y="8026"/>
                  <a:pt x="12477" y="8355"/>
                  <a:pt x="12508" y="8606"/>
                </a:cubicBezTo>
                <a:cubicBezTo>
                  <a:pt x="12540" y="8778"/>
                  <a:pt x="12226" y="9107"/>
                  <a:pt x="12007" y="9154"/>
                </a:cubicBezTo>
                <a:cubicBezTo>
                  <a:pt x="11521" y="9264"/>
                  <a:pt x="10988" y="9327"/>
                  <a:pt x="10486" y="9280"/>
                </a:cubicBezTo>
                <a:cubicBezTo>
                  <a:pt x="9812" y="9217"/>
                  <a:pt x="9123" y="9060"/>
                  <a:pt x="8464" y="8888"/>
                </a:cubicBezTo>
                <a:cubicBezTo>
                  <a:pt x="7994" y="8747"/>
                  <a:pt x="7681" y="8841"/>
                  <a:pt x="7430" y="9280"/>
                </a:cubicBezTo>
                <a:cubicBezTo>
                  <a:pt x="7069" y="9938"/>
                  <a:pt x="6678" y="10581"/>
                  <a:pt x="6223" y="11364"/>
                </a:cubicBezTo>
                <a:cubicBezTo>
                  <a:pt x="7681" y="11192"/>
                  <a:pt x="10095" y="10706"/>
                  <a:pt x="10314" y="11741"/>
                </a:cubicBezTo>
                <a:cubicBezTo>
                  <a:pt x="10455" y="12618"/>
                  <a:pt x="9374" y="12775"/>
                  <a:pt x="8653" y="12697"/>
                </a:cubicBezTo>
                <a:cubicBezTo>
                  <a:pt x="7743" y="12618"/>
                  <a:pt x="6819" y="12493"/>
                  <a:pt x="5753" y="12383"/>
                </a:cubicBezTo>
                <a:cubicBezTo>
                  <a:pt x="5377" y="13151"/>
                  <a:pt x="4906" y="14280"/>
                  <a:pt x="4530" y="15048"/>
                </a:cubicBezTo>
                <a:cubicBezTo>
                  <a:pt x="5612" y="14844"/>
                  <a:pt x="6646" y="14750"/>
                  <a:pt x="7634" y="14750"/>
                </a:cubicBezTo>
                <a:cubicBezTo>
                  <a:pt x="7806" y="14750"/>
                  <a:pt x="8010" y="14719"/>
                  <a:pt x="8135" y="14797"/>
                </a:cubicBezTo>
                <a:cubicBezTo>
                  <a:pt x="8339" y="14923"/>
                  <a:pt x="8590" y="15095"/>
                  <a:pt x="8606" y="15267"/>
                </a:cubicBezTo>
                <a:cubicBezTo>
                  <a:pt x="8637" y="15502"/>
                  <a:pt x="8496" y="15832"/>
                  <a:pt x="8323" y="15957"/>
                </a:cubicBezTo>
                <a:cubicBezTo>
                  <a:pt x="7775" y="16333"/>
                  <a:pt x="7132" y="16474"/>
                  <a:pt x="6458" y="16333"/>
                </a:cubicBezTo>
                <a:cubicBezTo>
                  <a:pt x="5721" y="16192"/>
                  <a:pt x="4969" y="16098"/>
                  <a:pt x="4091" y="15957"/>
                </a:cubicBezTo>
                <a:cubicBezTo>
                  <a:pt x="3793" y="17148"/>
                  <a:pt x="3496" y="18261"/>
                  <a:pt x="3214" y="19390"/>
                </a:cubicBezTo>
                <a:cubicBezTo>
                  <a:pt x="3088" y="19860"/>
                  <a:pt x="2947" y="20252"/>
                  <a:pt x="2226" y="20048"/>
                </a:cubicBezTo>
                <a:cubicBezTo>
                  <a:pt x="2398" y="18590"/>
                  <a:pt x="2853" y="17211"/>
                  <a:pt x="3496" y="15753"/>
                </a:cubicBezTo>
                <a:cubicBezTo>
                  <a:pt x="2916" y="15628"/>
                  <a:pt x="2430" y="15550"/>
                  <a:pt x="1960" y="15377"/>
                </a:cubicBezTo>
                <a:cubicBezTo>
                  <a:pt x="1474" y="15220"/>
                  <a:pt x="1003" y="15017"/>
                  <a:pt x="580" y="14734"/>
                </a:cubicBezTo>
                <a:cubicBezTo>
                  <a:pt x="345" y="14562"/>
                  <a:pt x="0" y="14186"/>
                  <a:pt x="0" y="13841"/>
                </a:cubicBezTo>
                <a:cubicBezTo>
                  <a:pt x="298" y="12916"/>
                  <a:pt x="2540" y="14343"/>
                  <a:pt x="3684" y="14923"/>
                </a:cubicBezTo>
                <a:cubicBezTo>
                  <a:pt x="4060" y="13982"/>
                  <a:pt x="4452" y="13042"/>
                  <a:pt x="4859" y="12038"/>
                </a:cubicBezTo>
                <a:cubicBezTo>
                  <a:pt x="4420" y="11803"/>
                  <a:pt x="3966" y="11584"/>
                  <a:pt x="3543" y="11302"/>
                </a:cubicBezTo>
                <a:cubicBezTo>
                  <a:pt x="3151" y="11035"/>
                  <a:pt x="2806" y="10706"/>
                  <a:pt x="2461" y="10361"/>
                </a:cubicBezTo>
                <a:cubicBezTo>
                  <a:pt x="2148" y="10048"/>
                  <a:pt x="2132" y="9672"/>
                  <a:pt x="2414" y="9342"/>
                </a:cubicBezTo>
                <a:cubicBezTo>
                  <a:pt x="2696" y="9029"/>
                  <a:pt x="3072" y="9123"/>
                  <a:pt x="3355" y="9327"/>
                </a:cubicBezTo>
                <a:cubicBezTo>
                  <a:pt x="3919" y="9734"/>
                  <a:pt x="4436" y="10189"/>
                  <a:pt x="4969" y="10628"/>
                </a:cubicBezTo>
                <a:cubicBezTo>
                  <a:pt x="5126" y="10753"/>
                  <a:pt x="5251" y="10910"/>
                  <a:pt x="5439" y="11082"/>
                </a:cubicBezTo>
                <a:cubicBezTo>
                  <a:pt x="5941" y="10189"/>
                  <a:pt x="6411" y="9358"/>
                  <a:pt x="6897" y="8480"/>
                </a:cubicBezTo>
                <a:cubicBezTo>
                  <a:pt x="6364" y="7916"/>
                  <a:pt x="5800" y="7383"/>
                  <a:pt x="5298" y="6803"/>
                </a:cubicBezTo>
                <a:cubicBezTo>
                  <a:pt x="5079" y="6552"/>
                  <a:pt x="4922" y="6223"/>
                  <a:pt x="4781" y="5910"/>
                </a:cubicBezTo>
                <a:cubicBezTo>
                  <a:pt x="4577" y="5471"/>
                  <a:pt x="4781" y="5095"/>
                  <a:pt x="5079" y="4797"/>
                </a:cubicBezTo>
                <a:cubicBezTo>
                  <a:pt x="5408" y="4468"/>
                  <a:pt x="5831" y="4577"/>
                  <a:pt x="6113" y="4860"/>
                </a:cubicBezTo>
                <a:cubicBezTo>
                  <a:pt x="6568" y="5314"/>
                  <a:pt x="6991" y="5800"/>
                  <a:pt x="7399" y="6317"/>
                </a:cubicBezTo>
                <a:cubicBezTo>
                  <a:pt x="7571" y="6552"/>
                  <a:pt x="7665" y="6866"/>
                  <a:pt x="7884" y="7289"/>
                </a:cubicBezTo>
                <a:cubicBezTo>
                  <a:pt x="8496" y="6599"/>
                  <a:pt x="9060" y="5988"/>
                  <a:pt x="9577" y="5330"/>
                </a:cubicBezTo>
                <a:cubicBezTo>
                  <a:pt x="9687" y="5189"/>
                  <a:pt x="9656" y="4875"/>
                  <a:pt x="9609" y="4656"/>
                </a:cubicBezTo>
                <a:cubicBezTo>
                  <a:pt x="9530" y="4186"/>
                  <a:pt x="9327" y="3731"/>
                  <a:pt x="9295" y="3245"/>
                </a:cubicBezTo>
                <a:cubicBezTo>
                  <a:pt x="9264" y="2744"/>
                  <a:pt x="9280" y="2226"/>
                  <a:pt x="9389" y="1740"/>
                </a:cubicBezTo>
                <a:cubicBezTo>
                  <a:pt x="9530" y="1176"/>
                  <a:pt x="9938" y="1113"/>
                  <a:pt x="10251" y="1599"/>
                </a:cubicBezTo>
                <a:cubicBezTo>
                  <a:pt x="10486" y="1960"/>
                  <a:pt x="10612" y="2399"/>
                  <a:pt x="10722" y="2822"/>
                </a:cubicBezTo>
                <a:cubicBezTo>
                  <a:pt x="10816" y="3182"/>
                  <a:pt x="10800" y="3574"/>
                  <a:pt x="10847" y="4013"/>
                </a:cubicBezTo>
                <a:close/>
              </a:path>
            </a:pathLst>
          </a:custGeom>
          <a:solidFill>
            <a:srgbClr val="95C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 name="Google Shape;4998;p55"/>
          <p:cNvGrpSpPr/>
          <p:nvPr/>
        </p:nvGrpSpPr>
        <p:grpSpPr>
          <a:xfrm>
            <a:off x="3402758" y="4453543"/>
            <a:ext cx="317901" cy="453129"/>
            <a:chOff x="4200107" y="3309325"/>
            <a:chExt cx="251404" cy="358346"/>
          </a:xfrm>
        </p:grpSpPr>
        <p:sp>
          <p:nvSpPr>
            <p:cNvPr id="6" name="Google Shape;4999;p55"/>
            <p:cNvSpPr/>
            <p:nvPr/>
          </p:nvSpPr>
          <p:spPr>
            <a:xfrm>
              <a:off x="4325455" y="3378767"/>
              <a:ext cx="126056" cy="49306"/>
            </a:xfrm>
            <a:custGeom>
              <a:avLst/>
              <a:gdLst/>
              <a:ahLst/>
              <a:cxnLst/>
              <a:rect l="l" t="t" r="r" b="b"/>
              <a:pathLst>
                <a:path w="5691" h="2226" extrusionOk="0">
                  <a:moveTo>
                    <a:pt x="5690" y="737"/>
                  </a:moveTo>
                  <a:cubicBezTo>
                    <a:pt x="3747" y="1630"/>
                    <a:pt x="1991" y="2226"/>
                    <a:pt x="0" y="1787"/>
                  </a:cubicBezTo>
                  <a:cubicBezTo>
                    <a:pt x="800" y="517"/>
                    <a:pt x="3370" y="0"/>
                    <a:pt x="5690" y="737"/>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000;p55"/>
            <p:cNvSpPr/>
            <p:nvPr/>
          </p:nvSpPr>
          <p:spPr>
            <a:xfrm>
              <a:off x="4325455" y="3378767"/>
              <a:ext cx="126056" cy="49306"/>
            </a:xfrm>
            <a:custGeom>
              <a:avLst/>
              <a:gdLst/>
              <a:ahLst/>
              <a:cxnLst/>
              <a:rect l="l" t="t" r="r" b="b"/>
              <a:pathLst>
                <a:path w="5691" h="2226" fill="none" extrusionOk="0">
                  <a:moveTo>
                    <a:pt x="5690" y="737"/>
                  </a:moveTo>
                  <a:cubicBezTo>
                    <a:pt x="3747" y="1630"/>
                    <a:pt x="1991" y="2226"/>
                    <a:pt x="0" y="1787"/>
                  </a:cubicBezTo>
                  <a:cubicBezTo>
                    <a:pt x="800" y="517"/>
                    <a:pt x="3370" y="0"/>
                    <a:pt x="5690" y="737"/>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001;p55"/>
            <p:cNvSpPr/>
            <p:nvPr/>
          </p:nvSpPr>
          <p:spPr>
            <a:xfrm>
              <a:off x="4200107" y="3365920"/>
              <a:ext cx="96906" cy="52097"/>
            </a:xfrm>
            <a:custGeom>
              <a:avLst/>
              <a:gdLst/>
              <a:ahLst/>
              <a:cxnLst/>
              <a:rect l="l" t="t" r="r" b="b"/>
              <a:pathLst>
                <a:path w="4375" h="2352" extrusionOk="0">
                  <a:moveTo>
                    <a:pt x="1" y="141"/>
                  </a:moveTo>
                  <a:cubicBezTo>
                    <a:pt x="2054" y="0"/>
                    <a:pt x="3920" y="956"/>
                    <a:pt x="4374" y="2351"/>
                  </a:cubicBezTo>
                  <a:cubicBezTo>
                    <a:pt x="2572" y="2351"/>
                    <a:pt x="1208" y="1615"/>
                    <a:pt x="1" y="14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002;p55"/>
            <p:cNvSpPr/>
            <p:nvPr/>
          </p:nvSpPr>
          <p:spPr>
            <a:xfrm>
              <a:off x="4200107" y="3365920"/>
              <a:ext cx="96906" cy="52097"/>
            </a:xfrm>
            <a:custGeom>
              <a:avLst/>
              <a:gdLst/>
              <a:ahLst/>
              <a:cxnLst/>
              <a:rect l="l" t="t" r="r" b="b"/>
              <a:pathLst>
                <a:path w="4375" h="2352" fill="none" extrusionOk="0">
                  <a:moveTo>
                    <a:pt x="1" y="141"/>
                  </a:moveTo>
                  <a:cubicBezTo>
                    <a:pt x="2054" y="0"/>
                    <a:pt x="3920" y="956"/>
                    <a:pt x="4374" y="2351"/>
                  </a:cubicBezTo>
                  <a:cubicBezTo>
                    <a:pt x="2572" y="2351"/>
                    <a:pt x="1208" y="1615"/>
                    <a:pt x="1" y="141"/>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003;p55"/>
            <p:cNvSpPr/>
            <p:nvPr/>
          </p:nvSpPr>
          <p:spPr>
            <a:xfrm>
              <a:off x="4298720" y="3309325"/>
              <a:ext cx="39250" cy="101735"/>
            </a:xfrm>
            <a:custGeom>
              <a:avLst/>
              <a:gdLst/>
              <a:ahLst/>
              <a:cxnLst/>
              <a:rect l="l" t="t" r="r" b="b"/>
              <a:pathLst>
                <a:path w="1772" h="4593" extrusionOk="0">
                  <a:moveTo>
                    <a:pt x="1160" y="0"/>
                  </a:moveTo>
                  <a:cubicBezTo>
                    <a:pt x="1772" y="1662"/>
                    <a:pt x="1192" y="3135"/>
                    <a:pt x="502" y="4593"/>
                  </a:cubicBezTo>
                  <a:cubicBezTo>
                    <a:pt x="0" y="2963"/>
                    <a:pt x="298" y="1442"/>
                    <a:pt x="1160"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004;p55"/>
            <p:cNvSpPr/>
            <p:nvPr/>
          </p:nvSpPr>
          <p:spPr>
            <a:xfrm>
              <a:off x="4298720" y="3309325"/>
              <a:ext cx="39250" cy="101735"/>
            </a:xfrm>
            <a:custGeom>
              <a:avLst/>
              <a:gdLst/>
              <a:ahLst/>
              <a:cxnLst/>
              <a:rect l="l" t="t" r="r" b="b"/>
              <a:pathLst>
                <a:path w="1772" h="4593" fill="none" extrusionOk="0">
                  <a:moveTo>
                    <a:pt x="1160" y="0"/>
                  </a:moveTo>
                  <a:cubicBezTo>
                    <a:pt x="1772" y="1662"/>
                    <a:pt x="1192" y="3135"/>
                    <a:pt x="502" y="4593"/>
                  </a:cubicBezTo>
                  <a:cubicBezTo>
                    <a:pt x="0" y="2963"/>
                    <a:pt x="298" y="1442"/>
                    <a:pt x="1160" y="0"/>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005;p55"/>
            <p:cNvSpPr/>
            <p:nvPr/>
          </p:nvSpPr>
          <p:spPr>
            <a:xfrm>
              <a:off x="4271298" y="3429092"/>
              <a:ext cx="81955" cy="101757"/>
            </a:xfrm>
            <a:custGeom>
              <a:avLst/>
              <a:gdLst/>
              <a:ahLst/>
              <a:cxnLst/>
              <a:rect l="l" t="t" r="r" b="b"/>
              <a:pathLst>
                <a:path w="3700" h="4594" extrusionOk="0">
                  <a:moveTo>
                    <a:pt x="0" y="659"/>
                  </a:moveTo>
                  <a:cubicBezTo>
                    <a:pt x="0" y="17"/>
                    <a:pt x="564" y="32"/>
                    <a:pt x="878" y="32"/>
                  </a:cubicBezTo>
                  <a:cubicBezTo>
                    <a:pt x="1458" y="1"/>
                    <a:pt x="2069" y="17"/>
                    <a:pt x="2649" y="95"/>
                  </a:cubicBezTo>
                  <a:cubicBezTo>
                    <a:pt x="3386" y="189"/>
                    <a:pt x="3699" y="534"/>
                    <a:pt x="3527" y="1255"/>
                  </a:cubicBezTo>
                  <a:cubicBezTo>
                    <a:pt x="3276" y="2195"/>
                    <a:pt x="2884" y="3104"/>
                    <a:pt x="2492" y="3998"/>
                  </a:cubicBezTo>
                  <a:cubicBezTo>
                    <a:pt x="2320" y="4390"/>
                    <a:pt x="1865" y="4593"/>
                    <a:pt x="1427" y="4546"/>
                  </a:cubicBezTo>
                  <a:cubicBezTo>
                    <a:pt x="941" y="4468"/>
                    <a:pt x="643" y="4123"/>
                    <a:pt x="549" y="3653"/>
                  </a:cubicBezTo>
                  <a:cubicBezTo>
                    <a:pt x="423" y="3151"/>
                    <a:pt x="345" y="2650"/>
                    <a:pt x="267" y="2148"/>
                  </a:cubicBezTo>
                  <a:cubicBezTo>
                    <a:pt x="157" y="1584"/>
                    <a:pt x="126" y="1380"/>
                    <a:pt x="0" y="659"/>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006;p55"/>
            <p:cNvSpPr/>
            <p:nvPr/>
          </p:nvSpPr>
          <p:spPr>
            <a:xfrm>
              <a:off x="4282063" y="3516431"/>
              <a:ext cx="62131" cy="151240"/>
            </a:xfrm>
            <a:custGeom>
              <a:avLst/>
              <a:gdLst/>
              <a:ahLst/>
              <a:cxnLst/>
              <a:rect l="l" t="t" r="r" b="b"/>
              <a:pathLst>
                <a:path w="2805" h="6828" extrusionOk="0">
                  <a:moveTo>
                    <a:pt x="1135" y="0"/>
                  </a:moveTo>
                  <a:cubicBezTo>
                    <a:pt x="1003" y="0"/>
                    <a:pt x="870" y="86"/>
                    <a:pt x="862" y="259"/>
                  </a:cubicBezTo>
                  <a:cubicBezTo>
                    <a:pt x="847" y="1842"/>
                    <a:pt x="0" y="6575"/>
                    <a:pt x="2461" y="6826"/>
                  </a:cubicBezTo>
                  <a:cubicBezTo>
                    <a:pt x="2471" y="6827"/>
                    <a:pt x="2480" y="6827"/>
                    <a:pt x="2490" y="6827"/>
                  </a:cubicBezTo>
                  <a:cubicBezTo>
                    <a:pt x="2805" y="6827"/>
                    <a:pt x="2781" y="6324"/>
                    <a:pt x="2461" y="6293"/>
                  </a:cubicBezTo>
                  <a:cubicBezTo>
                    <a:pt x="627" y="6121"/>
                    <a:pt x="1379" y="1481"/>
                    <a:pt x="1395" y="259"/>
                  </a:cubicBezTo>
                  <a:cubicBezTo>
                    <a:pt x="1395" y="86"/>
                    <a:pt x="1266" y="0"/>
                    <a:pt x="1135" y="0"/>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5172;p55"/>
          <p:cNvGrpSpPr/>
          <p:nvPr/>
        </p:nvGrpSpPr>
        <p:grpSpPr>
          <a:xfrm>
            <a:off x="6879517" y="4581597"/>
            <a:ext cx="579530" cy="431139"/>
            <a:chOff x="5717526" y="2920839"/>
            <a:chExt cx="458308" cy="340956"/>
          </a:xfrm>
        </p:grpSpPr>
        <p:sp>
          <p:nvSpPr>
            <p:cNvPr id="15" name="Google Shape;5173;p55"/>
            <p:cNvSpPr/>
            <p:nvPr/>
          </p:nvSpPr>
          <p:spPr>
            <a:xfrm>
              <a:off x="5856386" y="3002065"/>
              <a:ext cx="319447" cy="251048"/>
            </a:xfrm>
            <a:custGeom>
              <a:avLst/>
              <a:gdLst/>
              <a:ahLst/>
              <a:cxnLst/>
              <a:rect l="l" t="t" r="r" b="b"/>
              <a:pathLst>
                <a:path w="14422" h="11334" extrusionOk="0">
                  <a:moveTo>
                    <a:pt x="4891" y="10785"/>
                  </a:moveTo>
                  <a:cubicBezTo>
                    <a:pt x="3245" y="10581"/>
                    <a:pt x="2007" y="9719"/>
                    <a:pt x="1004" y="8465"/>
                  </a:cubicBezTo>
                  <a:cubicBezTo>
                    <a:pt x="1" y="7195"/>
                    <a:pt x="32" y="7180"/>
                    <a:pt x="440" y="5597"/>
                  </a:cubicBezTo>
                  <a:cubicBezTo>
                    <a:pt x="1223" y="2446"/>
                    <a:pt x="3292" y="738"/>
                    <a:pt x="6427" y="189"/>
                  </a:cubicBezTo>
                  <a:cubicBezTo>
                    <a:pt x="7493" y="1"/>
                    <a:pt x="8528" y="1"/>
                    <a:pt x="9609" y="126"/>
                  </a:cubicBezTo>
                  <a:cubicBezTo>
                    <a:pt x="10738" y="252"/>
                    <a:pt x="11647" y="769"/>
                    <a:pt x="12368" y="1568"/>
                  </a:cubicBezTo>
                  <a:cubicBezTo>
                    <a:pt x="13387" y="2713"/>
                    <a:pt x="14217" y="3967"/>
                    <a:pt x="14311" y="5628"/>
                  </a:cubicBezTo>
                  <a:cubicBezTo>
                    <a:pt x="14421" y="7901"/>
                    <a:pt x="13402" y="9531"/>
                    <a:pt x="11506" y="10487"/>
                  </a:cubicBezTo>
                  <a:cubicBezTo>
                    <a:pt x="9844" y="11333"/>
                    <a:pt x="8073" y="11318"/>
                    <a:pt x="6318" y="10722"/>
                  </a:cubicBezTo>
                  <a:cubicBezTo>
                    <a:pt x="5064" y="10315"/>
                    <a:pt x="3966" y="8637"/>
                    <a:pt x="4076" y="7337"/>
                  </a:cubicBezTo>
                  <a:cubicBezTo>
                    <a:pt x="4201" y="5894"/>
                    <a:pt x="4860" y="5236"/>
                    <a:pt x="6035" y="5111"/>
                  </a:cubicBezTo>
                  <a:cubicBezTo>
                    <a:pt x="6725" y="5032"/>
                    <a:pt x="7477" y="5079"/>
                    <a:pt x="8151" y="5283"/>
                  </a:cubicBezTo>
                  <a:cubicBezTo>
                    <a:pt x="9013" y="5534"/>
                    <a:pt x="9358" y="6333"/>
                    <a:pt x="9155" y="7133"/>
                  </a:cubicBezTo>
                  <a:cubicBezTo>
                    <a:pt x="8998" y="7775"/>
                    <a:pt x="8308" y="8089"/>
                    <a:pt x="7697" y="7775"/>
                  </a:cubicBezTo>
                  <a:cubicBezTo>
                    <a:pt x="7477" y="7666"/>
                    <a:pt x="7274" y="7509"/>
                    <a:pt x="7039" y="7415"/>
                  </a:cubicBezTo>
                  <a:cubicBezTo>
                    <a:pt x="6929" y="7368"/>
                    <a:pt x="6709" y="7415"/>
                    <a:pt x="6647" y="7493"/>
                  </a:cubicBezTo>
                  <a:cubicBezTo>
                    <a:pt x="6584" y="7587"/>
                    <a:pt x="6600" y="7807"/>
                    <a:pt x="6678" y="7916"/>
                  </a:cubicBezTo>
                  <a:cubicBezTo>
                    <a:pt x="7242" y="8779"/>
                    <a:pt x="8810" y="9061"/>
                    <a:pt x="9531" y="7932"/>
                  </a:cubicBezTo>
                  <a:cubicBezTo>
                    <a:pt x="10205" y="6882"/>
                    <a:pt x="9766" y="5205"/>
                    <a:pt x="8606" y="4750"/>
                  </a:cubicBezTo>
                  <a:cubicBezTo>
                    <a:pt x="7383" y="4280"/>
                    <a:pt x="6098" y="4249"/>
                    <a:pt x="4875" y="4844"/>
                  </a:cubicBezTo>
                  <a:cubicBezTo>
                    <a:pt x="3794" y="5393"/>
                    <a:pt x="3245" y="6443"/>
                    <a:pt x="3402" y="7822"/>
                  </a:cubicBezTo>
                  <a:cubicBezTo>
                    <a:pt x="3512" y="8810"/>
                    <a:pt x="3888" y="9688"/>
                    <a:pt x="4640" y="10377"/>
                  </a:cubicBezTo>
                  <a:cubicBezTo>
                    <a:pt x="4734" y="10471"/>
                    <a:pt x="4813" y="10550"/>
                    <a:pt x="4907" y="10644"/>
                  </a:cubicBezTo>
                  <a:cubicBezTo>
                    <a:pt x="4907" y="10659"/>
                    <a:pt x="4891" y="10706"/>
                    <a:pt x="4891" y="1078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174;p55"/>
            <p:cNvSpPr/>
            <p:nvPr/>
          </p:nvSpPr>
          <p:spPr>
            <a:xfrm>
              <a:off x="5717526" y="3006251"/>
              <a:ext cx="210757" cy="255545"/>
            </a:xfrm>
            <a:custGeom>
              <a:avLst/>
              <a:gdLst/>
              <a:ahLst/>
              <a:cxnLst/>
              <a:rect l="l" t="t" r="r" b="b"/>
              <a:pathLst>
                <a:path w="9515" h="11537" extrusionOk="0">
                  <a:moveTo>
                    <a:pt x="9514" y="11035"/>
                  </a:moveTo>
                  <a:cubicBezTo>
                    <a:pt x="7931" y="11160"/>
                    <a:pt x="6364" y="11536"/>
                    <a:pt x="4765" y="11317"/>
                  </a:cubicBezTo>
                  <a:cubicBezTo>
                    <a:pt x="3652" y="11160"/>
                    <a:pt x="2931" y="10517"/>
                    <a:pt x="2461" y="9593"/>
                  </a:cubicBezTo>
                  <a:cubicBezTo>
                    <a:pt x="1991" y="8637"/>
                    <a:pt x="1599" y="7649"/>
                    <a:pt x="1458" y="6568"/>
                  </a:cubicBezTo>
                  <a:cubicBezTo>
                    <a:pt x="1332" y="5517"/>
                    <a:pt x="1097" y="4483"/>
                    <a:pt x="846" y="3448"/>
                  </a:cubicBezTo>
                  <a:cubicBezTo>
                    <a:pt x="737" y="2931"/>
                    <a:pt x="533" y="2430"/>
                    <a:pt x="329" y="1944"/>
                  </a:cubicBezTo>
                  <a:cubicBezTo>
                    <a:pt x="47" y="1285"/>
                    <a:pt x="0" y="1066"/>
                    <a:pt x="141" y="345"/>
                  </a:cubicBezTo>
                  <a:cubicBezTo>
                    <a:pt x="1411" y="0"/>
                    <a:pt x="2492" y="376"/>
                    <a:pt x="3198" y="1505"/>
                  </a:cubicBezTo>
                  <a:cubicBezTo>
                    <a:pt x="3511" y="1991"/>
                    <a:pt x="3731" y="2555"/>
                    <a:pt x="3934" y="3104"/>
                  </a:cubicBezTo>
                  <a:cubicBezTo>
                    <a:pt x="4279" y="4013"/>
                    <a:pt x="4530" y="4969"/>
                    <a:pt x="4922" y="5847"/>
                  </a:cubicBezTo>
                  <a:cubicBezTo>
                    <a:pt x="5878" y="8041"/>
                    <a:pt x="7289" y="9859"/>
                    <a:pt x="9514" y="110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175;p55"/>
            <p:cNvSpPr/>
            <p:nvPr/>
          </p:nvSpPr>
          <p:spPr>
            <a:xfrm>
              <a:off x="5735910" y="2932202"/>
              <a:ext cx="14619" cy="98102"/>
            </a:xfrm>
            <a:custGeom>
              <a:avLst/>
              <a:gdLst/>
              <a:ahLst/>
              <a:cxnLst/>
              <a:rect l="l" t="t" r="r" b="b"/>
              <a:pathLst>
                <a:path w="660" h="4429" extrusionOk="0">
                  <a:moveTo>
                    <a:pt x="330" y="0"/>
                  </a:moveTo>
                  <a:cubicBezTo>
                    <a:pt x="165" y="0"/>
                    <a:pt x="1" y="106"/>
                    <a:pt x="1" y="318"/>
                  </a:cubicBezTo>
                  <a:lnTo>
                    <a:pt x="1" y="4111"/>
                  </a:lnTo>
                  <a:cubicBezTo>
                    <a:pt x="1" y="4323"/>
                    <a:pt x="165" y="4428"/>
                    <a:pt x="330" y="4428"/>
                  </a:cubicBezTo>
                  <a:cubicBezTo>
                    <a:pt x="495" y="4428"/>
                    <a:pt x="659" y="4323"/>
                    <a:pt x="659" y="4111"/>
                  </a:cubicBezTo>
                  <a:lnTo>
                    <a:pt x="659" y="318"/>
                  </a:lnTo>
                  <a:cubicBezTo>
                    <a:pt x="659" y="106"/>
                    <a:pt x="495" y="0"/>
                    <a:pt x="3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176;p55"/>
            <p:cNvSpPr/>
            <p:nvPr/>
          </p:nvSpPr>
          <p:spPr>
            <a:xfrm>
              <a:off x="5745479" y="2956258"/>
              <a:ext cx="73449" cy="83926"/>
            </a:xfrm>
            <a:custGeom>
              <a:avLst/>
              <a:gdLst/>
              <a:ahLst/>
              <a:cxnLst/>
              <a:rect l="l" t="t" r="r" b="b"/>
              <a:pathLst>
                <a:path w="3316" h="3789" extrusionOk="0">
                  <a:moveTo>
                    <a:pt x="2866" y="1"/>
                  </a:moveTo>
                  <a:cubicBezTo>
                    <a:pt x="2768" y="1"/>
                    <a:pt x="2672" y="46"/>
                    <a:pt x="2610" y="157"/>
                  </a:cubicBezTo>
                  <a:cubicBezTo>
                    <a:pt x="1983" y="1317"/>
                    <a:pt x="1105" y="2273"/>
                    <a:pt x="227" y="3229"/>
                  </a:cubicBezTo>
                  <a:cubicBezTo>
                    <a:pt x="0" y="3468"/>
                    <a:pt x="220" y="3789"/>
                    <a:pt x="462" y="3789"/>
                  </a:cubicBezTo>
                  <a:cubicBezTo>
                    <a:pt x="537" y="3789"/>
                    <a:pt x="615" y="3758"/>
                    <a:pt x="682" y="3683"/>
                  </a:cubicBezTo>
                  <a:cubicBezTo>
                    <a:pt x="1606" y="2696"/>
                    <a:pt x="2516" y="1693"/>
                    <a:pt x="3174" y="486"/>
                  </a:cubicBezTo>
                  <a:cubicBezTo>
                    <a:pt x="3315" y="236"/>
                    <a:pt x="3087" y="1"/>
                    <a:pt x="28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177;p55"/>
            <p:cNvSpPr/>
            <p:nvPr/>
          </p:nvSpPr>
          <p:spPr>
            <a:xfrm>
              <a:off x="5722377" y="2920839"/>
              <a:ext cx="37168" cy="28839"/>
            </a:xfrm>
            <a:custGeom>
              <a:avLst/>
              <a:gdLst/>
              <a:ahLst/>
              <a:cxnLst/>
              <a:rect l="l" t="t" r="r" b="b"/>
              <a:pathLst>
                <a:path w="1678" h="1302" extrusionOk="0">
                  <a:moveTo>
                    <a:pt x="847" y="0"/>
                  </a:moveTo>
                  <a:cubicBezTo>
                    <a:pt x="0" y="0"/>
                    <a:pt x="0" y="1301"/>
                    <a:pt x="847" y="1301"/>
                  </a:cubicBezTo>
                  <a:cubicBezTo>
                    <a:pt x="1678" y="1301"/>
                    <a:pt x="1678" y="0"/>
                    <a:pt x="8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178;p55"/>
            <p:cNvSpPr/>
            <p:nvPr/>
          </p:nvSpPr>
          <p:spPr>
            <a:xfrm>
              <a:off x="5791818" y="2945825"/>
              <a:ext cx="37168" cy="29194"/>
            </a:xfrm>
            <a:custGeom>
              <a:avLst/>
              <a:gdLst/>
              <a:ahLst/>
              <a:cxnLst/>
              <a:rect l="l" t="t" r="r" b="b"/>
              <a:pathLst>
                <a:path w="1678" h="1318" extrusionOk="0">
                  <a:moveTo>
                    <a:pt x="847" y="1"/>
                  </a:moveTo>
                  <a:cubicBezTo>
                    <a:pt x="0" y="1"/>
                    <a:pt x="0" y="1317"/>
                    <a:pt x="847" y="1317"/>
                  </a:cubicBezTo>
                  <a:cubicBezTo>
                    <a:pt x="1677" y="1317"/>
                    <a:pt x="1677" y="1"/>
                    <a:pt x="8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5206;p55"/>
          <p:cNvGrpSpPr/>
          <p:nvPr/>
        </p:nvGrpSpPr>
        <p:grpSpPr>
          <a:xfrm>
            <a:off x="5580112" y="2432532"/>
            <a:ext cx="270452" cy="246308"/>
            <a:chOff x="3557127" y="2044850"/>
            <a:chExt cx="213880" cy="194787"/>
          </a:xfrm>
        </p:grpSpPr>
        <p:sp>
          <p:nvSpPr>
            <p:cNvPr id="22" name="Google Shape;5207;p55"/>
            <p:cNvSpPr/>
            <p:nvPr/>
          </p:nvSpPr>
          <p:spPr>
            <a:xfrm>
              <a:off x="3557127" y="2044850"/>
              <a:ext cx="213880" cy="194787"/>
            </a:xfrm>
            <a:custGeom>
              <a:avLst/>
              <a:gdLst/>
              <a:ahLst/>
              <a:cxnLst/>
              <a:rect l="l" t="t" r="r" b="b"/>
              <a:pathLst>
                <a:path w="9656" h="8794" extrusionOk="0">
                  <a:moveTo>
                    <a:pt x="3401" y="1552"/>
                  </a:moveTo>
                  <a:cubicBezTo>
                    <a:pt x="3558" y="988"/>
                    <a:pt x="3762" y="455"/>
                    <a:pt x="4373" y="236"/>
                  </a:cubicBezTo>
                  <a:cubicBezTo>
                    <a:pt x="4875" y="63"/>
                    <a:pt x="5392" y="0"/>
                    <a:pt x="5909" y="173"/>
                  </a:cubicBezTo>
                  <a:cubicBezTo>
                    <a:pt x="6505" y="345"/>
                    <a:pt x="7022" y="1145"/>
                    <a:pt x="6912" y="1756"/>
                  </a:cubicBezTo>
                  <a:cubicBezTo>
                    <a:pt x="6818" y="2273"/>
                    <a:pt x="6662" y="2790"/>
                    <a:pt x="6536" y="3292"/>
                  </a:cubicBezTo>
                  <a:cubicBezTo>
                    <a:pt x="7022" y="3276"/>
                    <a:pt x="7492" y="3229"/>
                    <a:pt x="7978" y="3245"/>
                  </a:cubicBezTo>
                  <a:cubicBezTo>
                    <a:pt x="9076" y="3323"/>
                    <a:pt x="9655" y="4201"/>
                    <a:pt x="9373" y="5079"/>
                  </a:cubicBezTo>
                  <a:cubicBezTo>
                    <a:pt x="9170" y="5659"/>
                    <a:pt x="8793" y="6004"/>
                    <a:pt x="8119" y="6066"/>
                  </a:cubicBezTo>
                  <a:cubicBezTo>
                    <a:pt x="7743" y="6098"/>
                    <a:pt x="7367" y="6098"/>
                    <a:pt x="6960" y="6113"/>
                  </a:cubicBezTo>
                  <a:cubicBezTo>
                    <a:pt x="7022" y="6474"/>
                    <a:pt x="7085" y="6756"/>
                    <a:pt x="7116" y="7022"/>
                  </a:cubicBezTo>
                  <a:cubicBezTo>
                    <a:pt x="7210" y="7979"/>
                    <a:pt x="6395" y="8794"/>
                    <a:pt x="5455" y="8668"/>
                  </a:cubicBezTo>
                  <a:cubicBezTo>
                    <a:pt x="4843" y="8590"/>
                    <a:pt x="4326" y="8323"/>
                    <a:pt x="4028" y="7744"/>
                  </a:cubicBezTo>
                  <a:cubicBezTo>
                    <a:pt x="3934" y="7540"/>
                    <a:pt x="3809" y="7336"/>
                    <a:pt x="3699" y="7132"/>
                  </a:cubicBezTo>
                  <a:cubicBezTo>
                    <a:pt x="2571" y="8308"/>
                    <a:pt x="1254" y="8057"/>
                    <a:pt x="549" y="7164"/>
                  </a:cubicBezTo>
                  <a:cubicBezTo>
                    <a:pt x="298" y="6866"/>
                    <a:pt x="204" y="6396"/>
                    <a:pt x="188" y="6004"/>
                  </a:cubicBezTo>
                  <a:cubicBezTo>
                    <a:pt x="157" y="5314"/>
                    <a:pt x="674" y="4922"/>
                    <a:pt x="1160" y="4609"/>
                  </a:cubicBezTo>
                  <a:cubicBezTo>
                    <a:pt x="878" y="4279"/>
                    <a:pt x="596" y="4013"/>
                    <a:pt x="392" y="3684"/>
                  </a:cubicBezTo>
                  <a:cubicBezTo>
                    <a:pt x="0" y="3057"/>
                    <a:pt x="126" y="2461"/>
                    <a:pt x="690" y="2007"/>
                  </a:cubicBezTo>
                  <a:cubicBezTo>
                    <a:pt x="1379" y="1442"/>
                    <a:pt x="2304" y="1395"/>
                    <a:pt x="3072" y="1850"/>
                  </a:cubicBezTo>
                  <a:cubicBezTo>
                    <a:pt x="3135" y="1881"/>
                    <a:pt x="3213" y="1913"/>
                    <a:pt x="3339" y="1960"/>
                  </a:cubicBezTo>
                  <a:cubicBezTo>
                    <a:pt x="3370" y="1787"/>
                    <a:pt x="3370" y="1662"/>
                    <a:pt x="3401" y="155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208;p55"/>
            <p:cNvSpPr/>
            <p:nvPr/>
          </p:nvSpPr>
          <p:spPr>
            <a:xfrm>
              <a:off x="3598083" y="2085474"/>
              <a:ext cx="128492" cy="116664"/>
            </a:xfrm>
            <a:custGeom>
              <a:avLst/>
              <a:gdLst/>
              <a:ahLst/>
              <a:cxnLst/>
              <a:rect l="l" t="t" r="r" b="b"/>
              <a:pathLst>
                <a:path w="5801" h="5267" extrusionOk="0">
                  <a:moveTo>
                    <a:pt x="2038" y="925"/>
                  </a:moveTo>
                  <a:cubicBezTo>
                    <a:pt x="2132" y="580"/>
                    <a:pt x="2258" y="267"/>
                    <a:pt x="2618" y="141"/>
                  </a:cubicBezTo>
                  <a:cubicBezTo>
                    <a:pt x="2916" y="32"/>
                    <a:pt x="3230" y="0"/>
                    <a:pt x="3543" y="94"/>
                  </a:cubicBezTo>
                  <a:cubicBezTo>
                    <a:pt x="3904" y="204"/>
                    <a:pt x="4217" y="674"/>
                    <a:pt x="4154" y="1035"/>
                  </a:cubicBezTo>
                  <a:cubicBezTo>
                    <a:pt x="4092" y="1348"/>
                    <a:pt x="3998" y="1662"/>
                    <a:pt x="3919" y="1975"/>
                  </a:cubicBezTo>
                  <a:cubicBezTo>
                    <a:pt x="4217" y="1960"/>
                    <a:pt x="4499" y="1928"/>
                    <a:pt x="4781" y="1944"/>
                  </a:cubicBezTo>
                  <a:cubicBezTo>
                    <a:pt x="5440" y="1991"/>
                    <a:pt x="5800" y="2508"/>
                    <a:pt x="5628" y="3041"/>
                  </a:cubicBezTo>
                  <a:cubicBezTo>
                    <a:pt x="5502" y="3386"/>
                    <a:pt x="5283" y="3590"/>
                    <a:pt x="4875" y="3637"/>
                  </a:cubicBezTo>
                  <a:cubicBezTo>
                    <a:pt x="4640" y="3652"/>
                    <a:pt x="4421" y="3652"/>
                    <a:pt x="4186" y="3668"/>
                  </a:cubicBezTo>
                  <a:cubicBezTo>
                    <a:pt x="4217" y="3872"/>
                    <a:pt x="4248" y="4044"/>
                    <a:pt x="4264" y="4217"/>
                  </a:cubicBezTo>
                  <a:cubicBezTo>
                    <a:pt x="4327" y="4781"/>
                    <a:pt x="3841" y="5267"/>
                    <a:pt x="3277" y="5188"/>
                  </a:cubicBezTo>
                  <a:cubicBezTo>
                    <a:pt x="2916" y="5141"/>
                    <a:pt x="2603" y="4985"/>
                    <a:pt x="2415" y="4640"/>
                  </a:cubicBezTo>
                  <a:cubicBezTo>
                    <a:pt x="2352" y="4514"/>
                    <a:pt x="2289" y="4389"/>
                    <a:pt x="2226" y="4279"/>
                  </a:cubicBezTo>
                  <a:cubicBezTo>
                    <a:pt x="1552" y="4969"/>
                    <a:pt x="753" y="4828"/>
                    <a:pt x="330" y="4279"/>
                  </a:cubicBezTo>
                  <a:cubicBezTo>
                    <a:pt x="189" y="4107"/>
                    <a:pt x="126" y="3825"/>
                    <a:pt x="110" y="3590"/>
                  </a:cubicBezTo>
                  <a:cubicBezTo>
                    <a:pt x="95" y="3182"/>
                    <a:pt x="408" y="2947"/>
                    <a:pt x="690" y="2759"/>
                  </a:cubicBezTo>
                  <a:cubicBezTo>
                    <a:pt x="534" y="2555"/>
                    <a:pt x="361" y="2398"/>
                    <a:pt x="236" y="2210"/>
                  </a:cubicBezTo>
                  <a:cubicBezTo>
                    <a:pt x="1" y="1834"/>
                    <a:pt x="79" y="1474"/>
                    <a:pt x="424" y="1192"/>
                  </a:cubicBezTo>
                  <a:cubicBezTo>
                    <a:pt x="831" y="862"/>
                    <a:pt x="1380" y="831"/>
                    <a:pt x="1835" y="1097"/>
                  </a:cubicBezTo>
                  <a:cubicBezTo>
                    <a:pt x="1882" y="1129"/>
                    <a:pt x="1929" y="1129"/>
                    <a:pt x="2007" y="1160"/>
                  </a:cubicBezTo>
                  <a:cubicBezTo>
                    <a:pt x="2023" y="1066"/>
                    <a:pt x="2023" y="988"/>
                    <a:pt x="2038" y="92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209;p55"/>
            <p:cNvSpPr/>
            <p:nvPr/>
          </p:nvSpPr>
          <p:spPr>
            <a:xfrm>
              <a:off x="3635938" y="2123307"/>
              <a:ext cx="47578" cy="42041"/>
            </a:xfrm>
            <a:custGeom>
              <a:avLst/>
              <a:gdLst/>
              <a:ahLst/>
              <a:cxnLst/>
              <a:rect l="l" t="t" r="r" b="b"/>
              <a:pathLst>
                <a:path w="2148" h="1898" extrusionOk="0">
                  <a:moveTo>
                    <a:pt x="1129" y="706"/>
                  </a:moveTo>
                  <a:cubicBezTo>
                    <a:pt x="1270" y="706"/>
                    <a:pt x="1380" y="769"/>
                    <a:pt x="1395" y="879"/>
                  </a:cubicBezTo>
                  <a:cubicBezTo>
                    <a:pt x="1411" y="957"/>
                    <a:pt x="1380" y="1020"/>
                    <a:pt x="1364" y="1051"/>
                  </a:cubicBezTo>
                  <a:cubicBezTo>
                    <a:pt x="1317" y="1114"/>
                    <a:pt x="1254" y="1161"/>
                    <a:pt x="1160" y="1192"/>
                  </a:cubicBezTo>
                  <a:cubicBezTo>
                    <a:pt x="1137" y="1197"/>
                    <a:pt x="1113" y="1199"/>
                    <a:pt x="1090" y="1199"/>
                  </a:cubicBezTo>
                  <a:cubicBezTo>
                    <a:pt x="959" y="1199"/>
                    <a:pt x="842" y="1126"/>
                    <a:pt x="815" y="1020"/>
                  </a:cubicBezTo>
                  <a:cubicBezTo>
                    <a:pt x="784" y="894"/>
                    <a:pt x="894" y="753"/>
                    <a:pt x="1050" y="706"/>
                  </a:cubicBezTo>
                  <a:close/>
                  <a:moveTo>
                    <a:pt x="1129" y="1"/>
                  </a:moveTo>
                  <a:cubicBezTo>
                    <a:pt x="1050" y="1"/>
                    <a:pt x="972" y="1"/>
                    <a:pt x="878" y="32"/>
                  </a:cubicBezTo>
                  <a:cubicBezTo>
                    <a:pt x="345" y="158"/>
                    <a:pt x="0" y="675"/>
                    <a:pt x="126" y="1192"/>
                  </a:cubicBezTo>
                  <a:cubicBezTo>
                    <a:pt x="235" y="1615"/>
                    <a:pt x="611" y="1897"/>
                    <a:pt x="1082" y="1897"/>
                  </a:cubicBezTo>
                  <a:cubicBezTo>
                    <a:pt x="1160" y="1897"/>
                    <a:pt x="1238" y="1897"/>
                    <a:pt x="1332" y="1866"/>
                  </a:cubicBezTo>
                  <a:cubicBezTo>
                    <a:pt x="1583" y="1803"/>
                    <a:pt x="1803" y="1662"/>
                    <a:pt x="1944" y="1443"/>
                  </a:cubicBezTo>
                  <a:cubicBezTo>
                    <a:pt x="2101" y="1223"/>
                    <a:pt x="2148" y="973"/>
                    <a:pt x="2085" y="706"/>
                  </a:cubicBezTo>
                  <a:cubicBezTo>
                    <a:pt x="1991" y="283"/>
                    <a:pt x="1599" y="1"/>
                    <a:pt x="1129" y="1"/>
                  </a:cubicBezTo>
                  <a:close/>
                </a:path>
              </a:pathLst>
            </a:custGeom>
            <a:solidFill>
              <a:srgbClr val="7D4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5172;p55"/>
          <p:cNvGrpSpPr/>
          <p:nvPr/>
        </p:nvGrpSpPr>
        <p:grpSpPr>
          <a:xfrm>
            <a:off x="8324800" y="4720790"/>
            <a:ext cx="579530" cy="431139"/>
            <a:chOff x="5717526" y="2920839"/>
            <a:chExt cx="458308" cy="340956"/>
          </a:xfrm>
        </p:grpSpPr>
        <p:sp>
          <p:nvSpPr>
            <p:cNvPr id="26" name="Google Shape;5173;p55"/>
            <p:cNvSpPr/>
            <p:nvPr/>
          </p:nvSpPr>
          <p:spPr>
            <a:xfrm>
              <a:off x="5856386" y="3002065"/>
              <a:ext cx="319447" cy="251048"/>
            </a:xfrm>
            <a:custGeom>
              <a:avLst/>
              <a:gdLst/>
              <a:ahLst/>
              <a:cxnLst/>
              <a:rect l="l" t="t" r="r" b="b"/>
              <a:pathLst>
                <a:path w="14422" h="11334" extrusionOk="0">
                  <a:moveTo>
                    <a:pt x="4891" y="10785"/>
                  </a:moveTo>
                  <a:cubicBezTo>
                    <a:pt x="3245" y="10581"/>
                    <a:pt x="2007" y="9719"/>
                    <a:pt x="1004" y="8465"/>
                  </a:cubicBezTo>
                  <a:cubicBezTo>
                    <a:pt x="1" y="7195"/>
                    <a:pt x="32" y="7180"/>
                    <a:pt x="440" y="5597"/>
                  </a:cubicBezTo>
                  <a:cubicBezTo>
                    <a:pt x="1223" y="2446"/>
                    <a:pt x="3292" y="738"/>
                    <a:pt x="6427" y="189"/>
                  </a:cubicBezTo>
                  <a:cubicBezTo>
                    <a:pt x="7493" y="1"/>
                    <a:pt x="8528" y="1"/>
                    <a:pt x="9609" y="126"/>
                  </a:cubicBezTo>
                  <a:cubicBezTo>
                    <a:pt x="10738" y="252"/>
                    <a:pt x="11647" y="769"/>
                    <a:pt x="12368" y="1568"/>
                  </a:cubicBezTo>
                  <a:cubicBezTo>
                    <a:pt x="13387" y="2713"/>
                    <a:pt x="14217" y="3967"/>
                    <a:pt x="14311" y="5628"/>
                  </a:cubicBezTo>
                  <a:cubicBezTo>
                    <a:pt x="14421" y="7901"/>
                    <a:pt x="13402" y="9531"/>
                    <a:pt x="11506" y="10487"/>
                  </a:cubicBezTo>
                  <a:cubicBezTo>
                    <a:pt x="9844" y="11333"/>
                    <a:pt x="8073" y="11318"/>
                    <a:pt x="6318" y="10722"/>
                  </a:cubicBezTo>
                  <a:cubicBezTo>
                    <a:pt x="5064" y="10315"/>
                    <a:pt x="3966" y="8637"/>
                    <a:pt x="4076" y="7337"/>
                  </a:cubicBezTo>
                  <a:cubicBezTo>
                    <a:pt x="4201" y="5894"/>
                    <a:pt x="4860" y="5236"/>
                    <a:pt x="6035" y="5111"/>
                  </a:cubicBezTo>
                  <a:cubicBezTo>
                    <a:pt x="6725" y="5032"/>
                    <a:pt x="7477" y="5079"/>
                    <a:pt x="8151" y="5283"/>
                  </a:cubicBezTo>
                  <a:cubicBezTo>
                    <a:pt x="9013" y="5534"/>
                    <a:pt x="9358" y="6333"/>
                    <a:pt x="9155" y="7133"/>
                  </a:cubicBezTo>
                  <a:cubicBezTo>
                    <a:pt x="8998" y="7775"/>
                    <a:pt x="8308" y="8089"/>
                    <a:pt x="7697" y="7775"/>
                  </a:cubicBezTo>
                  <a:cubicBezTo>
                    <a:pt x="7477" y="7666"/>
                    <a:pt x="7274" y="7509"/>
                    <a:pt x="7039" y="7415"/>
                  </a:cubicBezTo>
                  <a:cubicBezTo>
                    <a:pt x="6929" y="7368"/>
                    <a:pt x="6709" y="7415"/>
                    <a:pt x="6647" y="7493"/>
                  </a:cubicBezTo>
                  <a:cubicBezTo>
                    <a:pt x="6584" y="7587"/>
                    <a:pt x="6600" y="7807"/>
                    <a:pt x="6678" y="7916"/>
                  </a:cubicBezTo>
                  <a:cubicBezTo>
                    <a:pt x="7242" y="8779"/>
                    <a:pt x="8810" y="9061"/>
                    <a:pt x="9531" y="7932"/>
                  </a:cubicBezTo>
                  <a:cubicBezTo>
                    <a:pt x="10205" y="6882"/>
                    <a:pt x="9766" y="5205"/>
                    <a:pt x="8606" y="4750"/>
                  </a:cubicBezTo>
                  <a:cubicBezTo>
                    <a:pt x="7383" y="4280"/>
                    <a:pt x="6098" y="4249"/>
                    <a:pt x="4875" y="4844"/>
                  </a:cubicBezTo>
                  <a:cubicBezTo>
                    <a:pt x="3794" y="5393"/>
                    <a:pt x="3245" y="6443"/>
                    <a:pt x="3402" y="7822"/>
                  </a:cubicBezTo>
                  <a:cubicBezTo>
                    <a:pt x="3512" y="8810"/>
                    <a:pt x="3888" y="9688"/>
                    <a:pt x="4640" y="10377"/>
                  </a:cubicBezTo>
                  <a:cubicBezTo>
                    <a:pt x="4734" y="10471"/>
                    <a:pt x="4813" y="10550"/>
                    <a:pt x="4907" y="10644"/>
                  </a:cubicBezTo>
                  <a:cubicBezTo>
                    <a:pt x="4907" y="10659"/>
                    <a:pt x="4891" y="10706"/>
                    <a:pt x="4891" y="1078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174;p55"/>
            <p:cNvSpPr/>
            <p:nvPr/>
          </p:nvSpPr>
          <p:spPr>
            <a:xfrm>
              <a:off x="5717526" y="3006251"/>
              <a:ext cx="210757" cy="255545"/>
            </a:xfrm>
            <a:custGeom>
              <a:avLst/>
              <a:gdLst/>
              <a:ahLst/>
              <a:cxnLst/>
              <a:rect l="l" t="t" r="r" b="b"/>
              <a:pathLst>
                <a:path w="9515" h="11537" extrusionOk="0">
                  <a:moveTo>
                    <a:pt x="9514" y="11035"/>
                  </a:moveTo>
                  <a:cubicBezTo>
                    <a:pt x="7931" y="11160"/>
                    <a:pt x="6364" y="11536"/>
                    <a:pt x="4765" y="11317"/>
                  </a:cubicBezTo>
                  <a:cubicBezTo>
                    <a:pt x="3652" y="11160"/>
                    <a:pt x="2931" y="10517"/>
                    <a:pt x="2461" y="9593"/>
                  </a:cubicBezTo>
                  <a:cubicBezTo>
                    <a:pt x="1991" y="8637"/>
                    <a:pt x="1599" y="7649"/>
                    <a:pt x="1458" y="6568"/>
                  </a:cubicBezTo>
                  <a:cubicBezTo>
                    <a:pt x="1332" y="5517"/>
                    <a:pt x="1097" y="4483"/>
                    <a:pt x="846" y="3448"/>
                  </a:cubicBezTo>
                  <a:cubicBezTo>
                    <a:pt x="737" y="2931"/>
                    <a:pt x="533" y="2430"/>
                    <a:pt x="329" y="1944"/>
                  </a:cubicBezTo>
                  <a:cubicBezTo>
                    <a:pt x="47" y="1285"/>
                    <a:pt x="0" y="1066"/>
                    <a:pt x="141" y="345"/>
                  </a:cubicBezTo>
                  <a:cubicBezTo>
                    <a:pt x="1411" y="0"/>
                    <a:pt x="2492" y="376"/>
                    <a:pt x="3198" y="1505"/>
                  </a:cubicBezTo>
                  <a:cubicBezTo>
                    <a:pt x="3511" y="1991"/>
                    <a:pt x="3731" y="2555"/>
                    <a:pt x="3934" y="3104"/>
                  </a:cubicBezTo>
                  <a:cubicBezTo>
                    <a:pt x="4279" y="4013"/>
                    <a:pt x="4530" y="4969"/>
                    <a:pt x="4922" y="5847"/>
                  </a:cubicBezTo>
                  <a:cubicBezTo>
                    <a:pt x="5878" y="8041"/>
                    <a:pt x="7289" y="9859"/>
                    <a:pt x="9514" y="110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175;p55"/>
            <p:cNvSpPr/>
            <p:nvPr/>
          </p:nvSpPr>
          <p:spPr>
            <a:xfrm>
              <a:off x="5735910" y="2932202"/>
              <a:ext cx="14619" cy="98102"/>
            </a:xfrm>
            <a:custGeom>
              <a:avLst/>
              <a:gdLst/>
              <a:ahLst/>
              <a:cxnLst/>
              <a:rect l="l" t="t" r="r" b="b"/>
              <a:pathLst>
                <a:path w="660" h="4429" extrusionOk="0">
                  <a:moveTo>
                    <a:pt x="330" y="0"/>
                  </a:moveTo>
                  <a:cubicBezTo>
                    <a:pt x="165" y="0"/>
                    <a:pt x="1" y="106"/>
                    <a:pt x="1" y="318"/>
                  </a:cubicBezTo>
                  <a:lnTo>
                    <a:pt x="1" y="4111"/>
                  </a:lnTo>
                  <a:cubicBezTo>
                    <a:pt x="1" y="4323"/>
                    <a:pt x="165" y="4428"/>
                    <a:pt x="330" y="4428"/>
                  </a:cubicBezTo>
                  <a:cubicBezTo>
                    <a:pt x="495" y="4428"/>
                    <a:pt x="659" y="4323"/>
                    <a:pt x="659" y="4111"/>
                  </a:cubicBezTo>
                  <a:lnTo>
                    <a:pt x="659" y="318"/>
                  </a:lnTo>
                  <a:cubicBezTo>
                    <a:pt x="659" y="106"/>
                    <a:pt x="495" y="0"/>
                    <a:pt x="3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176;p55"/>
            <p:cNvSpPr/>
            <p:nvPr/>
          </p:nvSpPr>
          <p:spPr>
            <a:xfrm>
              <a:off x="5745479" y="2956258"/>
              <a:ext cx="73449" cy="83926"/>
            </a:xfrm>
            <a:custGeom>
              <a:avLst/>
              <a:gdLst/>
              <a:ahLst/>
              <a:cxnLst/>
              <a:rect l="l" t="t" r="r" b="b"/>
              <a:pathLst>
                <a:path w="3316" h="3789" extrusionOk="0">
                  <a:moveTo>
                    <a:pt x="2866" y="1"/>
                  </a:moveTo>
                  <a:cubicBezTo>
                    <a:pt x="2768" y="1"/>
                    <a:pt x="2672" y="46"/>
                    <a:pt x="2610" y="157"/>
                  </a:cubicBezTo>
                  <a:cubicBezTo>
                    <a:pt x="1983" y="1317"/>
                    <a:pt x="1105" y="2273"/>
                    <a:pt x="227" y="3229"/>
                  </a:cubicBezTo>
                  <a:cubicBezTo>
                    <a:pt x="0" y="3468"/>
                    <a:pt x="220" y="3789"/>
                    <a:pt x="462" y="3789"/>
                  </a:cubicBezTo>
                  <a:cubicBezTo>
                    <a:pt x="537" y="3789"/>
                    <a:pt x="615" y="3758"/>
                    <a:pt x="682" y="3683"/>
                  </a:cubicBezTo>
                  <a:cubicBezTo>
                    <a:pt x="1606" y="2696"/>
                    <a:pt x="2516" y="1693"/>
                    <a:pt x="3174" y="486"/>
                  </a:cubicBezTo>
                  <a:cubicBezTo>
                    <a:pt x="3315" y="236"/>
                    <a:pt x="3087" y="1"/>
                    <a:pt x="28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177;p55"/>
            <p:cNvSpPr/>
            <p:nvPr/>
          </p:nvSpPr>
          <p:spPr>
            <a:xfrm>
              <a:off x="5722377" y="2920839"/>
              <a:ext cx="37168" cy="28839"/>
            </a:xfrm>
            <a:custGeom>
              <a:avLst/>
              <a:gdLst/>
              <a:ahLst/>
              <a:cxnLst/>
              <a:rect l="l" t="t" r="r" b="b"/>
              <a:pathLst>
                <a:path w="1678" h="1302" extrusionOk="0">
                  <a:moveTo>
                    <a:pt x="847" y="0"/>
                  </a:moveTo>
                  <a:cubicBezTo>
                    <a:pt x="0" y="0"/>
                    <a:pt x="0" y="1301"/>
                    <a:pt x="847" y="1301"/>
                  </a:cubicBezTo>
                  <a:cubicBezTo>
                    <a:pt x="1678" y="1301"/>
                    <a:pt x="1678" y="0"/>
                    <a:pt x="8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178;p55"/>
            <p:cNvSpPr/>
            <p:nvPr/>
          </p:nvSpPr>
          <p:spPr>
            <a:xfrm>
              <a:off x="5791818" y="2945825"/>
              <a:ext cx="37168" cy="29194"/>
            </a:xfrm>
            <a:custGeom>
              <a:avLst/>
              <a:gdLst/>
              <a:ahLst/>
              <a:cxnLst/>
              <a:rect l="l" t="t" r="r" b="b"/>
              <a:pathLst>
                <a:path w="1678" h="1318" extrusionOk="0">
                  <a:moveTo>
                    <a:pt x="847" y="1"/>
                  </a:moveTo>
                  <a:cubicBezTo>
                    <a:pt x="0" y="1"/>
                    <a:pt x="0" y="1317"/>
                    <a:pt x="847" y="1317"/>
                  </a:cubicBezTo>
                  <a:cubicBezTo>
                    <a:pt x="1677" y="1317"/>
                    <a:pt x="1677" y="1"/>
                    <a:pt x="8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5206;p55"/>
          <p:cNvGrpSpPr/>
          <p:nvPr/>
        </p:nvGrpSpPr>
        <p:grpSpPr>
          <a:xfrm>
            <a:off x="5732512" y="2584932"/>
            <a:ext cx="270452" cy="246308"/>
            <a:chOff x="3557127" y="2044850"/>
            <a:chExt cx="213880" cy="194787"/>
          </a:xfrm>
        </p:grpSpPr>
        <p:sp>
          <p:nvSpPr>
            <p:cNvPr id="33" name="Google Shape;5207;p55"/>
            <p:cNvSpPr/>
            <p:nvPr/>
          </p:nvSpPr>
          <p:spPr>
            <a:xfrm>
              <a:off x="3557127" y="2044850"/>
              <a:ext cx="213880" cy="194787"/>
            </a:xfrm>
            <a:custGeom>
              <a:avLst/>
              <a:gdLst/>
              <a:ahLst/>
              <a:cxnLst/>
              <a:rect l="l" t="t" r="r" b="b"/>
              <a:pathLst>
                <a:path w="9656" h="8794" extrusionOk="0">
                  <a:moveTo>
                    <a:pt x="3401" y="1552"/>
                  </a:moveTo>
                  <a:cubicBezTo>
                    <a:pt x="3558" y="988"/>
                    <a:pt x="3762" y="455"/>
                    <a:pt x="4373" y="236"/>
                  </a:cubicBezTo>
                  <a:cubicBezTo>
                    <a:pt x="4875" y="63"/>
                    <a:pt x="5392" y="0"/>
                    <a:pt x="5909" y="173"/>
                  </a:cubicBezTo>
                  <a:cubicBezTo>
                    <a:pt x="6505" y="345"/>
                    <a:pt x="7022" y="1145"/>
                    <a:pt x="6912" y="1756"/>
                  </a:cubicBezTo>
                  <a:cubicBezTo>
                    <a:pt x="6818" y="2273"/>
                    <a:pt x="6662" y="2790"/>
                    <a:pt x="6536" y="3292"/>
                  </a:cubicBezTo>
                  <a:cubicBezTo>
                    <a:pt x="7022" y="3276"/>
                    <a:pt x="7492" y="3229"/>
                    <a:pt x="7978" y="3245"/>
                  </a:cubicBezTo>
                  <a:cubicBezTo>
                    <a:pt x="9076" y="3323"/>
                    <a:pt x="9655" y="4201"/>
                    <a:pt x="9373" y="5079"/>
                  </a:cubicBezTo>
                  <a:cubicBezTo>
                    <a:pt x="9170" y="5659"/>
                    <a:pt x="8793" y="6004"/>
                    <a:pt x="8119" y="6066"/>
                  </a:cubicBezTo>
                  <a:cubicBezTo>
                    <a:pt x="7743" y="6098"/>
                    <a:pt x="7367" y="6098"/>
                    <a:pt x="6960" y="6113"/>
                  </a:cubicBezTo>
                  <a:cubicBezTo>
                    <a:pt x="7022" y="6474"/>
                    <a:pt x="7085" y="6756"/>
                    <a:pt x="7116" y="7022"/>
                  </a:cubicBezTo>
                  <a:cubicBezTo>
                    <a:pt x="7210" y="7979"/>
                    <a:pt x="6395" y="8794"/>
                    <a:pt x="5455" y="8668"/>
                  </a:cubicBezTo>
                  <a:cubicBezTo>
                    <a:pt x="4843" y="8590"/>
                    <a:pt x="4326" y="8323"/>
                    <a:pt x="4028" y="7744"/>
                  </a:cubicBezTo>
                  <a:cubicBezTo>
                    <a:pt x="3934" y="7540"/>
                    <a:pt x="3809" y="7336"/>
                    <a:pt x="3699" y="7132"/>
                  </a:cubicBezTo>
                  <a:cubicBezTo>
                    <a:pt x="2571" y="8308"/>
                    <a:pt x="1254" y="8057"/>
                    <a:pt x="549" y="7164"/>
                  </a:cubicBezTo>
                  <a:cubicBezTo>
                    <a:pt x="298" y="6866"/>
                    <a:pt x="204" y="6396"/>
                    <a:pt x="188" y="6004"/>
                  </a:cubicBezTo>
                  <a:cubicBezTo>
                    <a:pt x="157" y="5314"/>
                    <a:pt x="674" y="4922"/>
                    <a:pt x="1160" y="4609"/>
                  </a:cubicBezTo>
                  <a:cubicBezTo>
                    <a:pt x="878" y="4279"/>
                    <a:pt x="596" y="4013"/>
                    <a:pt x="392" y="3684"/>
                  </a:cubicBezTo>
                  <a:cubicBezTo>
                    <a:pt x="0" y="3057"/>
                    <a:pt x="126" y="2461"/>
                    <a:pt x="690" y="2007"/>
                  </a:cubicBezTo>
                  <a:cubicBezTo>
                    <a:pt x="1379" y="1442"/>
                    <a:pt x="2304" y="1395"/>
                    <a:pt x="3072" y="1850"/>
                  </a:cubicBezTo>
                  <a:cubicBezTo>
                    <a:pt x="3135" y="1881"/>
                    <a:pt x="3213" y="1913"/>
                    <a:pt x="3339" y="1960"/>
                  </a:cubicBezTo>
                  <a:cubicBezTo>
                    <a:pt x="3370" y="1787"/>
                    <a:pt x="3370" y="1662"/>
                    <a:pt x="3401" y="155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208;p55"/>
            <p:cNvSpPr/>
            <p:nvPr/>
          </p:nvSpPr>
          <p:spPr>
            <a:xfrm>
              <a:off x="3598083" y="2085474"/>
              <a:ext cx="128492" cy="116664"/>
            </a:xfrm>
            <a:custGeom>
              <a:avLst/>
              <a:gdLst/>
              <a:ahLst/>
              <a:cxnLst/>
              <a:rect l="l" t="t" r="r" b="b"/>
              <a:pathLst>
                <a:path w="5801" h="5267" extrusionOk="0">
                  <a:moveTo>
                    <a:pt x="2038" y="925"/>
                  </a:moveTo>
                  <a:cubicBezTo>
                    <a:pt x="2132" y="580"/>
                    <a:pt x="2258" y="267"/>
                    <a:pt x="2618" y="141"/>
                  </a:cubicBezTo>
                  <a:cubicBezTo>
                    <a:pt x="2916" y="32"/>
                    <a:pt x="3230" y="0"/>
                    <a:pt x="3543" y="94"/>
                  </a:cubicBezTo>
                  <a:cubicBezTo>
                    <a:pt x="3904" y="204"/>
                    <a:pt x="4217" y="674"/>
                    <a:pt x="4154" y="1035"/>
                  </a:cubicBezTo>
                  <a:cubicBezTo>
                    <a:pt x="4092" y="1348"/>
                    <a:pt x="3998" y="1662"/>
                    <a:pt x="3919" y="1975"/>
                  </a:cubicBezTo>
                  <a:cubicBezTo>
                    <a:pt x="4217" y="1960"/>
                    <a:pt x="4499" y="1928"/>
                    <a:pt x="4781" y="1944"/>
                  </a:cubicBezTo>
                  <a:cubicBezTo>
                    <a:pt x="5440" y="1991"/>
                    <a:pt x="5800" y="2508"/>
                    <a:pt x="5628" y="3041"/>
                  </a:cubicBezTo>
                  <a:cubicBezTo>
                    <a:pt x="5502" y="3386"/>
                    <a:pt x="5283" y="3590"/>
                    <a:pt x="4875" y="3637"/>
                  </a:cubicBezTo>
                  <a:cubicBezTo>
                    <a:pt x="4640" y="3652"/>
                    <a:pt x="4421" y="3652"/>
                    <a:pt x="4186" y="3668"/>
                  </a:cubicBezTo>
                  <a:cubicBezTo>
                    <a:pt x="4217" y="3872"/>
                    <a:pt x="4248" y="4044"/>
                    <a:pt x="4264" y="4217"/>
                  </a:cubicBezTo>
                  <a:cubicBezTo>
                    <a:pt x="4327" y="4781"/>
                    <a:pt x="3841" y="5267"/>
                    <a:pt x="3277" y="5188"/>
                  </a:cubicBezTo>
                  <a:cubicBezTo>
                    <a:pt x="2916" y="5141"/>
                    <a:pt x="2603" y="4985"/>
                    <a:pt x="2415" y="4640"/>
                  </a:cubicBezTo>
                  <a:cubicBezTo>
                    <a:pt x="2352" y="4514"/>
                    <a:pt x="2289" y="4389"/>
                    <a:pt x="2226" y="4279"/>
                  </a:cubicBezTo>
                  <a:cubicBezTo>
                    <a:pt x="1552" y="4969"/>
                    <a:pt x="753" y="4828"/>
                    <a:pt x="330" y="4279"/>
                  </a:cubicBezTo>
                  <a:cubicBezTo>
                    <a:pt x="189" y="4107"/>
                    <a:pt x="126" y="3825"/>
                    <a:pt x="110" y="3590"/>
                  </a:cubicBezTo>
                  <a:cubicBezTo>
                    <a:pt x="95" y="3182"/>
                    <a:pt x="408" y="2947"/>
                    <a:pt x="690" y="2759"/>
                  </a:cubicBezTo>
                  <a:cubicBezTo>
                    <a:pt x="534" y="2555"/>
                    <a:pt x="361" y="2398"/>
                    <a:pt x="236" y="2210"/>
                  </a:cubicBezTo>
                  <a:cubicBezTo>
                    <a:pt x="1" y="1834"/>
                    <a:pt x="79" y="1474"/>
                    <a:pt x="424" y="1192"/>
                  </a:cubicBezTo>
                  <a:cubicBezTo>
                    <a:pt x="831" y="862"/>
                    <a:pt x="1380" y="831"/>
                    <a:pt x="1835" y="1097"/>
                  </a:cubicBezTo>
                  <a:cubicBezTo>
                    <a:pt x="1882" y="1129"/>
                    <a:pt x="1929" y="1129"/>
                    <a:pt x="2007" y="1160"/>
                  </a:cubicBezTo>
                  <a:cubicBezTo>
                    <a:pt x="2023" y="1066"/>
                    <a:pt x="2023" y="988"/>
                    <a:pt x="2038" y="92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209;p55"/>
            <p:cNvSpPr/>
            <p:nvPr/>
          </p:nvSpPr>
          <p:spPr>
            <a:xfrm>
              <a:off x="3635938" y="2123307"/>
              <a:ext cx="47578" cy="42041"/>
            </a:xfrm>
            <a:custGeom>
              <a:avLst/>
              <a:gdLst/>
              <a:ahLst/>
              <a:cxnLst/>
              <a:rect l="l" t="t" r="r" b="b"/>
              <a:pathLst>
                <a:path w="2148" h="1898" extrusionOk="0">
                  <a:moveTo>
                    <a:pt x="1129" y="706"/>
                  </a:moveTo>
                  <a:cubicBezTo>
                    <a:pt x="1270" y="706"/>
                    <a:pt x="1380" y="769"/>
                    <a:pt x="1395" y="879"/>
                  </a:cubicBezTo>
                  <a:cubicBezTo>
                    <a:pt x="1411" y="957"/>
                    <a:pt x="1380" y="1020"/>
                    <a:pt x="1364" y="1051"/>
                  </a:cubicBezTo>
                  <a:cubicBezTo>
                    <a:pt x="1317" y="1114"/>
                    <a:pt x="1254" y="1161"/>
                    <a:pt x="1160" y="1192"/>
                  </a:cubicBezTo>
                  <a:cubicBezTo>
                    <a:pt x="1137" y="1197"/>
                    <a:pt x="1113" y="1199"/>
                    <a:pt x="1090" y="1199"/>
                  </a:cubicBezTo>
                  <a:cubicBezTo>
                    <a:pt x="959" y="1199"/>
                    <a:pt x="842" y="1126"/>
                    <a:pt x="815" y="1020"/>
                  </a:cubicBezTo>
                  <a:cubicBezTo>
                    <a:pt x="784" y="894"/>
                    <a:pt x="894" y="753"/>
                    <a:pt x="1050" y="706"/>
                  </a:cubicBezTo>
                  <a:close/>
                  <a:moveTo>
                    <a:pt x="1129" y="1"/>
                  </a:moveTo>
                  <a:cubicBezTo>
                    <a:pt x="1050" y="1"/>
                    <a:pt x="972" y="1"/>
                    <a:pt x="878" y="32"/>
                  </a:cubicBezTo>
                  <a:cubicBezTo>
                    <a:pt x="345" y="158"/>
                    <a:pt x="0" y="675"/>
                    <a:pt x="126" y="1192"/>
                  </a:cubicBezTo>
                  <a:cubicBezTo>
                    <a:pt x="235" y="1615"/>
                    <a:pt x="611" y="1897"/>
                    <a:pt x="1082" y="1897"/>
                  </a:cubicBezTo>
                  <a:cubicBezTo>
                    <a:pt x="1160" y="1897"/>
                    <a:pt x="1238" y="1897"/>
                    <a:pt x="1332" y="1866"/>
                  </a:cubicBezTo>
                  <a:cubicBezTo>
                    <a:pt x="1583" y="1803"/>
                    <a:pt x="1803" y="1662"/>
                    <a:pt x="1944" y="1443"/>
                  </a:cubicBezTo>
                  <a:cubicBezTo>
                    <a:pt x="2101" y="1223"/>
                    <a:pt x="2148" y="973"/>
                    <a:pt x="2085" y="706"/>
                  </a:cubicBezTo>
                  <a:cubicBezTo>
                    <a:pt x="1991" y="283"/>
                    <a:pt x="1599" y="1"/>
                    <a:pt x="1129" y="1"/>
                  </a:cubicBezTo>
                  <a:close/>
                </a:path>
              </a:pathLst>
            </a:custGeom>
            <a:solidFill>
              <a:srgbClr val="7D4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5206;p55"/>
          <p:cNvGrpSpPr/>
          <p:nvPr/>
        </p:nvGrpSpPr>
        <p:grpSpPr>
          <a:xfrm>
            <a:off x="3723839" y="4748547"/>
            <a:ext cx="270452" cy="246308"/>
            <a:chOff x="3557127" y="2044850"/>
            <a:chExt cx="213880" cy="194787"/>
          </a:xfrm>
        </p:grpSpPr>
        <p:sp>
          <p:nvSpPr>
            <p:cNvPr id="37" name="Google Shape;5207;p55"/>
            <p:cNvSpPr/>
            <p:nvPr/>
          </p:nvSpPr>
          <p:spPr>
            <a:xfrm>
              <a:off x="3557127" y="2044850"/>
              <a:ext cx="213880" cy="194787"/>
            </a:xfrm>
            <a:custGeom>
              <a:avLst/>
              <a:gdLst/>
              <a:ahLst/>
              <a:cxnLst/>
              <a:rect l="l" t="t" r="r" b="b"/>
              <a:pathLst>
                <a:path w="9656" h="8794" extrusionOk="0">
                  <a:moveTo>
                    <a:pt x="3401" y="1552"/>
                  </a:moveTo>
                  <a:cubicBezTo>
                    <a:pt x="3558" y="988"/>
                    <a:pt x="3762" y="455"/>
                    <a:pt x="4373" y="236"/>
                  </a:cubicBezTo>
                  <a:cubicBezTo>
                    <a:pt x="4875" y="63"/>
                    <a:pt x="5392" y="0"/>
                    <a:pt x="5909" y="173"/>
                  </a:cubicBezTo>
                  <a:cubicBezTo>
                    <a:pt x="6505" y="345"/>
                    <a:pt x="7022" y="1145"/>
                    <a:pt x="6912" y="1756"/>
                  </a:cubicBezTo>
                  <a:cubicBezTo>
                    <a:pt x="6818" y="2273"/>
                    <a:pt x="6662" y="2790"/>
                    <a:pt x="6536" y="3292"/>
                  </a:cubicBezTo>
                  <a:cubicBezTo>
                    <a:pt x="7022" y="3276"/>
                    <a:pt x="7492" y="3229"/>
                    <a:pt x="7978" y="3245"/>
                  </a:cubicBezTo>
                  <a:cubicBezTo>
                    <a:pt x="9076" y="3323"/>
                    <a:pt x="9655" y="4201"/>
                    <a:pt x="9373" y="5079"/>
                  </a:cubicBezTo>
                  <a:cubicBezTo>
                    <a:pt x="9170" y="5659"/>
                    <a:pt x="8793" y="6004"/>
                    <a:pt x="8119" y="6066"/>
                  </a:cubicBezTo>
                  <a:cubicBezTo>
                    <a:pt x="7743" y="6098"/>
                    <a:pt x="7367" y="6098"/>
                    <a:pt x="6960" y="6113"/>
                  </a:cubicBezTo>
                  <a:cubicBezTo>
                    <a:pt x="7022" y="6474"/>
                    <a:pt x="7085" y="6756"/>
                    <a:pt x="7116" y="7022"/>
                  </a:cubicBezTo>
                  <a:cubicBezTo>
                    <a:pt x="7210" y="7979"/>
                    <a:pt x="6395" y="8794"/>
                    <a:pt x="5455" y="8668"/>
                  </a:cubicBezTo>
                  <a:cubicBezTo>
                    <a:pt x="4843" y="8590"/>
                    <a:pt x="4326" y="8323"/>
                    <a:pt x="4028" y="7744"/>
                  </a:cubicBezTo>
                  <a:cubicBezTo>
                    <a:pt x="3934" y="7540"/>
                    <a:pt x="3809" y="7336"/>
                    <a:pt x="3699" y="7132"/>
                  </a:cubicBezTo>
                  <a:cubicBezTo>
                    <a:pt x="2571" y="8308"/>
                    <a:pt x="1254" y="8057"/>
                    <a:pt x="549" y="7164"/>
                  </a:cubicBezTo>
                  <a:cubicBezTo>
                    <a:pt x="298" y="6866"/>
                    <a:pt x="204" y="6396"/>
                    <a:pt x="188" y="6004"/>
                  </a:cubicBezTo>
                  <a:cubicBezTo>
                    <a:pt x="157" y="5314"/>
                    <a:pt x="674" y="4922"/>
                    <a:pt x="1160" y="4609"/>
                  </a:cubicBezTo>
                  <a:cubicBezTo>
                    <a:pt x="878" y="4279"/>
                    <a:pt x="596" y="4013"/>
                    <a:pt x="392" y="3684"/>
                  </a:cubicBezTo>
                  <a:cubicBezTo>
                    <a:pt x="0" y="3057"/>
                    <a:pt x="126" y="2461"/>
                    <a:pt x="690" y="2007"/>
                  </a:cubicBezTo>
                  <a:cubicBezTo>
                    <a:pt x="1379" y="1442"/>
                    <a:pt x="2304" y="1395"/>
                    <a:pt x="3072" y="1850"/>
                  </a:cubicBezTo>
                  <a:cubicBezTo>
                    <a:pt x="3135" y="1881"/>
                    <a:pt x="3213" y="1913"/>
                    <a:pt x="3339" y="1960"/>
                  </a:cubicBezTo>
                  <a:cubicBezTo>
                    <a:pt x="3370" y="1787"/>
                    <a:pt x="3370" y="1662"/>
                    <a:pt x="3401" y="155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208;p55"/>
            <p:cNvSpPr/>
            <p:nvPr/>
          </p:nvSpPr>
          <p:spPr>
            <a:xfrm>
              <a:off x="3598083" y="2085474"/>
              <a:ext cx="128492" cy="116664"/>
            </a:xfrm>
            <a:custGeom>
              <a:avLst/>
              <a:gdLst/>
              <a:ahLst/>
              <a:cxnLst/>
              <a:rect l="l" t="t" r="r" b="b"/>
              <a:pathLst>
                <a:path w="5801" h="5267" extrusionOk="0">
                  <a:moveTo>
                    <a:pt x="2038" y="925"/>
                  </a:moveTo>
                  <a:cubicBezTo>
                    <a:pt x="2132" y="580"/>
                    <a:pt x="2258" y="267"/>
                    <a:pt x="2618" y="141"/>
                  </a:cubicBezTo>
                  <a:cubicBezTo>
                    <a:pt x="2916" y="32"/>
                    <a:pt x="3230" y="0"/>
                    <a:pt x="3543" y="94"/>
                  </a:cubicBezTo>
                  <a:cubicBezTo>
                    <a:pt x="3904" y="204"/>
                    <a:pt x="4217" y="674"/>
                    <a:pt x="4154" y="1035"/>
                  </a:cubicBezTo>
                  <a:cubicBezTo>
                    <a:pt x="4092" y="1348"/>
                    <a:pt x="3998" y="1662"/>
                    <a:pt x="3919" y="1975"/>
                  </a:cubicBezTo>
                  <a:cubicBezTo>
                    <a:pt x="4217" y="1960"/>
                    <a:pt x="4499" y="1928"/>
                    <a:pt x="4781" y="1944"/>
                  </a:cubicBezTo>
                  <a:cubicBezTo>
                    <a:pt x="5440" y="1991"/>
                    <a:pt x="5800" y="2508"/>
                    <a:pt x="5628" y="3041"/>
                  </a:cubicBezTo>
                  <a:cubicBezTo>
                    <a:pt x="5502" y="3386"/>
                    <a:pt x="5283" y="3590"/>
                    <a:pt x="4875" y="3637"/>
                  </a:cubicBezTo>
                  <a:cubicBezTo>
                    <a:pt x="4640" y="3652"/>
                    <a:pt x="4421" y="3652"/>
                    <a:pt x="4186" y="3668"/>
                  </a:cubicBezTo>
                  <a:cubicBezTo>
                    <a:pt x="4217" y="3872"/>
                    <a:pt x="4248" y="4044"/>
                    <a:pt x="4264" y="4217"/>
                  </a:cubicBezTo>
                  <a:cubicBezTo>
                    <a:pt x="4327" y="4781"/>
                    <a:pt x="3841" y="5267"/>
                    <a:pt x="3277" y="5188"/>
                  </a:cubicBezTo>
                  <a:cubicBezTo>
                    <a:pt x="2916" y="5141"/>
                    <a:pt x="2603" y="4985"/>
                    <a:pt x="2415" y="4640"/>
                  </a:cubicBezTo>
                  <a:cubicBezTo>
                    <a:pt x="2352" y="4514"/>
                    <a:pt x="2289" y="4389"/>
                    <a:pt x="2226" y="4279"/>
                  </a:cubicBezTo>
                  <a:cubicBezTo>
                    <a:pt x="1552" y="4969"/>
                    <a:pt x="753" y="4828"/>
                    <a:pt x="330" y="4279"/>
                  </a:cubicBezTo>
                  <a:cubicBezTo>
                    <a:pt x="189" y="4107"/>
                    <a:pt x="126" y="3825"/>
                    <a:pt x="110" y="3590"/>
                  </a:cubicBezTo>
                  <a:cubicBezTo>
                    <a:pt x="95" y="3182"/>
                    <a:pt x="408" y="2947"/>
                    <a:pt x="690" y="2759"/>
                  </a:cubicBezTo>
                  <a:cubicBezTo>
                    <a:pt x="534" y="2555"/>
                    <a:pt x="361" y="2398"/>
                    <a:pt x="236" y="2210"/>
                  </a:cubicBezTo>
                  <a:cubicBezTo>
                    <a:pt x="1" y="1834"/>
                    <a:pt x="79" y="1474"/>
                    <a:pt x="424" y="1192"/>
                  </a:cubicBezTo>
                  <a:cubicBezTo>
                    <a:pt x="831" y="862"/>
                    <a:pt x="1380" y="831"/>
                    <a:pt x="1835" y="1097"/>
                  </a:cubicBezTo>
                  <a:cubicBezTo>
                    <a:pt x="1882" y="1129"/>
                    <a:pt x="1929" y="1129"/>
                    <a:pt x="2007" y="1160"/>
                  </a:cubicBezTo>
                  <a:cubicBezTo>
                    <a:pt x="2023" y="1066"/>
                    <a:pt x="2023" y="988"/>
                    <a:pt x="2038" y="92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209;p55"/>
            <p:cNvSpPr/>
            <p:nvPr/>
          </p:nvSpPr>
          <p:spPr>
            <a:xfrm>
              <a:off x="3635938" y="2123307"/>
              <a:ext cx="47578" cy="42041"/>
            </a:xfrm>
            <a:custGeom>
              <a:avLst/>
              <a:gdLst/>
              <a:ahLst/>
              <a:cxnLst/>
              <a:rect l="l" t="t" r="r" b="b"/>
              <a:pathLst>
                <a:path w="2148" h="1898" extrusionOk="0">
                  <a:moveTo>
                    <a:pt x="1129" y="706"/>
                  </a:moveTo>
                  <a:cubicBezTo>
                    <a:pt x="1270" y="706"/>
                    <a:pt x="1380" y="769"/>
                    <a:pt x="1395" y="879"/>
                  </a:cubicBezTo>
                  <a:cubicBezTo>
                    <a:pt x="1411" y="957"/>
                    <a:pt x="1380" y="1020"/>
                    <a:pt x="1364" y="1051"/>
                  </a:cubicBezTo>
                  <a:cubicBezTo>
                    <a:pt x="1317" y="1114"/>
                    <a:pt x="1254" y="1161"/>
                    <a:pt x="1160" y="1192"/>
                  </a:cubicBezTo>
                  <a:cubicBezTo>
                    <a:pt x="1137" y="1197"/>
                    <a:pt x="1113" y="1199"/>
                    <a:pt x="1090" y="1199"/>
                  </a:cubicBezTo>
                  <a:cubicBezTo>
                    <a:pt x="959" y="1199"/>
                    <a:pt x="842" y="1126"/>
                    <a:pt x="815" y="1020"/>
                  </a:cubicBezTo>
                  <a:cubicBezTo>
                    <a:pt x="784" y="894"/>
                    <a:pt x="894" y="753"/>
                    <a:pt x="1050" y="706"/>
                  </a:cubicBezTo>
                  <a:close/>
                  <a:moveTo>
                    <a:pt x="1129" y="1"/>
                  </a:moveTo>
                  <a:cubicBezTo>
                    <a:pt x="1050" y="1"/>
                    <a:pt x="972" y="1"/>
                    <a:pt x="878" y="32"/>
                  </a:cubicBezTo>
                  <a:cubicBezTo>
                    <a:pt x="345" y="158"/>
                    <a:pt x="0" y="675"/>
                    <a:pt x="126" y="1192"/>
                  </a:cubicBezTo>
                  <a:cubicBezTo>
                    <a:pt x="235" y="1615"/>
                    <a:pt x="611" y="1897"/>
                    <a:pt x="1082" y="1897"/>
                  </a:cubicBezTo>
                  <a:cubicBezTo>
                    <a:pt x="1160" y="1897"/>
                    <a:pt x="1238" y="1897"/>
                    <a:pt x="1332" y="1866"/>
                  </a:cubicBezTo>
                  <a:cubicBezTo>
                    <a:pt x="1583" y="1803"/>
                    <a:pt x="1803" y="1662"/>
                    <a:pt x="1944" y="1443"/>
                  </a:cubicBezTo>
                  <a:cubicBezTo>
                    <a:pt x="2101" y="1223"/>
                    <a:pt x="2148" y="973"/>
                    <a:pt x="2085" y="706"/>
                  </a:cubicBezTo>
                  <a:cubicBezTo>
                    <a:pt x="1991" y="283"/>
                    <a:pt x="1599" y="1"/>
                    <a:pt x="1129" y="1"/>
                  </a:cubicBezTo>
                  <a:close/>
                </a:path>
              </a:pathLst>
            </a:custGeom>
            <a:solidFill>
              <a:srgbClr val="7D4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710530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54249" y="195486"/>
            <a:ext cx="7734175" cy="830997"/>
          </a:xfrm>
          <a:prstGeom prst="rect">
            <a:avLst/>
          </a:prstGeom>
        </p:spPr>
        <p:txBody>
          <a:bodyPr wrap="square">
            <a:spAutoFit/>
          </a:bodyPr>
          <a:lstStyle/>
          <a:p>
            <a:pPr lvl="0" fontAlgn="base"/>
            <a:r>
              <a:rPr lang="en-US" sz="2400" b="1" dirty="0">
                <a:solidFill>
                  <a:srgbClr val="00B050"/>
                </a:solidFill>
              </a:rPr>
              <a:t>B. </a:t>
            </a:r>
            <a:r>
              <a:rPr lang="vi-VN" sz="2400" b="1" dirty="0">
                <a:solidFill>
                  <a:srgbClr val="00B050"/>
                </a:solidFill>
              </a:rPr>
              <a:t>Căn cứ xác định </a:t>
            </a:r>
            <a:r>
              <a:rPr lang="en-US" sz="2400" b="1" dirty="0" err="1">
                <a:solidFill>
                  <a:srgbClr val="00B050"/>
                </a:solidFill>
              </a:rPr>
              <a:t>Nội</a:t>
            </a:r>
            <a:r>
              <a:rPr lang="en-US" sz="2400" b="1" dirty="0">
                <a:solidFill>
                  <a:srgbClr val="00B050"/>
                </a:solidFill>
              </a:rPr>
              <a:t> dung </a:t>
            </a:r>
            <a:r>
              <a:rPr lang="vi-VN" sz="2400" b="1" dirty="0">
                <a:solidFill>
                  <a:srgbClr val="00B050"/>
                </a:solidFill>
              </a:rPr>
              <a:t>giáo dục năm </a:t>
            </a:r>
            <a:r>
              <a:rPr lang="vi-VN" sz="2400" b="1">
                <a:solidFill>
                  <a:srgbClr val="00B050"/>
                </a:solidFill>
              </a:rPr>
              <a:t>học </a:t>
            </a:r>
            <a:br>
              <a:rPr lang="vi-VN" sz="2400" b="1">
                <a:solidFill>
                  <a:srgbClr val="00B050"/>
                </a:solidFill>
              </a:rPr>
            </a:br>
            <a:r>
              <a:rPr lang="vi-VN" sz="2400" b="1">
                <a:solidFill>
                  <a:srgbClr val="00B050"/>
                </a:solidFill>
              </a:rPr>
              <a:t>đối </a:t>
            </a:r>
            <a:r>
              <a:rPr lang="vi-VN" sz="2400" b="1" dirty="0">
                <a:solidFill>
                  <a:srgbClr val="00B050"/>
                </a:solidFill>
              </a:rPr>
              <a:t>với </a:t>
            </a:r>
            <a:r>
              <a:rPr lang="en-US" sz="2400" b="1" dirty="0" err="1">
                <a:solidFill>
                  <a:srgbClr val="00B050"/>
                </a:solidFill>
              </a:rPr>
              <a:t>trẻ</a:t>
            </a:r>
            <a:r>
              <a:rPr lang="en-US" sz="2400" b="1" dirty="0">
                <a:solidFill>
                  <a:srgbClr val="00B050"/>
                </a:solidFill>
              </a:rPr>
              <a:t>, </a:t>
            </a:r>
            <a:r>
              <a:rPr lang="vi-VN" sz="2400" b="1" dirty="0">
                <a:solidFill>
                  <a:srgbClr val="00B050"/>
                </a:solidFill>
              </a:rPr>
              <a:t>mẫu giáo </a:t>
            </a:r>
            <a:r>
              <a:rPr lang="en-US" sz="2400" b="1" dirty="0">
                <a:solidFill>
                  <a:srgbClr val="00B050"/>
                </a:solidFill>
              </a:rPr>
              <a:t>5-6 </a:t>
            </a:r>
            <a:r>
              <a:rPr lang="en-US" sz="2400" b="1" dirty="0" err="1">
                <a:solidFill>
                  <a:srgbClr val="00B050"/>
                </a:solidFill>
              </a:rPr>
              <a:t>tuổi</a:t>
            </a:r>
            <a:endParaRPr lang="en-US" sz="2400" dirty="0">
              <a:solidFill>
                <a:srgbClr val="00B050"/>
              </a:solidFill>
            </a:endParaRPr>
          </a:p>
        </p:txBody>
      </p:sp>
      <p:graphicFrame>
        <p:nvGraphicFramePr>
          <p:cNvPr id="5" name="Diagram 4"/>
          <p:cNvGraphicFramePr/>
          <p:nvPr>
            <p:extLst>
              <p:ext uri="{D42A27DB-BD31-4B8C-83A1-F6EECF244321}">
                <p14:modId xmlns:p14="http://schemas.microsoft.com/office/powerpoint/2010/main" val="3802942491"/>
              </p:ext>
            </p:extLst>
          </p:nvPr>
        </p:nvGraphicFramePr>
        <p:xfrm>
          <a:off x="683568" y="1144733"/>
          <a:ext cx="7992888" cy="35867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Google Shape;4970;p55"/>
          <p:cNvSpPr/>
          <p:nvPr/>
        </p:nvSpPr>
        <p:spPr>
          <a:xfrm>
            <a:off x="6372200" y="3536125"/>
            <a:ext cx="468874" cy="567208"/>
          </a:xfrm>
          <a:custGeom>
            <a:avLst/>
            <a:gdLst/>
            <a:ahLst/>
            <a:cxnLst/>
            <a:rect l="l" t="t" r="r" b="b"/>
            <a:pathLst>
              <a:path w="16741" h="20252" extrusionOk="0">
                <a:moveTo>
                  <a:pt x="10847" y="4013"/>
                </a:moveTo>
                <a:cubicBezTo>
                  <a:pt x="11756" y="3496"/>
                  <a:pt x="12336" y="2806"/>
                  <a:pt x="12916" y="2085"/>
                </a:cubicBezTo>
                <a:cubicBezTo>
                  <a:pt x="13402" y="1505"/>
                  <a:pt x="13919" y="941"/>
                  <a:pt x="14499" y="471"/>
                </a:cubicBezTo>
                <a:cubicBezTo>
                  <a:pt x="14781" y="220"/>
                  <a:pt x="15189" y="48"/>
                  <a:pt x="15628" y="48"/>
                </a:cubicBezTo>
                <a:cubicBezTo>
                  <a:pt x="16505" y="1"/>
                  <a:pt x="16740" y="612"/>
                  <a:pt x="16380" y="1160"/>
                </a:cubicBezTo>
                <a:cubicBezTo>
                  <a:pt x="15972" y="1772"/>
                  <a:pt x="15534" y="2336"/>
                  <a:pt x="14781" y="2571"/>
                </a:cubicBezTo>
                <a:cubicBezTo>
                  <a:pt x="13590" y="2947"/>
                  <a:pt x="12665" y="3747"/>
                  <a:pt x="11756" y="4750"/>
                </a:cubicBezTo>
                <a:cubicBezTo>
                  <a:pt x="13041" y="4483"/>
                  <a:pt x="15455" y="4342"/>
                  <a:pt x="15204" y="5440"/>
                </a:cubicBezTo>
                <a:cubicBezTo>
                  <a:pt x="14985" y="6521"/>
                  <a:pt x="12054" y="6067"/>
                  <a:pt x="10377" y="5847"/>
                </a:cubicBezTo>
                <a:cubicBezTo>
                  <a:pt x="9812" y="6443"/>
                  <a:pt x="9217" y="7070"/>
                  <a:pt x="8464" y="7885"/>
                </a:cubicBezTo>
                <a:cubicBezTo>
                  <a:pt x="9342" y="7806"/>
                  <a:pt x="9969" y="7712"/>
                  <a:pt x="10596" y="7712"/>
                </a:cubicBezTo>
                <a:cubicBezTo>
                  <a:pt x="11066" y="7712"/>
                  <a:pt x="11568" y="7775"/>
                  <a:pt x="12007" y="7947"/>
                </a:cubicBezTo>
                <a:cubicBezTo>
                  <a:pt x="12242" y="8026"/>
                  <a:pt x="12477" y="8355"/>
                  <a:pt x="12508" y="8606"/>
                </a:cubicBezTo>
                <a:cubicBezTo>
                  <a:pt x="12540" y="8778"/>
                  <a:pt x="12226" y="9107"/>
                  <a:pt x="12007" y="9154"/>
                </a:cubicBezTo>
                <a:cubicBezTo>
                  <a:pt x="11521" y="9264"/>
                  <a:pt x="10988" y="9327"/>
                  <a:pt x="10486" y="9280"/>
                </a:cubicBezTo>
                <a:cubicBezTo>
                  <a:pt x="9812" y="9217"/>
                  <a:pt x="9123" y="9060"/>
                  <a:pt x="8464" y="8888"/>
                </a:cubicBezTo>
                <a:cubicBezTo>
                  <a:pt x="7994" y="8747"/>
                  <a:pt x="7681" y="8841"/>
                  <a:pt x="7430" y="9280"/>
                </a:cubicBezTo>
                <a:cubicBezTo>
                  <a:pt x="7069" y="9938"/>
                  <a:pt x="6678" y="10581"/>
                  <a:pt x="6223" y="11364"/>
                </a:cubicBezTo>
                <a:cubicBezTo>
                  <a:pt x="7681" y="11192"/>
                  <a:pt x="10095" y="10706"/>
                  <a:pt x="10314" y="11741"/>
                </a:cubicBezTo>
                <a:cubicBezTo>
                  <a:pt x="10455" y="12618"/>
                  <a:pt x="9374" y="12775"/>
                  <a:pt x="8653" y="12697"/>
                </a:cubicBezTo>
                <a:cubicBezTo>
                  <a:pt x="7743" y="12618"/>
                  <a:pt x="6819" y="12493"/>
                  <a:pt x="5753" y="12383"/>
                </a:cubicBezTo>
                <a:cubicBezTo>
                  <a:pt x="5377" y="13151"/>
                  <a:pt x="4906" y="14280"/>
                  <a:pt x="4530" y="15048"/>
                </a:cubicBezTo>
                <a:cubicBezTo>
                  <a:pt x="5612" y="14844"/>
                  <a:pt x="6646" y="14750"/>
                  <a:pt x="7634" y="14750"/>
                </a:cubicBezTo>
                <a:cubicBezTo>
                  <a:pt x="7806" y="14750"/>
                  <a:pt x="8010" y="14719"/>
                  <a:pt x="8135" y="14797"/>
                </a:cubicBezTo>
                <a:cubicBezTo>
                  <a:pt x="8339" y="14923"/>
                  <a:pt x="8590" y="15095"/>
                  <a:pt x="8606" y="15267"/>
                </a:cubicBezTo>
                <a:cubicBezTo>
                  <a:pt x="8637" y="15502"/>
                  <a:pt x="8496" y="15832"/>
                  <a:pt x="8323" y="15957"/>
                </a:cubicBezTo>
                <a:cubicBezTo>
                  <a:pt x="7775" y="16333"/>
                  <a:pt x="7132" y="16474"/>
                  <a:pt x="6458" y="16333"/>
                </a:cubicBezTo>
                <a:cubicBezTo>
                  <a:pt x="5721" y="16192"/>
                  <a:pt x="4969" y="16098"/>
                  <a:pt x="4091" y="15957"/>
                </a:cubicBezTo>
                <a:cubicBezTo>
                  <a:pt x="3793" y="17148"/>
                  <a:pt x="3496" y="18261"/>
                  <a:pt x="3214" y="19390"/>
                </a:cubicBezTo>
                <a:cubicBezTo>
                  <a:pt x="3088" y="19860"/>
                  <a:pt x="2947" y="20252"/>
                  <a:pt x="2226" y="20048"/>
                </a:cubicBezTo>
                <a:cubicBezTo>
                  <a:pt x="2398" y="18590"/>
                  <a:pt x="2853" y="17211"/>
                  <a:pt x="3496" y="15753"/>
                </a:cubicBezTo>
                <a:cubicBezTo>
                  <a:pt x="2916" y="15628"/>
                  <a:pt x="2430" y="15550"/>
                  <a:pt x="1960" y="15377"/>
                </a:cubicBezTo>
                <a:cubicBezTo>
                  <a:pt x="1474" y="15220"/>
                  <a:pt x="1003" y="15017"/>
                  <a:pt x="580" y="14734"/>
                </a:cubicBezTo>
                <a:cubicBezTo>
                  <a:pt x="345" y="14562"/>
                  <a:pt x="0" y="14186"/>
                  <a:pt x="0" y="13841"/>
                </a:cubicBezTo>
                <a:cubicBezTo>
                  <a:pt x="298" y="12916"/>
                  <a:pt x="2540" y="14343"/>
                  <a:pt x="3684" y="14923"/>
                </a:cubicBezTo>
                <a:cubicBezTo>
                  <a:pt x="4060" y="13982"/>
                  <a:pt x="4452" y="13042"/>
                  <a:pt x="4859" y="12038"/>
                </a:cubicBezTo>
                <a:cubicBezTo>
                  <a:pt x="4420" y="11803"/>
                  <a:pt x="3966" y="11584"/>
                  <a:pt x="3543" y="11302"/>
                </a:cubicBezTo>
                <a:cubicBezTo>
                  <a:pt x="3151" y="11035"/>
                  <a:pt x="2806" y="10706"/>
                  <a:pt x="2461" y="10361"/>
                </a:cubicBezTo>
                <a:cubicBezTo>
                  <a:pt x="2148" y="10048"/>
                  <a:pt x="2132" y="9672"/>
                  <a:pt x="2414" y="9342"/>
                </a:cubicBezTo>
                <a:cubicBezTo>
                  <a:pt x="2696" y="9029"/>
                  <a:pt x="3072" y="9123"/>
                  <a:pt x="3355" y="9327"/>
                </a:cubicBezTo>
                <a:cubicBezTo>
                  <a:pt x="3919" y="9734"/>
                  <a:pt x="4436" y="10189"/>
                  <a:pt x="4969" y="10628"/>
                </a:cubicBezTo>
                <a:cubicBezTo>
                  <a:pt x="5126" y="10753"/>
                  <a:pt x="5251" y="10910"/>
                  <a:pt x="5439" y="11082"/>
                </a:cubicBezTo>
                <a:cubicBezTo>
                  <a:pt x="5941" y="10189"/>
                  <a:pt x="6411" y="9358"/>
                  <a:pt x="6897" y="8480"/>
                </a:cubicBezTo>
                <a:cubicBezTo>
                  <a:pt x="6364" y="7916"/>
                  <a:pt x="5800" y="7383"/>
                  <a:pt x="5298" y="6803"/>
                </a:cubicBezTo>
                <a:cubicBezTo>
                  <a:pt x="5079" y="6552"/>
                  <a:pt x="4922" y="6223"/>
                  <a:pt x="4781" y="5910"/>
                </a:cubicBezTo>
                <a:cubicBezTo>
                  <a:pt x="4577" y="5471"/>
                  <a:pt x="4781" y="5095"/>
                  <a:pt x="5079" y="4797"/>
                </a:cubicBezTo>
                <a:cubicBezTo>
                  <a:pt x="5408" y="4468"/>
                  <a:pt x="5831" y="4577"/>
                  <a:pt x="6113" y="4860"/>
                </a:cubicBezTo>
                <a:cubicBezTo>
                  <a:pt x="6568" y="5314"/>
                  <a:pt x="6991" y="5800"/>
                  <a:pt x="7399" y="6317"/>
                </a:cubicBezTo>
                <a:cubicBezTo>
                  <a:pt x="7571" y="6552"/>
                  <a:pt x="7665" y="6866"/>
                  <a:pt x="7884" y="7289"/>
                </a:cubicBezTo>
                <a:cubicBezTo>
                  <a:pt x="8496" y="6599"/>
                  <a:pt x="9060" y="5988"/>
                  <a:pt x="9577" y="5330"/>
                </a:cubicBezTo>
                <a:cubicBezTo>
                  <a:pt x="9687" y="5189"/>
                  <a:pt x="9656" y="4875"/>
                  <a:pt x="9609" y="4656"/>
                </a:cubicBezTo>
                <a:cubicBezTo>
                  <a:pt x="9530" y="4186"/>
                  <a:pt x="9327" y="3731"/>
                  <a:pt x="9295" y="3245"/>
                </a:cubicBezTo>
                <a:cubicBezTo>
                  <a:pt x="9264" y="2744"/>
                  <a:pt x="9280" y="2226"/>
                  <a:pt x="9389" y="1740"/>
                </a:cubicBezTo>
                <a:cubicBezTo>
                  <a:pt x="9530" y="1176"/>
                  <a:pt x="9938" y="1113"/>
                  <a:pt x="10251" y="1599"/>
                </a:cubicBezTo>
                <a:cubicBezTo>
                  <a:pt x="10486" y="1960"/>
                  <a:pt x="10612" y="2399"/>
                  <a:pt x="10722" y="2822"/>
                </a:cubicBezTo>
                <a:cubicBezTo>
                  <a:pt x="10816" y="3182"/>
                  <a:pt x="10800" y="3574"/>
                  <a:pt x="10847" y="4013"/>
                </a:cubicBezTo>
                <a:close/>
              </a:path>
            </a:pathLst>
          </a:custGeom>
          <a:solidFill>
            <a:srgbClr val="95C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4998;p55"/>
          <p:cNvGrpSpPr/>
          <p:nvPr/>
        </p:nvGrpSpPr>
        <p:grpSpPr>
          <a:xfrm>
            <a:off x="7472310" y="1707654"/>
            <a:ext cx="317901" cy="453129"/>
            <a:chOff x="4200107" y="3309325"/>
            <a:chExt cx="251404" cy="358346"/>
          </a:xfrm>
        </p:grpSpPr>
        <p:sp>
          <p:nvSpPr>
            <p:cNvPr id="8" name="Google Shape;4999;p55"/>
            <p:cNvSpPr/>
            <p:nvPr/>
          </p:nvSpPr>
          <p:spPr>
            <a:xfrm>
              <a:off x="4325455" y="3378767"/>
              <a:ext cx="126056" cy="49306"/>
            </a:xfrm>
            <a:custGeom>
              <a:avLst/>
              <a:gdLst/>
              <a:ahLst/>
              <a:cxnLst/>
              <a:rect l="l" t="t" r="r" b="b"/>
              <a:pathLst>
                <a:path w="5691" h="2226" extrusionOk="0">
                  <a:moveTo>
                    <a:pt x="5690" y="737"/>
                  </a:moveTo>
                  <a:cubicBezTo>
                    <a:pt x="3747" y="1630"/>
                    <a:pt x="1991" y="2226"/>
                    <a:pt x="0" y="1787"/>
                  </a:cubicBezTo>
                  <a:cubicBezTo>
                    <a:pt x="800" y="517"/>
                    <a:pt x="3370" y="0"/>
                    <a:pt x="5690" y="737"/>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000;p55"/>
            <p:cNvSpPr/>
            <p:nvPr/>
          </p:nvSpPr>
          <p:spPr>
            <a:xfrm>
              <a:off x="4325455" y="3378767"/>
              <a:ext cx="126056" cy="49306"/>
            </a:xfrm>
            <a:custGeom>
              <a:avLst/>
              <a:gdLst/>
              <a:ahLst/>
              <a:cxnLst/>
              <a:rect l="l" t="t" r="r" b="b"/>
              <a:pathLst>
                <a:path w="5691" h="2226" fill="none" extrusionOk="0">
                  <a:moveTo>
                    <a:pt x="5690" y="737"/>
                  </a:moveTo>
                  <a:cubicBezTo>
                    <a:pt x="3747" y="1630"/>
                    <a:pt x="1991" y="2226"/>
                    <a:pt x="0" y="1787"/>
                  </a:cubicBezTo>
                  <a:cubicBezTo>
                    <a:pt x="800" y="517"/>
                    <a:pt x="3370" y="0"/>
                    <a:pt x="5690" y="737"/>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001;p55"/>
            <p:cNvSpPr/>
            <p:nvPr/>
          </p:nvSpPr>
          <p:spPr>
            <a:xfrm>
              <a:off x="4200107" y="3365920"/>
              <a:ext cx="96906" cy="52097"/>
            </a:xfrm>
            <a:custGeom>
              <a:avLst/>
              <a:gdLst/>
              <a:ahLst/>
              <a:cxnLst/>
              <a:rect l="l" t="t" r="r" b="b"/>
              <a:pathLst>
                <a:path w="4375" h="2352" extrusionOk="0">
                  <a:moveTo>
                    <a:pt x="1" y="141"/>
                  </a:moveTo>
                  <a:cubicBezTo>
                    <a:pt x="2054" y="0"/>
                    <a:pt x="3920" y="956"/>
                    <a:pt x="4374" y="2351"/>
                  </a:cubicBezTo>
                  <a:cubicBezTo>
                    <a:pt x="2572" y="2351"/>
                    <a:pt x="1208" y="1615"/>
                    <a:pt x="1" y="14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002;p55"/>
            <p:cNvSpPr/>
            <p:nvPr/>
          </p:nvSpPr>
          <p:spPr>
            <a:xfrm>
              <a:off x="4200107" y="3365920"/>
              <a:ext cx="96906" cy="52097"/>
            </a:xfrm>
            <a:custGeom>
              <a:avLst/>
              <a:gdLst/>
              <a:ahLst/>
              <a:cxnLst/>
              <a:rect l="l" t="t" r="r" b="b"/>
              <a:pathLst>
                <a:path w="4375" h="2352" fill="none" extrusionOk="0">
                  <a:moveTo>
                    <a:pt x="1" y="141"/>
                  </a:moveTo>
                  <a:cubicBezTo>
                    <a:pt x="2054" y="0"/>
                    <a:pt x="3920" y="956"/>
                    <a:pt x="4374" y="2351"/>
                  </a:cubicBezTo>
                  <a:cubicBezTo>
                    <a:pt x="2572" y="2351"/>
                    <a:pt x="1208" y="1615"/>
                    <a:pt x="1" y="141"/>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003;p55"/>
            <p:cNvSpPr/>
            <p:nvPr/>
          </p:nvSpPr>
          <p:spPr>
            <a:xfrm>
              <a:off x="4298720" y="3309325"/>
              <a:ext cx="39250" cy="101735"/>
            </a:xfrm>
            <a:custGeom>
              <a:avLst/>
              <a:gdLst/>
              <a:ahLst/>
              <a:cxnLst/>
              <a:rect l="l" t="t" r="r" b="b"/>
              <a:pathLst>
                <a:path w="1772" h="4593" extrusionOk="0">
                  <a:moveTo>
                    <a:pt x="1160" y="0"/>
                  </a:moveTo>
                  <a:cubicBezTo>
                    <a:pt x="1772" y="1662"/>
                    <a:pt x="1192" y="3135"/>
                    <a:pt x="502" y="4593"/>
                  </a:cubicBezTo>
                  <a:cubicBezTo>
                    <a:pt x="0" y="2963"/>
                    <a:pt x="298" y="1442"/>
                    <a:pt x="1160"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004;p55"/>
            <p:cNvSpPr/>
            <p:nvPr/>
          </p:nvSpPr>
          <p:spPr>
            <a:xfrm>
              <a:off x="4298720" y="3309325"/>
              <a:ext cx="39250" cy="101735"/>
            </a:xfrm>
            <a:custGeom>
              <a:avLst/>
              <a:gdLst/>
              <a:ahLst/>
              <a:cxnLst/>
              <a:rect l="l" t="t" r="r" b="b"/>
              <a:pathLst>
                <a:path w="1772" h="4593" fill="none" extrusionOk="0">
                  <a:moveTo>
                    <a:pt x="1160" y="0"/>
                  </a:moveTo>
                  <a:cubicBezTo>
                    <a:pt x="1772" y="1662"/>
                    <a:pt x="1192" y="3135"/>
                    <a:pt x="502" y="4593"/>
                  </a:cubicBezTo>
                  <a:cubicBezTo>
                    <a:pt x="0" y="2963"/>
                    <a:pt x="298" y="1442"/>
                    <a:pt x="1160" y="0"/>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005;p55"/>
            <p:cNvSpPr/>
            <p:nvPr/>
          </p:nvSpPr>
          <p:spPr>
            <a:xfrm>
              <a:off x="4271298" y="3429092"/>
              <a:ext cx="81955" cy="101757"/>
            </a:xfrm>
            <a:custGeom>
              <a:avLst/>
              <a:gdLst/>
              <a:ahLst/>
              <a:cxnLst/>
              <a:rect l="l" t="t" r="r" b="b"/>
              <a:pathLst>
                <a:path w="3700" h="4594" extrusionOk="0">
                  <a:moveTo>
                    <a:pt x="0" y="659"/>
                  </a:moveTo>
                  <a:cubicBezTo>
                    <a:pt x="0" y="17"/>
                    <a:pt x="564" y="32"/>
                    <a:pt x="878" y="32"/>
                  </a:cubicBezTo>
                  <a:cubicBezTo>
                    <a:pt x="1458" y="1"/>
                    <a:pt x="2069" y="17"/>
                    <a:pt x="2649" y="95"/>
                  </a:cubicBezTo>
                  <a:cubicBezTo>
                    <a:pt x="3386" y="189"/>
                    <a:pt x="3699" y="534"/>
                    <a:pt x="3527" y="1255"/>
                  </a:cubicBezTo>
                  <a:cubicBezTo>
                    <a:pt x="3276" y="2195"/>
                    <a:pt x="2884" y="3104"/>
                    <a:pt x="2492" y="3998"/>
                  </a:cubicBezTo>
                  <a:cubicBezTo>
                    <a:pt x="2320" y="4390"/>
                    <a:pt x="1865" y="4593"/>
                    <a:pt x="1427" y="4546"/>
                  </a:cubicBezTo>
                  <a:cubicBezTo>
                    <a:pt x="941" y="4468"/>
                    <a:pt x="643" y="4123"/>
                    <a:pt x="549" y="3653"/>
                  </a:cubicBezTo>
                  <a:cubicBezTo>
                    <a:pt x="423" y="3151"/>
                    <a:pt x="345" y="2650"/>
                    <a:pt x="267" y="2148"/>
                  </a:cubicBezTo>
                  <a:cubicBezTo>
                    <a:pt x="157" y="1584"/>
                    <a:pt x="126" y="1380"/>
                    <a:pt x="0" y="659"/>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006;p55"/>
            <p:cNvSpPr/>
            <p:nvPr/>
          </p:nvSpPr>
          <p:spPr>
            <a:xfrm>
              <a:off x="4282063" y="3516431"/>
              <a:ext cx="62131" cy="151240"/>
            </a:xfrm>
            <a:custGeom>
              <a:avLst/>
              <a:gdLst/>
              <a:ahLst/>
              <a:cxnLst/>
              <a:rect l="l" t="t" r="r" b="b"/>
              <a:pathLst>
                <a:path w="2805" h="6828" extrusionOk="0">
                  <a:moveTo>
                    <a:pt x="1135" y="0"/>
                  </a:moveTo>
                  <a:cubicBezTo>
                    <a:pt x="1003" y="0"/>
                    <a:pt x="870" y="86"/>
                    <a:pt x="862" y="259"/>
                  </a:cubicBezTo>
                  <a:cubicBezTo>
                    <a:pt x="847" y="1842"/>
                    <a:pt x="0" y="6575"/>
                    <a:pt x="2461" y="6826"/>
                  </a:cubicBezTo>
                  <a:cubicBezTo>
                    <a:pt x="2471" y="6827"/>
                    <a:pt x="2480" y="6827"/>
                    <a:pt x="2490" y="6827"/>
                  </a:cubicBezTo>
                  <a:cubicBezTo>
                    <a:pt x="2805" y="6827"/>
                    <a:pt x="2781" y="6324"/>
                    <a:pt x="2461" y="6293"/>
                  </a:cubicBezTo>
                  <a:cubicBezTo>
                    <a:pt x="627" y="6121"/>
                    <a:pt x="1379" y="1481"/>
                    <a:pt x="1395" y="259"/>
                  </a:cubicBezTo>
                  <a:cubicBezTo>
                    <a:pt x="1395" y="86"/>
                    <a:pt x="1266" y="0"/>
                    <a:pt x="1135" y="0"/>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5127;p55"/>
          <p:cNvGrpSpPr/>
          <p:nvPr/>
        </p:nvGrpSpPr>
        <p:grpSpPr>
          <a:xfrm>
            <a:off x="683568" y="3886383"/>
            <a:ext cx="318767" cy="653144"/>
            <a:chOff x="1701548" y="3416733"/>
            <a:chExt cx="252089" cy="516523"/>
          </a:xfrm>
        </p:grpSpPr>
        <p:sp>
          <p:nvSpPr>
            <p:cNvPr id="17" name="Google Shape;5128;p55"/>
            <p:cNvSpPr/>
            <p:nvPr/>
          </p:nvSpPr>
          <p:spPr>
            <a:xfrm>
              <a:off x="1701548" y="3416733"/>
              <a:ext cx="252089" cy="500679"/>
            </a:xfrm>
            <a:custGeom>
              <a:avLst/>
              <a:gdLst/>
              <a:ahLst/>
              <a:cxnLst/>
              <a:rect l="l" t="t" r="r" b="b"/>
              <a:pathLst>
                <a:path w="11381" h="22604" extrusionOk="0">
                  <a:moveTo>
                    <a:pt x="6145" y="12540"/>
                  </a:moveTo>
                  <a:cubicBezTo>
                    <a:pt x="7054" y="12399"/>
                    <a:pt x="7838" y="12242"/>
                    <a:pt x="8637" y="12148"/>
                  </a:cubicBezTo>
                  <a:cubicBezTo>
                    <a:pt x="8872" y="12117"/>
                    <a:pt x="9139" y="12195"/>
                    <a:pt x="9358" y="12274"/>
                  </a:cubicBezTo>
                  <a:cubicBezTo>
                    <a:pt x="9719" y="12415"/>
                    <a:pt x="9797" y="12681"/>
                    <a:pt x="9640" y="13042"/>
                  </a:cubicBezTo>
                  <a:cubicBezTo>
                    <a:pt x="9437" y="13481"/>
                    <a:pt x="9092" y="13716"/>
                    <a:pt x="8653" y="13857"/>
                  </a:cubicBezTo>
                  <a:cubicBezTo>
                    <a:pt x="7712" y="14170"/>
                    <a:pt x="6741" y="14092"/>
                    <a:pt x="5706" y="13935"/>
                  </a:cubicBezTo>
                  <a:cubicBezTo>
                    <a:pt x="5534" y="14421"/>
                    <a:pt x="5361" y="14907"/>
                    <a:pt x="5158" y="15503"/>
                  </a:cubicBezTo>
                  <a:cubicBezTo>
                    <a:pt x="5753" y="15424"/>
                    <a:pt x="6302" y="15330"/>
                    <a:pt x="6835" y="15299"/>
                  </a:cubicBezTo>
                  <a:cubicBezTo>
                    <a:pt x="7305" y="15267"/>
                    <a:pt x="7775" y="15252"/>
                    <a:pt x="8230" y="15314"/>
                  </a:cubicBezTo>
                  <a:cubicBezTo>
                    <a:pt x="8575" y="15361"/>
                    <a:pt x="8966" y="15597"/>
                    <a:pt x="8919" y="15973"/>
                  </a:cubicBezTo>
                  <a:cubicBezTo>
                    <a:pt x="8888" y="16224"/>
                    <a:pt x="8606" y="16521"/>
                    <a:pt x="8355" y="16647"/>
                  </a:cubicBezTo>
                  <a:cubicBezTo>
                    <a:pt x="8073" y="16804"/>
                    <a:pt x="7712" y="16866"/>
                    <a:pt x="7368" y="16851"/>
                  </a:cubicBezTo>
                  <a:cubicBezTo>
                    <a:pt x="6505" y="16835"/>
                    <a:pt x="5643" y="16772"/>
                    <a:pt x="4672" y="16709"/>
                  </a:cubicBezTo>
                  <a:cubicBezTo>
                    <a:pt x="4499" y="17054"/>
                    <a:pt x="4280" y="17462"/>
                    <a:pt x="4029" y="17932"/>
                  </a:cubicBezTo>
                  <a:cubicBezTo>
                    <a:pt x="4421" y="17932"/>
                    <a:pt x="4687" y="17948"/>
                    <a:pt x="4954" y="17932"/>
                  </a:cubicBezTo>
                  <a:cubicBezTo>
                    <a:pt x="5847" y="17885"/>
                    <a:pt x="6631" y="18199"/>
                    <a:pt x="7368" y="18606"/>
                  </a:cubicBezTo>
                  <a:cubicBezTo>
                    <a:pt x="7540" y="18700"/>
                    <a:pt x="7728" y="18998"/>
                    <a:pt x="7712" y="19186"/>
                  </a:cubicBezTo>
                  <a:cubicBezTo>
                    <a:pt x="7697" y="19374"/>
                    <a:pt x="7462" y="19672"/>
                    <a:pt x="7274" y="19703"/>
                  </a:cubicBezTo>
                  <a:cubicBezTo>
                    <a:pt x="6819" y="19782"/>
                    <a:pt x="6333" y="19829"/>
                    <a:pt x="5894" y="19735"/>
                  </a:cubicBezTo>
                  <a:cubicBezTo>
                    <a:pt x="5079" y="19547"/>
                    <a:pt x="4280" y="19249"/>
                    <a:pt x="3496" y="19014"/>
                  </a:cubicBezTo>
                  <a:cubicBezTo>
                    <a:pt x="2900" y="19985"/>
                    <a:pt x="2258" y="20942"/>
                    <a:pt x="1709" y="21960"/>
                  </a:cubicBezTo>
                  <a:cubicBezTo>
                    <a:pt x="1458" y="22431"/>
                    <a:pt x="1192" y="22603"/>
                    <a:pt x="690" y="22493"/>
                  </a:cubicBezTo>
                  <a:cubicBezTo>
                    <a:pt x="377" y="22117"/>
                    <a:pt x="659" y="21866"/>
                    <a:pt x="847" y="21584"/>
                  </a:cubicBezTo>
                  <a:cubicBezTo>
                    <a:pt x="1349" y="20863"/>
                    <a:pt x="1850" y="20142"/>
                    <a:pt x="2336" y="19421"/>
                  </a:cubicBezTo>
                  <a:cubicBezTo>
                    <a:pt x="2493" y="19186"/>
                    <a:pt x="2618" y="18935"/>
                    <a:pt x="2791" y="18622"/>
                  </a:cubicBezTo>
                  <a:cubicBezTo>
                    <a:pt x="2226" y="18449"/>
                    <a:pt x="1709" y="18324"/>
                    <a:pt x="1239" y="18136"/>
                  </a:cubicBezTo>
                  <a:cubicBezTo>
                    <a:pt x="894" y="17995"/>
                    <a:pt x="565" y="17807"/>
                    <a:pt x="298" y="17556"/>
                  </a:cubicBezTo>
                  <a:cubicBezTo>
                    <a:pt x="1" y="17305"/>
                    <a:pt x="32" y="16929"/>
                    <a:pt x="236" y="16615"/>
                  </a:cubicBezTo>
                  <a:cubicBezTo>
                    <a:pt x="408" y="16318"/>
                    <a:pt x="706" y="16192"/>
                    <a:pt x="1035" y="16349"/>
                  </a:cubicBezTo>
                  <a:cubicBezTo>
                    <a:pt x="1490" y="16553"/>
                    <a:pt x="1929" y="16772"/>
                    <a:pt x="2352" y="17039"/>
                  </a:cubicBezTo>
                  <a:cubicBezTo>
                    <a:pt x="2634" y="17227"/>
                    <a:pt x="2853" y="17493"/>
                    <a:pt x="3198" y="17791"/>
                  </a:cubicBezTo>
                  <a:cubicBezTo>
                    <a:pt x="3402" y="17289"/>
                    <a:pt x="3590" y="16835"/>
                    <a:pt x="3794" y="16349"/>
                  </a:cubicBezTo>
                  <a:cubicBezTo>
                    <a:pt x="2728" y="15706"/>
                    <a:pt x="816" y="15691"/>
                    <a:pt x="784" y="14264"/>
                  </a:cubicBezTo>
                  <a:cubicBezTo>
                    <a:pt x="1035" y="13308"/>
                    <a:pt x="1866" y="13700"/>
                    <a:pt x="2415" y="13982"/>
                  </a:cubicBezTo>
                  <a:cubicBezTo>
                    <a:pt x="2775" y="14170"/>
                    <a:pt x="3073" y="14452"/>
                    <a:pt x="3402" y="14703"/>
                  </a:cubicBezTo>
                  <a:cubicBezTo>
                    <a:pt x="3668" y="14907"/>
                    <a:pt x="3935" y="15111"/>
                    <a:pt x="4280" y="15361"/>
                  </a:cubicBezTo>
                  <a:cubicBezTo>
                    <a:pt x="4531" y="14672"/>
                    <a:pt x="4766" y="14061"/>
                    <a:pt x="5016" y="13387"/>
                  </a:cubicBezTo>
                  <a:cubicBezTo>
                    <a:pt x="4609" y="13198"/>
                    <a:pt x="4264" y="13042"/>
                    <a:pt x="3935" y="12901"/>
                  </a:cubicBezTo>
                  <a:cubicBezTo>
                    <a:pt x="3261" y="12603"/>
                    <a:pt x="2681" y="12164"/>
                    <a:pt x="2320" y="11506"/>
                  </a:cubicBezTo>
                  <a:cubicBezTo>
                    <a:pt x="2038" y="10988"/>
                    <a:pt x="2336" y="10502"/>
                    <a:pt x="2916" y="10628"/>
                  </a:cubicBezTo>
                  <a:cubicBezTo>
                    <a:pt x="3339" y="10706"/>
                    <a:pt x="3747" y="11004"/>
                    <a:pt x="4139" y="11255"/>
                  </a:cubicBezTo>
                  <a:cubicBezTo>
                    <a:pt x="4374" y="11396"/>
                    <a:pt x="4546" y="11631"/>
                    <a:pt x="4750" y="11819"/>
                  </a:cubicBezTo>
                  <a:cubicBezTo>
                    <a:pt x="4922" y="11992"/>
                    <a:pt x="5110" y="12148"/>
                    <a:pt x="5408" y="12415"/>
                  </a:cubicBezTo>
                  <a:cubicBezTo>
                    <a:pt x="5596" y="11553"/>
                    <a:pt x="5769" y="10816"/>
                    <a:pt x="5926" y="10095"/>
                  </a:cubicBezTo>
                  <a:cubicBezTo>
                    <a:pt x="5267" y="9781"/>
                    <a:pt x="4687" y="9562"/>
                    <a:pt x="4139" y="9248"/>
                  </a:cubicBezTo>
                  <a:cubicBezTo>
                    <a:pt x="3621" y="8951"/>
                    <a:pt x="3167" y="8559"/>
                    <a:pt x="2963" y="7963"/>
                  </a:cubicBezTo>
                  <a:cubicBezTo>
                    <a:pt x="2775" y="7430"/>
                    <a:pt x="3073" y="7038"/>
                    <a:pt x="3606" y="7227"/>
                  </a:cubicBezTo>
                  <a:cubicBezTo>
                    <a:pt x="4092" y="7383"/>
                    <a:pt x="4562" y="7665"/>
                    <a:pt x="5001" y="7948"/>
                  </a:cubicBezTo>
                  <a:cubicBezTo>
                    <a:pt x="5440" y="8245"/>
                    <a:pt x="5816" y="8606"/>
                    <a:pt x="6317" y="9013"/>
                  </a:cubicBezTo>
                  <a:cubicBezTo>
                    <a:pt x="6427" y="8371"/>
                    <a:pt x="6521" y="7853"/>
                    <a:pt x="6600" y="7430"/>
                  </a:cubicBezTo>
                  <a:cubicBezTo>
                    <a:pt x="5800" y="7085"/>
                    <a:pt x="5063" y="6772"/>
                    <a:pt x="4327" y="6427"/>
                  </a:cubicBezTo>
                  <a:cubicBezTo>
                    <a:pt x="4107" y="6333"/>
                    <a:pt x="3857" y="6161"/>
                    <a:pt x="3762" y="5957"/>
                  </a:cubicBezTo>
                  <a:cubicBezTo>
                    <a:pt x="3637" y="5706"/>
                    <a:pt x="3543" y="5346"/>
                    <a:pt x="3637" y="5110"/>
                  </a:cubicBezTo>
                  <a:cubicBezTo>
                    <a:pt x="3700" y="4954"/>
                    <a:pt x="4123" y="4813"/>
                    <a:pt x="4358" y="4844"/>
                  </a:cubicBezTo>
                  <a:cubicBezTo>
                    <a:pt x="4734" y="4922"/>
                    <a:pt x="5110" y="5126"/>
                    <a:pt x="5471" y="5314"/>
                  </a:cubicBezTo>
                  <a:cubicBezTo>
                    <a:pt x="5847" y="5502"/>
                    <a:pt x="6223" y="5722"/>
                    <a:pt x="6678" y="5988"/>
                  </a:cubicBezTo>
                  <a:cubicBezTo>
                    <a:pt x="6803" y="5283"/>
                    <a:pt x="6631" y="4766"/>
                    <a:pt x="6286" y="4264"/>
                  </a:cubicBezTo>
                  <a:cubicBezTo>
                    <a:pt x="5628" y="3230"/>
                    <a:pt x="5205" y="2148"/>
                    <a:pt x="5565" y="894"/>
                  </a:cubicBezTo>
                  <a:cubicBezTo>
                    <a:pt x="5753" y="204"/>
                    <a:pt x="6161" y="1"/>
                    <a:pt x="6803" y="267"/>
                  </a:cubicBezTo>
                  <a:cubicBezTo>
                    <a:pt x="7430" y="549"/>
                    <a:pt x="7697" y="1082"/>
                    <a:pt x="7744" y="1693"/>
                  </a:cubicBezTo>
                  <a:cubicBezTo>
                    <a:pt x="7791" y="2367"/>
                    <a:pt x="7759" y="3073"/>
                    <a:pt x="7650" y="3731"/>
                  </a:cubicBezTo>
                  <a:cubicBezTo>
                    <a:pt x="7524" y="4499"/>
                    <a:pt x="7493" y="5220"/>
                    <a:pt x="7759" y="6020"/>
                  </a:cubicBezTo>
                  <a:cubicBezTo>
                    <a:pt x="8042" y="5784"/>
                    <a:pt x="8277" y="5534"/>
                    <a:pt x="8559" y="5377"/>
                  </a:cubicBezTo>
                  <a:cubicBezTo>
                    <a:pt x="9045" y="5110"/>
                    <a:pt x="9546" y="4813"/>
                    <a:pt x="10064" y="4672"/>
                  </a:cubicBezTo>
                  <a:cubicBezTo>
                    <a:pt x="10628" y="4515"/>
                    <a:pt x="11176" y="4875"/>
                    <a:pt x="11286" y="5299"/>
                  </a:cubicBezTo>
                  <a:cubicBezTo>
                    <a:pt x="11380" y="5706"/>
                    <a:pt x="11145" y="6208"/>
                    <a:pt x="10612" y="6411"/>
                  </a:cubicBezTo>
                  <a:cubicBezTo>
                    <a:pt x="9954" y="6678"/>
                    <a:pt x="9264" y="6929"/>
                    <a:pt x="8559" y="7054"/>
                  </a:cubicBezTo>
                  <a:cubicBezTo>
                    <a:pt x="7618" y="7211"/>
                    <a:pt x="7603" y="7148"/>
                    <a:pt x="7415" y="8057"/>
                  </a:cubicBezTo>
                  <a:cubicBezTo>
                    <a:pt x="7336" y="8449"/>
                    <a:pt x="7274" y="8841"/>
                    <a:pt x="7179" y="9296"/>
                  </a:cubicBezTo>
                  <a:cubicBezTo>
                    <a:pt x="7791" y="9029"/>
                    <a:pt x="8324" y="8731"/>
                    <a:pt x="8872" y="8590"/>
                  </a:cubicBezTo>
                  <a:cubicBezTo>
                    <a:pt x="9343" y="8465"/>
                    <a:pt x="9875" y="8449"/>
                    <a:pt x="10346" y="8559"/>
                  </a:cubicBezTo>
                  <a:cubicBezTo>
                    <a:pt x="10894" y="8684"/>
                    <a:pt x="11020" y="9264"/>
                    <a:pt x="10581" y="9640"/>
                  </a:cubicBezTo>
                  <a:cubicBezTo>
                    <a:pt x="10283" y="9891"/>
                    <a:pt x="9907" y="10111"/>
                    <a:pt x="9531" y="10205"/>
                  </a:cubicBezTo>
                  <a:cubicBezTo>
                    <a:pt x="8857" y="10346"/>
                    <a:pt x="8167" y="10408"/>
                    <a:pt x="7477" y="10455"/>
                  </a:cubicBezTo>
                  <a:cubicBezTo>
                    <a:pt x="6929" y="10471"/>
                    <a:pt x="6615" y="10675"/>
                    <a:pt x="6505" y="11239"/>
                  </a:cubicBezTo>
                  <a:cubicBezTo>
                    <a:pt x="6411" y="11694"/>
                    <a:pt x="6270" y="12133"/>
                    <a:pt x="6145" y="12540"/>
                  </a:cubicBezTo>
                  <a:close/>
                </a:path>
              </a:pathLst>
            </a:custGeom>
            <a:solidFill>
              <a:srgbClr val="95C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129;p55"/>
            <p:cNvSpPr/>
            <p:nvPr/>
          </p:nvSpPr>
          <p:spPr>
            <a:xfrm>
              <a:off x="1902808" y="3904417"/>
              <a:ext cx="665" cy="1728"/>
            </a:xfrm>
            <a:custGeom>
              <a:avLst/>
              <a:gdLst/>
              <a:ahLst/>
              <a:cxnLst/>
              <a:rect l="l" t="t" r="r" b="b"/>
              <a:pathLst>
                <a:path w="30" h="78" extrusionOk="0">
                  <a:moveTo>
                    <a:pt x="29" y="0"/>
                  </a:moveTo>
                  <a:lnTo>
                    <a:pt x="29" y="0"/>
                  </a:lnTo>
                  <a:cubicBezTo>
                    <a:pt x="6" y="58"/>
                    <a:pt x="0" y="77"/>
                    <a:pt x="2" y="77"/>
                  </a:cubicBezTo>
                  <a:cubicBezTo>
                    <a:pt x="4" y="77"/>
                    <a:pt x="29" y="20"/>
                    <a:pt x="29"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130;p55"/>
            <p:cNvSpPr/>
            <p:nvPr/>
          </p:nvSpPr>
          <p:spPr>
            <a:xfrm>
              <a:off x="1884689" y="3910309"/>
              <a:ext cx="377" cy="1750"/>
            </a:xfrm>
            <a:custGeom>
              <a:avLst/>
              <a:gdLst/>
              <a:ahLst/>
              <a:cxnLst/>
              <a:rect l="l" t="t" r="r" b="b"/>
              <a:pathLst>
                <a:path w="17" h="79" extrusionOk="0">
                  <a:moveTo>
                    <a:pt x="1" y="1"/>
                  </a:moveTo>
                  <a:cubicBezTo>
                    <a:pt x="17" y="32"/>
                    <a:pt x="17" y="63"/>
                    <a:pt x="17" y="79"/>
                  </a:cubicBezTo>
                  <a:cubicBezTo>
                    <a:pt x="17" y="48"/>
                    <a:pt x="17" y="32"/>
                    <a:pt x="1"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131;p55"/>
            <p:cNvSpPr/>
            <p:nvPr/>
          </p:nvSpPr>
          <p:spPr>
            <a:xfrm>
              <a:off x="1899619" y="3905104"/>
              <a:ext cx="3145" cy="3500"/>
            </a:xfrm>
            <a:custGeom>
              <a:avLst/>
              <a:gdLst/>
              <a:ahLst/>
              <a:cxnLst/>
              <a:rect l="l" t="t" r="r" b="b"/>
              <a:pathLst>
                <a:path w="142" h="158" extrusionOk="0">
                  <a:moveTo>
                    <a:pt x="142" y="0"/>
                  </a:moveTo>
                  <a:lnTo>
                    <a:pt x="142" y="0"/>
                  </a:lnTo>
                  <a:cubicBezTo>
                    <a:pt x="126" y="32"/>
                    <a:pt x="79" y="79"/>
                    <a:pt x="1" y="157"/>
                  </a:cubicBezTo>
                  <a:cubicBezTo>
                    <a:pt x="48" y="110"/>
                    <a:pt x="111" y="63"/>
                    <a:pt x="142"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132;p55"/>
            <p:cNvSpPr/>
            <p:nvPr/>
          </p:nvSpPr>
          <p:spPr>
            <a:xfrm>
              <a:off x="1899286" y="3908581"/>
              <a:ext cx="2104" cy="3101"/>
            </a:xfrm>
            <a:custGeom>
              <a:avLst/>
              <a:gdLst/>
              <a:ahLst/>
              <a:cxnLst/>
              <a:rect l="l" t="t" r="r" b="b"/>
              <a:pathLst>
                <a:path w="95" h="140" extrusionOk="0">
                  <a:moveTo>
                    <a:pt x="94" y="0"/>
                  </a:moveTo>
                  <a:lnTo>
                    <a:pt x="94" y="0"/>
                  </a:lnTo>
                  <a:cubicBezTo>
                    <a:pt x="63" y="47"/>
                    <a:pt x="32" y="94"/>
                    <a:pt x="0" y="126"/>
                  </a:cubicBezTo>
                  <a:cubicBezTo>
                    <a:pt x="4" y="134"/>
                    <a:pt x="9" y="139"/>
                    <a:pt x="14" y="139"/>
                  </a:cubicBezTo>
                  <a:cubicBezTo>
                    <a:pt x="28" y="139"/>
                    <a:pt x="49" y="103"/>
                    <a:pt x="94"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133;p55"/>
            <p:cNvSpPr/>
            <p:nvPr/>
          </p:nvSpPr>
          <p:spPr>
            <a:xfrm>
              <a:off x="1902742" y="3900230"/>
              <a:ext cx="2813" cy="4895"/>
            </a:xfrm>
            <a:custGeom>
              <a:avLst/>
              <a:gdLst/>
              <a:ahLst/>
              <a:cxnLst/>
              <a:rect l="l" t="t" r="r" b="b"/>
              <a:pathLst>
                <a:path w="127" h="221" extrusionOk="0">
                  <a:moveTo>
                    <a:pt x="126" y="1"/>
                  </a:moveTo>
                  <a:cubicBezTo>
                    <a:pt x="112" y="29"/>
                    <a:pt x="101" y="54"/>
                    <a:pt x="91" y="77"/>
                  </a:cubicBezTo>
                  <a:lnTo>
                    <a:pt x="91" y="77"/>
                  </a:lnTo>
                  <a:cubicBezTo>
                    <a:pt x="104" y="52"/>
                    <a:pt x="116" y="26"/>
                    <a:pt x="126" y="1"/>
                  </a:cubicBezTo>
                  <a:close/>
                  <a:moveTo>
                    <a:pt x="91" y="77"/>
                  </a:moveTo>
                  <a:cubicBezTo>
                    <a:pt x="64" y="129"/>
                    <a:pt x="33" y="178"/>
                    <a:pt x="1" y="220"/>
                  </a:cubicBezTo>
                  <a:cubicBezTo>
                    <a:pt x="32" y="189"/>
                    <a:pt x="32" y="189"/>
                    <a:pt x="32" y="189"/>
                  </a:cubicBezTo>
                  <a:cubicBezTo>
                    <a:pt x="54" y="167"/>
                    <a:pt x="69" y="130"/>
                    <a:pt x="91" y="77"/>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134;p55"/>
            <p:cNvSpPr/>
            <p:nvPr/>
          </p:nvSpPr>
          <p:spPr>
            <a:xfrm>
              <a:off x="1901701" y="3718664"/>
              <a:ext cx="1063" cy="3832"/>
            </a:xfrm>
            <a:custGeom>
              <a:avLst/>
              <a:gdLst/>
              <a:ahLst/>
              <a:cxnLst/>
              <a:rect l="l" t="t" r="r" b="b"/>
              <a:pathLst>
                <a:path w="48" h="173" extrusionOk="0">
                  <a:moveTo>
                    <a:pt x="48" y="0"/>
                  </a:moveTo>
                  <a:cubicBezTo>
                    <a:pt x="17" y="0"/>
                    <a:pt x="1" y="47"/>
                    <a:pt x="17" y="173"/>
                  </a:cubicBezTo>
                  <a:cubicBezTo>
                    <a:pt x="17" y="79"/>
                    <a:pt x="32" y="32"/>
                    <a:pt x="48"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135;p55"/>
            <p:cNvSpPr/>
            <p:nvPr/>
          </p:nvSpPr>
          <p:spPr>
            <a:xfrm>
              <a:off x="1884357" y="3927675"/>
              <a:ext cx="4519" cy="5582"/>
            </a:xfrm>
            <a:custGeom>
              <a:avLst/>
              <a:gdLst/>
              <a:ahLst/>
              <a:cxnLst/>
              <a:rect l="l" t="t" r="r" b="b"/>
              <a:pathLst>
                <a:path w="204" h="252" extrusionOk="0">
                  <a:moveTo>
                    <a:pt x="204" y="0"/>
                  </a:moveTo>
                  <a:lnTo>
                    <a:pt x="204" y="0"/>
                  </a:lnTo>
                  <a:cubicBezTo>
                    <a:pt x="110" y="110"/>
                    <a:pt x="63" y="141"/>
                    <a:pt x="0" y="173"/>
                  </a:cubicBezTo>
                  <a:cubicBezTo>
                    <a:pt x="32" y="188"/>
                    <a:pt x="94" y="173"/>
                    <a:pt x="47" y="251"/>
                  </a:cubicBezTo>
                  <a:lnTo>
                    <a:pt x="204" y="0"/>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136;p55"/>
            <p:cNvSpPr/>
            <p:nvPr/>
          </p:nvSpPr>
          <p:spPr>
            <a:xfrm>
              <a:off x="1904846" y="3889598"/>
              <a:ext cx="4585" cy="8040"/>
            </a:xfrm>
            <a:custGeom>
              <a:avLst/>
              <a:gdLst/>
              <a:ahLst/>
              <a:cxnLst/>
              <a:rect l="l" t="t" r="r" b="b"/>
              <a:pathLst>
                <a:path w="207" h="363" extrusionOk="0">
                  <a:moveTo>
                    <a:pt x="157" y="0"/>
                  </a:moveTo>
                  <a:cubicBezTo>
                    <a:pt x="139" y="0"/>
                    <a:pt x="113" y="49"/>
                    <a:pt x="78" y="183"/>
                  </a:cubicBezTo>
                  <a:cubicBezTo>
                    <a:pt x="0" y="262"/>
                    <a:pt x="188" y="309"/>
                    <a:pt x="125" y="340"/>
                  </a:cubicBezTo>
                  <a:cubicBezTo>
                    <a:pt x="134" y="356"/>
                    <a:pt x="142" y="363"/>
                    <a:pt x="149" y="363"/>
                  </a:cubicBezTo>
                  <a:cubicBezTo>
                    <a:pt x="200" y="363"/>
                    <a:pt x="207" y="0"/>
                    <a:pt x="157"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137;p55"/>
            <p:cNvSpPr/>
            <p:nvPr/>
          </p:nvSpPr>
          <p:spPr>
            <a:xfrm>
              <a:off x="1881920" y="3901271"/>
              <a:ext cx="6268" cy="8018"/>
            </a:xfrm>
            <a:custGeom>
              <a:avLst/>
              <a:gdLst/>
              <a:ahLst/>
              <a:cxnLst/>
              <a:rect l="l" t="t" r="r" b="b"/>
              <a:pathLst>
                <a:path w="283" h="362" extrusionOk="0">
                  <a:moveTo>
                    <a:pt x="236" y="1"/>
                  </a:moveTo>
                  <a:cubicBezTo>
                    <a:pt x="236" y="1"/>
                    <a:pt x="32" y="267"/>
                    <a:pt x="16" y="267"/>
                  </a:cubicBezTo>
                  <a:cubicBezTo>
                    <a:pt x="48" y="267"/>
                    <a:pt x="32" y="314"/>
                    <a:pt x="1" y="362"/>
                  </a:cubicBezTo>
                  <a:cubicBezTo>
                    <a:pt x="142" y="205"/>
                    <a:pt x="283" y="17"/>
                    <a:pt x="236"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138;p55"/>
            <p:cNvSpPr/>
            <p:nvPr/>
          </p:nvSpPr>
          <p:spPr>
            <a:xfrm>
              <a:off x="1879152" y="3909268"/>
              <a:ext cx="2791" cy="5227"/>
            </a:xfrm>
            <a:custGeom>
              <a:avLst/>
              <a:gdLst/>
              <a:ahLst/>
              <a:cxnLst/>
              <a:rect l="l" t="t" r="r" b="b"/>
              <a:pathLst>
                <a:path w="126" h="236" extrusionOk="0">
                  <a:moveTo>
                    <a:pt x="126" y="1"/>
                  </a:moveTo>
                  <a:lnTo>
                    <a:pt x="126" y="1"/>
                  </a:lnTo>
                  <a:cubicBezTo>
                    <a:pt x="63" y="79"/>
                    <a:pt x="16" y="173"/>
                    <a:pt x="0" y="236"/>
                  </a:cubicBezTo>
                  <a:cubicBezTo>
                    <a:pt x="31" y="189"/>
                    <a:pt x="94" y="79"/>
                    <a:pt x="126"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139;p55"/>
            <p:cNvSpPr/>
            <p:nvPr/>
          </p:nvSpPr>
          <p:spPr>
            <a:xfrm>
              <a:off x="1899619" y="3844345"/>
              <a:ext cx="3854" cy="3832"/>
            </a:xfrm>
            <a:custGeom>
              <a:avLst/>
              <a:gdLst/>
              <a:ahLst/>
              <a:cxnLst/>
              <a:rect l="l" t="t" r="r" b="b"/>
              <a:pathLst>
                <a:path w="174" h="173" extrusionOk="0">
                  <a:moveTo>
                    <a:pt x="1" y="0"/>
                  </a:moveTo>
                  <a:lnTo>
                    <a:pt x="17" y="173"/>
                  </a:lnTo>
                  <a:cubicBezTo>
                    <a:pt x="79" y="94"/>
                    <a:pt x="111" y="94"/>
                    <a:pt x="173" y="63"/>
                  </a:cubicBezTo>
                  <a:lnTo>
                    <a:pt x="1" y="0"/>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140;p55"/>
            <p:cNvSpPr/>
            <p:nvPr/>
          </p:nvSpPr>
          <p:spPr>
            <a:xfrm>
              <a:off x="1901368" y="3820179"/>
              <a:ext cx="2791" cy="8794"/>
            </a:xfrm>
            <a:custGeom>
              <a:avLst/>
              <a:gdLst/>
              <a:ahLst/>
              <a:cxnLst/>
              <a:rect l="l" t="t" r="r" b="b"/>
              <a:pathLst>
                <a:path w="126" h="397" extrusionOk="0">
                  <a:moveTo>
                    <a:pt x="47" y="0"/>
                  </a:moveTo>
                  <a:cubicBezTo>
                    <a:pt x="34" y="0"/>
                    <a:pt x="19" y="48"/>
                    <a:pt x="0" y="182"/>
                  </a:cubicBezTo>
                  <a:cubicBezTo>
                    <a:pt x="33" y="215"/>
                    <a:pt x="35" y="396"/>
                    <a:pt x="67" y="396"/>
                  </a:cubicBezTo>
                  <a:cubicBezTo>
                    <a:pt x="80" y="396"/>
                    <a:pt x="98" y="364"/>
                    <a:pt x="126" y="276"/>
                  </a:cubicBezTo>
                  <a:cubicBezTo>
                    <a:pt x="93" y="244"/>
                    <a:pt x="76" y="0"/>
                    <a:pt x="47"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141;p55"/>
            <p:cNvSpPr/>
            <p:nvPr/>
          </p:nvSpPr>
          <p:spPr>
            <a:xfrm>
              <a:off x="1910738" y="3708586"/>
              <a:ext cx="6955" cy="2104"/>
            </a:xfrm>
            <a:custGeom>
              <a:avLst/>
              <a:gdLst/>
              <a:ahLst/>
              <a:cxnLst/>
              <a:rect l="l" t="t" r="r" b="b"/>
              <a:pathLst>
                <a:path w="314" h="95" extrusionOk="0">
                  <a:moveTo>
                    <a:pt x="0" y="1"/>
                  </a:moveTo>
                  <a:lnTo>
                    <a:pt x="16" y="95"/>
                  </a:lnTo>
                  <a:lnTo>
                    <a:pt x="314" y="1"/>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5172;p55"/>
          <p:cNvGrpSpPr/>
          <p:nvPr/>
        </p:nvGrpSpPr>
        <p:grpSpPr>
          <a:xfrm>
            <a:off x="7884368" y="4506142"/>
            <a:ext cx="579530" cy="431139"/>
            <a:chOff x="5717526" y="2920839"/>
            <a:chExt cx="458308" cy="340956"/>
          </a:xfrm>
        </p:grpSpPr>
        <p:sp>
          <p:nvSpPr>
            <p:cNvPr id="32" name="Google Shape;5173;p55"/>
            <p:cNvSpPr/>
            <p:nvPr/>
          </p:nvSpPr>
          <p:spPr>
            <a:xfrm>
              <a:off x="5856386" y="3002065"/>
              <a:ext cx="319447" cy="251048"/>
            </a:xfrm>
            <a:custGeom>
              <a:avLst/>
              <a:gdLst/>
              <a:ahLst/>
              <a:cxnLst/>
              <a:rect l="l" t="t" r="r" b="b"/>
              <a:pathLst>
                <a:path w="14422" h="11334" extrusionOk="0">
                  <a:moveTo>
                    <a:pt x="4891" y="10785"/>
                  </a:moveTo>
                  <a:cubicBezTo>
                    <a:pt x="3245" y="10581"/>
                    <a:pt x="2007" y="9719"/>
                    <a:pt x="1004" y="8465"/>
                  </a:cubicBezTo>
                  <a:cubicBezTo>
                    <a:pt x="1" y="7195"/>
                    <a:pt x="32" y="7180"/>
                    <a:pt x="440" y="5597"/>
                  </a:cubicBezTo>
                  <a:cubicBezTo>
                    <a:pt x="1223" y="2446"/>
                    <a:pt x="3292" y="738"/>
                    <a:pt x="6427" y="189"/>
                  </a:cubicBezTo>
                  <a:cubicBezTo>
                    <a:pt x="7493" y="1"/>
                    <a:pt x="8528" y="1"/>
                    <a:pt x="9609" y="126"/>
                  </a:cubicBezTo>
                  <a:cubicBezTo>
                    <a:pt x="10738" y="252"/>
                    <a:pt x="11647" y="769"/>
                    <a:pt x="12368" y="1568"/>
                  </a:cubicBezTo>
                  <a:cubicBezTo>
                    <a:pt x="13387" y="2713"/>
                    <a:pt x="14217" y="3967"/>
                    <a:pt x="14311" y="5628"/>
                  </a:cubicBezTo>
                  <a:cubicBezTo>
                    <a:pt x="14421" y="7901"/>
                    <a:pt x="13402" y="9531"/>
                    <a:pt x="11506" y="10487"/>
                  </a:cubicBezTo>
                  <a:cubicBezTo>
                    <a:pt x="9844" y="11333"/>
                    <a:pt x="8073" y="11318"/>
                    <a:pt x="6318" y="10722"/>
                  </a:cubicBezTo>
                  <a:cubicBezTo>
                    <a:pt x="5064" y="10315"/>
                    <a:pt x="3966" y="8637"/>
                    <a:pt x="4076" y="7337"/>
                  </a:cubicBezTo>
                  <a:cubicBezTo>
                    <a:pt x="4201" y="5894"/>
                    <a:pt x="4860" y="5236"/>
                    <a:pt x="6035" y="5111"/>
                  </a:cubicBezTo>
                  <a:cubicBezTo>
                    <a:pt x="6725" y="5032"/>
                    <a:pt x="7477" y="5079"/>
                    <a:pt x="8151" y="5283"/>
                  </a:cubicBezTo>
                  <a:cubicBezTo>
                    <a:pt x="9013" y="5534"/>
                    <a:pt x="9358" y="6333"/>
                    <a:pt x="9155" y="7133"/>
                  </a:cubicBezTo>
                  <a:cubicBezTo>
                    <a:pt x="8998" y="7775"/>
                    <a:pt x="8308" y="8089"/>
                    <a:pt x="7697" y="7775"/>
                  </a:cubicBezTo>
                  <a:cubicBezTo>
                    <a:pt x="7477" y="7666"/>
                    <a:pt x="7274" y="7509"/>
                    <a:pt x="7039" y="7415"/>
                  </a:cubicBezTo>
                  <a:cubicBezTo>
                    <a:pt x="6929" y="7368"/>
                    <a:pt x="6709" y="7415"/>
                    <a:pt x="6647" y="7493"/>
                  </a:cubicBezTo>
                  <a:cubicBezTo>
                    <a:pt x="6584" y="7587"/>
                    <a:pt x="6600" y="7807"/>
                    <a:pt x="6678" y="7916"/>
                  </a:cubicBezTo>
                  <a:cubicBezTo>
                    <a:pt x="7242" y="8779"/>
                    <a:pt x="8810" y="9061"/>
                    <a:pt x="9531" y="7932"/>
                  </a:cubicBezTo>
                  <a:cubicBezTo>
                    <a:pt x="10205" y="6882"/>
                    <a:pt x="9766" y="5205"/>
                    <a:pt x="8606" y="4750"/>
                  </a:cubicBezTo>
                  <a:cubicBezTo>
                    <a:pt x="7383" y="4280"/>
                    <a:pt x="6098" y="4249"/>
                    <a:pt x="4875" y="4844"/>
                  </a:cubicBezTo>
                  <a:cubicBezTo>
                    <a:pt x="3794" y="5393"/>
                    <a:pt x="3245" y="6443"/>
                    <a:pt x="3402" y="7822"/>
                  </a:cubicBezTo>
                  <a:cubicBezTo>
                    <a:pt x="3512" y="8810"/>
                    <a:pt x="3888" y="9688"/>
                    <a:pt x="4640" y="10377"/>
                  </a:cubicBezTo>
                  <a:cubicBezTo>
                    <a:pt x="4734" y="10471"/>
                    <a:pt x="4813" y="10550"/>
                    <a:pt x="4907" y="10644"/>
                  </a:cubicBezTo>
                  <a:cubicBezTo>
                    <a:pt x="4907" y="10659"/>
                    <a:pt x="4891" y="10706"/>
                    <a:pt x="4891" y="1078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174;p55"/>
            <p:cNvSpPr/>
            <p:nvPr/>
          </p:nvSpPr>
          <p:spPr>
            <a:xfrm>
              <a:off x="5717526" y="3006251"/>
              <a:ext cx="210757" cy="255545"/>
            </a:xfrm>
            <a:custGeom>
              <a:avLst/>
              <a:gdLst/>
              <a:ahLst/>
              <a:cxnLst/>
              <a:rect l="l" t="t" r="r" b="b"/>
              <a:pathLst>
                <a:path w="9515" h="11537" extrusionOk="0">
                  <a:moveTo>
                    <a:pt x="9514" y="11035"/>
                  </a:moveTo>
                  <a:cubicBezTo>
                    <a:pt x="7931" y="11160"/>
                    <a:pt x="6364" y="11536"/>
                    <a:pt x="4765" y="11317"/>
                  </a:cubicBezTo>
                  <a:cubicBezTo>
                    <a:pt x="3652" y="11160"/>
                    <a:pt x="2931" y="10517"/>
                    <a:pt x="2461" y="9593"/>
                  </a:cubicBezTo>
                  <a:cubicBezTo>
                    <a:pt x="1991" y="8637"/>
                    <a:pt x="1599" y="7649"/>
                    <a:pt x="1458" y="6568"/>
                  </a:cubicBezTo>
                  <a:cubicBezTo>
                    <a:pt x="1332" y="5517"/>
                    <a:pt x="1097" y="4483"/>
                    <a:pt x="846" y="3448"/>
                  </a:cubicBezTo>
                  <a:cubicBezTo>
                    <a:pt x="737" y="2931"/>
                    <a:pt x="533" y="2430"/>
                    <a:pt x="329" y="1944"/>
                  </a:cubicBezTo>
                  <a:cubicBezTo>
                    <a:pt x="47" y="1285"/>
                    <a:pt x="0" y="1066"/>
                    <a:pt x="141" y="345"/>
                  </a:cubicBezTo>
                  <a:cubicBezTo>
                    <a:pt x="1411" y="0"/>
                    <a:pt x="2492" y="376"/>
                    <a:pt x="3198" y="1505"/>
                  </a:cubicBezTo>
                  <a:cubicBezTo>
                    <a:pt x="3511" y="1991"/>
                    <a:pt x="3731" y="2555"/>
                    <a:pt x="3934" y="3104"/>
                  </a:cubicBezTo>
                  <a:cubicBezTo>
                    <a:pt x="4279" y="4013"/>
                    <a:pt x="4530" y="4969"/>
                    <a:pt x="4922" y="5847"/>
                  </a:cubicBezTo>
                  <a:cubicBezTo>
                    <a:pt x="5878" y="8041"/>
                    <a:pt x="7289" y="9859"/>
                    <a:pt x="9514" y="110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175;p55"/>
            <p:cNvSpPr/>
            <p:nvPr/>
          </p:nvSpPr>
          <p:spPr>
            <a:xfrm>
              <a:off x="5735910" y="2932202"/>
              <a:ext cx="14619" cy="98102"/>
            </a:xfrm>
            <a:custGeom>
              <a:avLst/>
              <a:gdLst/>
              <a:ahLst/>
              <a:cxnLst/>
              <a:rect l="l" t="t" r="r" b="b"/>
              <a:pathLst>
                <a:path w="660" h="4429" extrusionOk="0">
                  <a:moveTo>
                    <a:pt x="330" y="0"/>
                  </a:moveTo>
                  <a:cubicBezTo>
                    <a:pt x="165" y="0"/>
                    <a:pt x="1" y="106"/>
                    <a:pt x="1" y="318"/>
                  </a:cubicBezTo>
                  <a:lnTo>
                    <a:pt x="1" y="4111"/>
                  </a:lnTo>
                  <a:cubicBezTo>
                    <a:pt x="1" y="4323"/>
                    <a:pt x="165" y="4428"/>
                    <a:pt x="330" y="4428"/>
                  </a:cubicBezTo>
                  <a:cubicBezTo>
                    <a:pt x="495" y="4428"/>
                    <a:pt x="659" y="4323"/>
                    <a:pt x="659" y="4111"/>
                  </a:cubicBezTo>
                  <a:lnTo>
                    <a:pt x="659" y="318"/>
                  </a:lnTo>
                  <a:cubicBezTo>
                    <a:pt x="659" y="106"/>
                    <a:pt x="495" y="0"/>
                    <a:pt x="3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176;p55"/>
            <p:cNvSpPr/>
            <p:nvPr/>
          </p:nvSpPr>
          <p:spPr>
            <a:xfrm>
              <a:off x="5745479" y="2956258"/>
              <a:ext cx="73449" cy="83926"/>
            </a:xfrm>
            <a:custGeom>
              <a:avLst/>
              <a:gdLst/>
              <a:ahLst/>
              <a:cxnLst/>
              <a:rect l="l" t="t" r="r" b="b"/>
              <a:pathLst>
                <a:path w="3316" h="3789" extrusionOk="0">
                  <a:moveTo>
                    <a:pt x="2866" y="1"/>
                  </a:moveTo>
                  <a:cubicBezTo>
                    <a:pt x="2768" y="1"/>
                    <a:pt x="2672" y="46"/>
                    <a:pt x="2610" y="157"/>
                  </a:cubicBezTo>
                  <a:cubicBezTo>
                    <a:pt x="1983" y="1317"/>
                    <a:pt x="1105" y="2273"/>
                    <a:pt x="227" y="3229"/>
                  </a:cubicBezTo>
                  <a:cubicBezTo>
                    <a:pt x="0" y="3468"/>
                    <a:pt x="220" y="3789"/>
                    <a:pt x="462" y="3789"/>
                  </a:cubicBezTo>
                  <a:cubicBezTo>
                    <a:pt x="537" y="3789"/>
                    <a:pt x="615" y="3758"/>
                    <a:pt x="682" y="3683"/>
                  </a:cubicBezTo>
                  <a:cubicBezTo>
                    <a:pt x="1606" y="2696"/>
                    <a:pt x="2516" y="1693"/>
                    <a:pt x="3174" y="486"/>
                  </a:cubicBezTo>
                  <a:cubicBezTo>
                    <a:pt x="3315" y="236"/>
                    <a:pt x="3087" y="1"/>
                    <a:pt x="28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177;p55"/>
            <p:cNvSpPr/>
            <p:nvPr/>
          </p:nvSpPr>
          <p:spPr>
            <a:xfrm>
              <a:off x="5722377" y="2920839"/>
              <a:ext cx="37168" cy="28839"/>
            </a:xfrm>
            <a:custGeom>
              <a:avLst/>
              <a:gdLst/>
              <a:ahLst/>
              <a:cxnLst/>
              <a:rect l="l" t="t" r="r" b="b"/>
              <a:pathLst>
                <a:path w="1678" h="1302" extrusionOk="0">
                  <a:moveTo>
                    <a:pt x="847" y="0"/>
                  </a:moveTo>
                  <a:cubicBezTo>
                    <a:pt x="0" y="0"/>
                    <a:pt x="0" y="1301"/>
                    <a:pt x="847" y="1301"/>
                  </a:cubicBezTo>
                  <a:cubicBezTo>
                    <a:pt x="1678" y="1301"/>
                    <a:pt x="1678" y="0"/>
                    <a:pt x="8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178;p55"/>
            <p:cNvSpPr/>
            <p:nvPr/>
          </p:nvSpPr>
          <p:spPr>
            <a:xfrm>
              <a:off x="5791818" y="2945825"/>
              <a:ext cx="37168" cy="29194"/>
            </a:xfrm>
            <a:custGeom>
              <a:avLst/>
              <a:gdLst/>
              <a:ahLst/>
              <a:cxnLst/>
              <a:rect l="l" t="t" r="r" b="b"/>
              <a:pathLst>
                <a:path w="1678" h="1318" extrusionOk="0">
                  <a:moveTo>
                    <a:pt x="847" y="1"/>
                  </a:moveTo>
                  <a:cubicBezTo>
                    <a:pt x="0" y="1"/>
                    <a:pt x="0" y="1317"/>
                    <a:pt x="847" y="1317"/>
                  </a:cubicBezTo>
                  <a:cubicBezTo>
                    <a:pt x="1677" y="1317"/>
                    <a:pt x="1677" y="1"/>
                    <a:pt x="8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5206;p55"/>
          <p:cNvGrpSpPr/>
          <p:nvPr/>
        </p:nvGrpSpPr>
        <p:grpSpPr>
          <a:xfrm>
            <a:off x="1979712" y="4638335"/>
            <a:ext cx="270452" cy="246308"/>
            <a:chOff x="3557127" y="2044850"/>
            <a:chExt cx="213880" cy="194787"/>
          </a:xfrm>
        </p:grpSpPr>
        <p:sp>
          <p:nvSpPr>
            <p:cNvPr id="39" name="Google Shape;5207;p55"/>
            <p:cNvSpPr/>
            <p:nvPr/>
          </p:nvSpPr>
          <p:spPr>
            <a:xfrm>
              <a:off x="3557127" y="2044850"/>
              <a:ext cx="213880" cy="194787"/>
            </a:xfrm>
            <a:custGeom>
              <a:avLst/>
              <a:gdLst/>
              <a:ahLst/>
              <a:cxnLst/>
              <a:rect l="l" t="t" r="r" b="b"/>
              <a:pathLst>
                <a:path w="9656" h="8794" extrusionOk="0">
                  <a:moveTo>
                    <a:pt x="3401" y="1552"/>
                  </a:moveTo>
                  <a:cubicBezTo>
                    <a:pt x="3558" y="988"/>
                    <a:pt x="3762" y="455"/>
                    <a:pt x="4373" y="236"/>
                  </a:cubicBezTo>
                  <a:cubicBezTo>
                    <a:pt x="4875" y="63"/>
                    <a:pt x="5392" y="0"/>
                    <a:pt x="5909" y="173"/>
                  </a:cubicBezTo>
                  <a:cubicBezTo>
                    <a:pt x="6505" y="345"/>
                    <a:pt x="7022" y="1145"/>
                    <a:pt x="6912" y="1756"/>
                  </a:cubicBezTo>
                  <a:cubicBezTo>
                    <a:pt x="6818" y="2273"/>
                    <a:pt x="6662" y="2790"/>
                    <a:pt x="6536" y="3292"/>
                  </a:cubicBezTo>
                  <a:cubicBezTo>
                    <a:pt x="7022" y="3276"/>
                    <a:pt x="7492" y="3229"/>
                    <a:pt x="7978" y="3245"/>
                  </a:cubicBezTo>
                  <a:cubicBezTo>
                    <a:pt x="9076" y="3323"/>
                    <a:pt x="9655" y="4201"/>
                    <a:pt x="9373" y="5079"/>
                  </a:cubicBezTo>
                  <a:cubicBezTo>
                    <a:pt x="9170" y="5659"/>
                    <a:pt x="8793" y="6004"/>
                    <a:pt x="8119" y="6066"/>
                  </a:cubicBezTo>
                  <a:cubicBezTo>
                    <a:pt x="7743" y="6098"/>
                    <a:pt x="7367" y="6098"/>
                    <a:pt x="6960" y="6113"/>
                  </a:cubicBezTo>
                  <a:cubicBezTo>
                    <a:pt x="7022" y="6474"/>
                    <a:pt x="7085" y="6756"/>
                    <a:pt x="7116" y="7022"/>
                  </a:cubicBezTo>
                  <a:cubicBezTo>
                    <a:pt x="7210" y="7979"/>
                    <a:pt x="6395" y="8794"/>
                    <a:pt x="5455" y="8668"/>
                  </a:cubicBezTo>
                  <a:cubicBezTo>
                    <a:pt x="4843" y="8590"/>
                    <a:pt x="4326" y="8323"/>
                    <a:pt x="4028" y="7744"/>
                  </a:cubicBezTo>
                  <a:cubicBezTo>
                    <a:pt x="3934" y="7540"/>
                    <a:pt x="3809" y="7336"/>
                    <a:pt x="3699" y="7132"/>
                  </a:cubicBezTo>
                  <a:cubicBezTo>
                    <a:pt x="2571" y="8308"/>
                    <a:pt x="1254" y="8057"/>
                    <a:pt x="549" y="7164"/>
                  </a:cubicBezTo>
                  <a:cubicBezTo>
                    <a:pt x="298" y="6866"/>
                    <a:pt x="204" y="6396"/>
                    <a:pt x="188" y="6004"/>
                  </a:cubicBezTo>
                  <a:cubicBezTo>
                    <a:pt x="157" y="5314"/>
                    <a:pt x="674" y="4922"/>
                    <a:pt x="1160" y="4609"/>
                  </a:cubicBezTo>
                  <a:cubicBezTo>
                    <a:pt x="878" y="4279"/>
                    <a:pt x="596" y="4013"/>
                    <a:pt x="392" y="3684"/>
                  </a:cubicBezTo>
                  <a:cubicBezTo>
                    <a:pt x="0" y="3057"/>
                    <a:pt x="126" y="2461"/>
                    <a:pt x="690" y="2007"/>
                  </a:cubicBezTo>
                  <a:cubicBezTo>
                    <a:pt x="1379" y="1442"/>
                    <a:pt x="2304" y="1395"/>
                    <a:pt x="3072" y="1850"/>
                  </a:cubicBezTo>
                  <a:cubicBezTo>
                    <a:pt x="3135" y="1881"/>
                    <a:pt x="3213" y="1913"/>
                    <a:pt x="3339" y="1960"/>
                  </a:cubicBezTo>
                  <a:cubicBezTo>
                    <a:pt x="3370" y="1787"/>
                    <a:pt x="3370" y="1662"/>
                    <a:pt x="3401" y="155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208;p55"/>
            <p:cNvSpPr/>
            <p:nvPr/>
          </p:nvSpPr>
          <p:spPr>
            <a:xfrm>
              <a:off x="3598083" y="2085474"/>
              <a:ext cx="128492" cy="116664"/>
            </a:xfrm>
            <a:custGeom>
              <a:avLst/>
              <a:gdLst/>
              <a:ahLst/>
              <a:cxnLst/>
              <a:rect l="l" t="t" r="r" b="b"/>
              <a:pathLst>
                <a:path w="5801" h="5267" extrusionOk="0">
                  <a:moveTo>
                    <a:pt x="2038" y="925"/>
                  </a:moveTo>
                  <a:cubicBezTo>
                    <a:pt x="2132" y="580"/>
                    <a:pt x="2258" y="267"/>
                    <a:pt x="2618" y="141"/>
                  </a:cubicBezTo>
                  <a:cubicBezTo>
                    <a:pt x="2916" y="32"/>
                    <a:pt x="3230" y="0"/>
                    <a:pt x="3543" y="94"/>
                  </a:cubicBezTo>
                  <a:cubicBezTo>
                    <a:pt x="3904" y="204"/>
                    <a:pt x="4217" y="674"/>
                    <a:pt x="4154" y="1035"/>
                  </a:cubicBezTo>
                  <a:cubicBezTo>
                    <a:pt x="4092" y="1348"/>
                    <a:pt x="3998" y="1662"/>
                    <a:pt x="3919" y="1975"/>
                  </a:cubicBezTo>
                  <a:cubicBezTo>
                    <a:pt x="4217" y="1960"/>
                    <a:pt x="4499" y="1928"/>
                    <a:pt x="4781" y="1944"/>
                  </a:cubicBezTo>
                  <a:cubicBezTo>
                    <a:pt x="5440" y="1991"/>
                    <a:pt x="5800" y="2508"/>
                    <a:pt x="5628" y="3041"/>
                  </a:cubicBezTo>
                  <a:cubicBezTo>
                    <a:pt x="5502" y="3386"/>
                    <a:pt x="5283" y="3590"/>
                    <a:pt x="4875" y="3637"/>
                  </a:cubicBezTo>
                  <a:cubicBezTo>
                    <a:pt x="4640" y="3652"/>
                    <a:pt x="4421" y="3652"/>
                    <a:pt x="4186" y="3668"/>
                  </a:cubicBezTo>
                  <a:cubicBezTo>
                    <a:pt x="4217" y="3872"/>
                    <a:pt x="4248" y="4044"/>
                    <a:pt x="4264" y="4217"/>
                  </a:cubicBezTo>
                  <a:cubicBezTo>
                    <a:pt x="4327" y="4781"/>
                    <a:pt x="3841" y="5267"/>
                    <a:pt x="3277" y="5188"/>
                  </a:cubicBezTo>
                  <a:cubicBezTo>
                    <a:pt x="2916" y="5141"/>
                    <a:pt x="2603" y="4985"/>
                    <a:pt x="2415" y="4640"/>
                  </a:cubicBezTo>
                  <a:cubicBezTo>
                    <a:pt x="2352" y="4514"/>
                    <a:pt x="2289" y="4389"/>
                    <a:pt x="2226" y="4279"/>
                  </a:cubicBezTo>
                  <a:cubicBezTo>
                    <a:pt x="1552" y="4969"/>
                    <a:pt x="753" y="4828"/>
                    <a:pt x="330" y="4279"/>
                  </a:cubicBezTo>
                  <a:cubicBezTo>
                    <a:pt x="189" y="4107"/>
                    <a:pt x="126" y="3825"/>
                    <a:pt x="110" y="3590"/>
                  </a:cubicBezTo>
                  <a:cubicBezTo>
                    <a:pt x="95" y="3182"/>
                    <a:pt x="408" y="2947"/>
                    <a:pt x="690" y="2759"/>
                  </a:cubicBezTo>
                  <a:cubicBezTo>
                    <a:pt x="534" y="2555"/>
                    <a:pt x="361" y="2398"/>
                    <a:pt x="236" y="2210"/>
                  </a:cubicBezTo>
                  <a:cubicBezTo>
                    <a:pt x="1" y="1834"/>
                    <a:pt x="79" y="1474"/>
                    <a:pt x="424" y="1192"/>
                  </a:cubicBezTo>
                  <a:cubicBezTo>
                    <a:pt x="831" y="862"/>
                    <a:pt x="1380" y="831"/>
                    <a:pt x="1835" y="1097"/>
                  </a:cubicBezTo>
                  <a:cubicBezTo>
                    <a:pt x="1882" y="1129"/>
                    <a:pt x="1929" y="1129"/>
                    <a:pt x="2007" y="1160"/>
                  </a:cubicBezTo>
                  <a:cubicBezTo>
                    <a:pt x="2023" y="1066"/>
                    <a:pt x="2023" y="988"/>
                    <a:pt x="2038" y="92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209;p55"/>
            <p:cNvSpPr/>
            <p:nvPr/>
          </p:nvSpPr>
          <p:spPr>
            <a:xfrm>
              <a:off x="3635938" y="2123307"/>
              <a:ext cx="47578" cy="42041"/>
            </a:xfrm>
            <a:custGeom>
              <a:avLst/>
              <a:gdLst/>
              <a:ahLst/>
              <a:cxnLst/>
              <a:rect l="l" t="t" r="r" b="b"/>
              <a:pathLst>
                <a:path w="2148" h="1898" extrusionOk="0">
                  <a:moveTo>
                    <a:pt x="1129" y="706"/>
                  </a:moveTo>
                  <a:cubicBezTo>
                    <a:pt x="1270" y="706"/>
                    <a:pt x="1380" y="769"/>
                    <a:pt x="1395" y="879"/>
                  </a:cubicBezTo>
                  <a:cubicBezTo>
                    <a:pt x="1411" y="957"/>
                    <a:pt x="1380" y="1020"/>
                    <a:pt x="1364" y="1051"/>
                  </a:cubicBezTo>
                  <a:cubicBezTo>
                    <a:pt x="1317" y="1114"/>
                    <a:pt x="1254" y="1161"/>
                    <a:pt x="1160" y="1192"/>
                  </a:cubicBezTo>
                  <a:cubicBezTo>
                    <a:pt x="1137" y="1197"/>
                    <a:pt x="1113" y="1199"/>
                    <a:pt x="1090" y="1199"/>
                  </a:cubicBezTo>
                  <a:cubicBezTo>
                    <a:pt x="959" y="1199"/>
                    <a:pt x="842" y="1126"/>
                    <a:pt x="815" y="1020"/>
                  </a:cubicBezTo>
                  <a:cubicBezTo>
                    <a:pt x="784" y="894"/>
                    <a:pt x="894" y="753"/>
                    <a:pt x="1050" y="706"/>
                  </a:cubicBezTo>
                  <a:close/>
                  <a:moveTo>
                    <a:pt x="1129" y="1"/>
                  </a:moveTo>
                  <a:cubicBezTo>
                    <a:pt x="1050" y="1"/>
                    <a:pt x="972" y="1"/>
                    <a:pt x="878" y="32"/>
                  </a:cubicBezTo>
                  <a:cubicBezTo>
                    <a:pt x="345" y="158"/>
                    <a:pt x="0" y="675"/>
                    <a:pt x="126" y="1192"/>
                  </a:cubicBezTo>
                  <a:cubicBezTo>
                    <a:pt x="235" y="1615"/>
                    <a:pt x="611" y="1897"/>
                    <a:pt x="1082" y="1897"/>
                  </a:cubicBezTo>
                  <a:cubicBezTo>
                    <a:pt x="1160" y="1897"/>
                    <a:pt x="1238" y="1897"/>
                    <a:pt x="1332" y="1866"/>
                  </a:cubicBezTo>
                  <a:cubicBezTo>
                    <a:pt x="1583" y="1803"/>
                    <a:pt x="1803" y="1662"/>
                    <a:pt x="1944" y="1443"/>
                  </a:cubicBezTo>
                  <a:cubicBezTo>
                    <a:pt x="2101" y="1223"/>
                    <a:pt x="2148" y="973"/>
                    <a:pt x="2085" y="706"/>
                  </a:cubicBezTo>
                  <a:cubicBezTo>
                    <a:pt x="1991" y="283"/>
                    <a:pt x="1599" y="1"/>
                    <a:pt x="1129" y="1"/>
                  </a:cubicBezTo>
                  <a:close/>
                </a:path>
              </a:pathLst>
            </a:custGeom>
            <a:solidFill>
              <a:srgbClr val="7D4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5257;p55"/>
          <p:cNvGrpSpPr/>
          <p:nvPr/>
        </p:nvGrpSpPr>
        <p:grpSpPr>
          <a:xfrm>
            <a:off x="822347" y="4076887"/>
            <a:ext cx="493069" cy="1004546"/>
            <a:chOff x="2203410" y="2891304"/>
            <a:chExt cx="516654" cy="1027265"/>
          </a:xfrm>
        </p:grpSpPr>
        <p:sp>
          <p:nvSpPr>
            <p:cNvPr id="43" name="Google Shape;5258;p55"/>
            <p:cNvSpPr/>
            <p:nvPr/>
          </p:nvSpPr>
          <p:spPr>
            <a:xfrm>
              <a:off x="2271323" y="3809901"/>
              <a:ext cx="364235" cy="108668"/>
            </a:xfrm>
            <a:custGeom>
              <a:avLst/>
              <a:gdLst/>
              <a:ahLst/>
              <a:cxnLst/>
              <a:rect l="l" t="t" r="r" b="b"/>
              <a:pathLst>
                <a:path w="16444" h="4906" extrusionOk="0">
                  <a:moveTo>
                    <a:pt x="8620" y="1"/>
                  </a:moveTo>
                  <a:cubicBezTo>
                    <a:pt x="4824" y="1"/>
                    <a:pt x="1" y="980"/>
                    <a:pt x="3518" y="4204"/>
                  </a:cubicBezTo>
                  <a:cubicBezTo>
                    <a:pt x="4003" y="4689"/>
                    <a:pt x="5132" y="4906"/>
                    <a:pt x="6463" y="4906"/>
                  </a:cubicBezTo>
                  <a:cubicBezTo>
                    <a:pt x="10516" y="4906"/>
                    <a:pt x="16443" y="2893"/>
                    <a:pt x="11747" y="286"/>
                  </a:cubicBezTo>
                  <a:cubicBezTo>
                    <a:pt x="11060" y="112"/>
                    <a:pt x="9898" y="1"/>
                    <a:pt x="8620" y="1"/>
                  </a:cubicBezTo>
                  <a:close/>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259;p55"/>
            <p:cNvSpPr/>
            <p:nvPr/>
          </p:nvSpPr>
          <p:spPr>
            <a:xfrm>
              <a:off x="2242661" y="3111080"/>
              <a:ext cx="414205" cy="736753"/>
            </a:xfrm>
            <a:custGeom>
              <a:avLst/>
              <a:gdLst/>
              <a:ahLst/>
              <a:cxnLst/>
              <a:rect l="l" t="t" r="r" b="b"/>
              <a:pathLst>
                <a:path w="18700" h="33262" extrusionOk="0">
                  <a:moveTo>
                    <a:pt x="8793" y="27321"/>
                  </a:moveTo>
                  <a:cubicBezTo>
                    <a:pt x="9060" y="23371"/>
                    <a:pt x="9358" y="19405"/>
                    <a:pt x="9593" y="15439"/>
                  </a:cubicBezTo>
                  <a:cubicBezTo>
                    <a:pt x="9750" y="12885"/>
                    <a:pt x="9812" y="10330"/>
                    <a:pt x="9938" y="7759"/>
                  </a:cubicBezTo>
                  <a:cubicBezTo>
                    <a:pt x="9953" y="7273"/>
                    <a:pt x="10063" y="6772"/>
                    <a:pt x="10094" y="6270"/>
                  </a:cubicBezTo>
                  <a:cubicBezTo>
                    <a:pt x="10157" y="5533"/>
                    <a:pt x="10094" y="5471"/>
                    <a:pt x="9420" y="5126"/>
                  </a:cubicBezTo>
                  <a:cubicBezTo>
                    <a:pt x="8966" y="4891"/>
                    <a:pt x="8527" y="4593"/>
                    <a:pt x="8088" y="4295"/>
                  </a:cubicBezTo>
                  <a:cubicBezTo>
                    <a:pt x="8010" y="4232"/>
                    <a:pt x="7916" y="4107"/>
                    <a:pt x="7916" y="3997"/>
                  </a:cubicBezTo>
                  <a:cubicBezTo>
                    <a:pt x="7790" y="2869"/>
                    <a:pt x="9154" y="3292"/>
                    <a:pt x="10204" y="4467"/>
                  </a:cubicBezTo>
                  <a:cubicBezTo>
                    <a:pt x="10439" y="2931"/>
                    <a:pt x="10518" y="1442"/>
                    <a:pt x="10862" y="0"/>
                  </a:cubicBezTo>
                  <a:cubicBezTo>
                    <a:pt x="11364" y="1317"/>
                    <a:pt x="10815" y="2649"/>
                    <a:pt x="10909" y="4060"/>
                  </a:cubicBezTo>
                  <a:cubicBezTo>
                    <a:pt x="11333" y="3825"/>
                    <a:pt x="11677" y="3605"/>
                    <a:pt x="12038" y="3433"/>
                  </a:cubicBezTo>
                  <a:cubicBezTo>
                    <a:pt x="12320" y="3292"/>
                    <a:pt x="12649" y="3245"/>
                    <a:pt x="12869" y="3574"/>
                  </a:cubicBezTo>
                  <a:cubicBezTo>
                    <a:pt x="13088" y="3872"/>
                    <a:pt x="12884" y="4091"/>
                    <a:pt x="12696" y="4311"/>
                  </a:cubicBezTo>
                  <a:cubicBezTo>
                    <a:pt x="12336" y="4703"/>
                    <a:pt x="11975" y="5063"/>
                    <a:pt x="11380" y="5141"/>
                  </a:cubicBezTo>
                  <a:cubicBezTo>
                    <a:pt x="10894" y="5204"/>
                    <a:pt x="10706" y="5518"/>
                    <a:pt x="10643" y="6051"/>
                  </a:cubicBezTo>
                  <a:cubicBezTo>
                    <a:pt x="10408" y="8104"/>
                    <a:pt x="10392" y="10173"/>
                    <a:pt x="10298" y="12226"/>
                  </a:cubicBezTo>
                  <a:cubicBezTo>
                    <a:pt x="10157" y="14985"/>
                    <a:pt x="9859" y="17712"/>
                    <a:pt x="9656" y="20471"/>
                  </a:cubicBezTo>
                  <a:cubicBezTo>
                    <a:pt x="9593" y="21270"/>
                    <a:pt x="9546" y="22070"/>
                    <a:pt x="9640" y="22885"/>
                  </a:cubicBezTo>
                  <a:cubicBezTo>
                    <a:pt x="10016" y="21709"/>
                    <a:pt x="10392" y="20534"/>
                    <a:pt x="10753" y="19342"/>
                  </a:cubicBezTo>
                  <a:cubicBezTo>
                    <a:pt x="11599" y="16662"/>
                    <a:pt x="12806" y="14154"/>
                    <a:pt x="14687" y="12038"/>
                  </a:cubicBezTo>
                  <a:cubicBezTo>
                    <a:pt x="15267" y="11380"/>
                    <a:pt x="16051" y="10847"/>
                    <a:pt x="16834" y="10424"/>
                  </a:cubicBezTo>
                  <a:cubicBezTo>
                    <a:pt x="17822" y="9906"/>
                    <a:pt x="18700" y="10533"/>
                    <a:pt x="18590" y="11646"/>
                  </a:cubicBezTo>
                  <a:cubicBezTo>
                    <a:pt x="18527" y="12289"/>
                    <a:pt x="18339" y="12947"/>
                    <a:pt x="18041" y="13511"/>
                  </a:cubicBezTo>
                  <a:cubicBezTo>
                    <a:pt x="17211" y="15079"/>
                    <a:pt x="16301" y="16615"/>
                    <a:pt x="15392" y="18151"/>
                  </a:cubicBezTo>
                  <a:cubicBezTo>
                    <a:pt x="14530" y="19609"/>
                    <a:pt x="13590" y="21019"/>
                    <a:pt x="12775" y="22493"/>
                  </a:cubicBezTo>
                  <a:cubicBezTo>
                    <a:pt x="12132" y="23653"/>
                    <a:pt x="11615" y="24891"/>
                    <a:pt x="11003" y="26208"/>
                  </a:cubicBezTo>
                  <a:cubicBezTo>
                    <a:pt x="12132" y="25095"/>
                    <a:pt x="13135" y="24076"/>
                    <a:pt x="14185" y="23104"/>
                  </a:cubicBezTo>
                  <a:cubicBezTo>
                    <a:pt x="15016" y="22367"/>
                    <a:pt x="16192" y="21458"/>
                    <a:pt x="17179" y="22070"/>
                  </a:cubicBezTo>
                  <a:cubicBezTo>
                    <a:pt x="18088" y="22775"/>
                    <a:pt x="17305" y="23794"/>
                    <a:pt x="16756" y="24499"/>
                  </a:cubicBezTo>
                  <a:cubicBezTo>
                    <a:pt x="15580" y="25973"/>
                    <a:pt x="14217" y="27258"/>
                    <a:pt x="12837" y="28543"/>
                  </a:cubicBezTo>
                  <a:cubicBezTo>
                    <a:pt x="11552" y="29719"/>
                    <a:pt x="10235" y="30894"/>
                    <a:pt x="9342" y="32446"/>
                  </a:cubicBezTo>
                  <a:cubicBezTo>
                    <a:pt x="9201" y="32697"/>
                    <a:pt x="8903" y="33261"/>
                    <a:pt x="8637" y="33261"/>
                  </a:cubicBezTo>
                  <a:cubicBezTo>
                    <a:pt x="8260" y="33261"/>
                    <a:pt x="8339" y="32791"/>
                    <a:pt x="8276" y="32587"/>
                  </a:cubicBezTo>
                  <a:cubicBezTo>
                    <a:pt x="7555" y="30377"/>
                    <a:pt x="6380" y="28465"/>
                    <a:pt x="4843" y="26725"/>
                  </a:cubicBezTo>
                  <a:cubicBezTo>
                    <a:pt x="3480" y="25189"/>
                    <a:pt x="2179" y="23574"/>
                    <a:pt x="909" y="21944"/>
                  </a:cubicBezTo>
                  <a:cubicBezTo>
                    <a:pt x="564" y="21505"/>
                    <a:pt x="282" y="20925"/>
                    <a:pt x="173" y="20361"/>
                  </a:cubicBezTo>
                  <a:cubicBezTo>
                    <a:pt x="0" y="19342"/>
                    <a:pt x="737" y="18841"/>
                    <a:pt x="1677" y="19280"/>
                  </a:cubicBezTo>
                  <a:cubicBezTo>
                    <a:pt x="3229" y="20001"/>
                    <a:pt x="4546" y="20988"/>
                    <a:pt x="5612" y="22383"/>
                  </a:cubicBezTo>
                  <a:cubicBezTo>
                    <a:pt x="6489" y="23543"/>
                    <a:pt x="7242" y="24734"/>
                    <a:pt x="7728" y="26114"/>
                  </a:cubicBezTo>
                  <a:cubicBezTo>
                    <a:pt x="7759" y="26223"/>
                    <a:pt x="7837" y="26333"/>
                    <a:pt x="7900" y="26443"/>
                  </a:cubicBezTo>
                  <a:cubicBezTo>
                    <a:pt x="7916" y="26458"/>
                    <a:pt x="7963" y="26458"/>
                    <a:pt x="8041" y="26474"/>
                  </a:cubicBezTo>
                  <a:cubicBezTo>
                    <a:pt x="7336" y="22211"/>
                    <a:pt x="6630" y="17979"/>
                    <a:pt x="5909" y="13621"/>
                  </a:cubicBezTo>
                  <a:cubicBezTo>
                    <a:pt x="5533" y="13606"/>
                    <a:pt x="5141" y="13590"/>
                    <a:pt x="4765" y="13590"/>
                  </a:cubicBezTo>
                  <a:cubicBezTo>
                    <a:pt x="4483" y="13574"/>
                    <a:pt x="4201" y="13606"/>
                    <a:pt x="3919" y="13559"/>
                  </a:cubicBezTo>
                  <a:cubicBezTo>
                    <a:pt x="3558" y="13496"/>
                    <a:pt x="3276" y="13292"/>
                    <a:pt x="3307" y="12869"/>
                  </a:cubicBezTo>
                  <a:cubicBezTo>
                    <a:pt x="3339" y="12414"/>
                    <a:pt x="3699" y="12320"/>
                    <a:pt x="4060" y="12320"/>
                  </a:cubicBezTo>
                  <a:cubicBezTo>
                    <a:pt x="4389" y="12320"/>
                    <a:pt x="4734" y="12414"/>
                    <a:pt x="5079" y="12461"/>
                  </a:cubicBezTo>
                  <a:cubicBezTo>
                    <a:pt x="5251" y="12508"/>
                    <a:pt x="5439" y="12555"/>
                    <a:pt x="5721" y="12618"/>
                  </a:cubicBezTo>
                  <a:cubicBezTo>
                    <a:pt x="5674" y="10988"/>
                    <a:pt x="4812" y="9546"/>
                    <a:pt x="4891" y="7947"/>
                  </a:cubicBezTo>
                  <a:cubicBezTo>
                    <a:pt x="5721" y="9138"/>
                    <a:pt x="5753" y="10596"/>
                    <a:pt x="6286" y="11991"/>
                  </a:cubicBezTo>
                  <a:cubicBezTo>
                    <a:pt x="6583" y="11709"/>
                    <a:pt x="6818" y="11474"/>
                    <a:pt x="7069" y="11254"/>
                  </a:cubicBezTo>
                  <a:cubicBezTo>
                    <a:pt x="7351" y="10988"/>
                    <a:pt x="7712" y="10910"/>
                    <a:pt x="7994" y="11176"/>
                  </a:cubicBezTo>
                  <a:cubicBezTo>
                    <a:pt x="8308" y="11442"/>
                    <a:pt x="8213" y="11834"/>
                    <a:pt x="7978" y="12101"/>
                  </a:cubicBezTo>
                  <a:cubicBezTo>
                    <a:pt x="7759" y="12383"/>
                    <a:pt x="7461" y="12665"/>
                    <a:pt x="7148" y="12838"/>
                  </a:cubicBezTo>
                  <a:cubicBezTo>
                    <a:pt x="6646" y="13104"/>
                    <a:pt x="6505" y="13464"/>
                    <a:pt x="6583" y="13982"/>
                  </a:cubicBezTo>
                  <a:cubicBezTo>
                    <a:pt x="7038" y="16897"/>
                    <a:pt x="7477" y="19797"/>
                    <a:pt x="7931" y="22697"/>
                  </a:cubicBezTo>
                  <a:cubicBezTo>
                    <a:pt x="8182" y="24233"/>
                    <a:pt x="8449" y="25769"/>
                    <a:pt x="8715" y="27305"/>
                  </a:cubicBezTo>
                  <a:cubicBezTo>
                    <a:pt x="8731" y="27321"/>
                    <a:pt x="8762" y="27321"/>
                    <a:pt x="8793" y="27321"/>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260;p55"/>
            <p:cNvSpPr/>
            <p:nvPr/>
          </p:nvSpPr>
          <p:spPr>
            <a:xfrm>
              <a:off x="2567628" y="3454455"/>
              <a:ext cx="152436" cy="140276"/>
            </a:xfrm>
            <a:custGeom>
              <a:avLst/>
              <a:gdLst/>
              <a:ahLst/>
              <a:cxnLst/>
              <a:rect l="l" t="t" r="r" b="b"/>
              <a:pathLst>
                <a:path w="6882" h="6333" extrusionOk="0">
                  <a:moveTo>
                    <a:pt x="0" y="6333"/>
                  </a:moveTo>
                  <a:cubicBezTo>
                    <a:pt x="1003" y="5141"/>
                    <a:pt x="2273" y="4279"/>
                    <a:pt x="3527" y="3401"/>
                  </a:cubicBezTo>
                  <a:cubicBezTo>
                    <a:pt x="4452" y="2774"/>
                    <a:pt x="5314" y="2069"/>
                    <a:pt x="6207" y="1395"/>
                  </a:cubicBezTo>
                  <a:cubicBezTo>
                    <a:pt x="6521" y="1176"/>
                    <a:pt x="6756" y="894"/>
                    <a:pt x="6819" y="502"/>
                  </a:cubicBezTo>
                  <a:cubicBezTo>
                    <a:pt x="6881" y="141"/>
                    <a:pt x="6772" y="0"/>
                    <a:pt x="6395" y="47"/>
                  </a:cubicBezTo>
                  <a:cubicBezTo>
                    <a:pt x="5988" y="126"/>
                    <a:pt x="5580" y="204"/>
                    <a:pt x="5188" y="345"/>
                  </a:cubicBezTo>
                  <a:cubicBezTo>
                    <a:pt x="3778" y="894"/>
                    <a:pt x="2634" y="1787"/>
                    <a:pt x="1724" y="2963"/>
                  </a:cubicBezTo>
                  <a:cubicBezTo>
                    <a:pt x="956" y="3981"/>
                    <a:pt x="345" y="5094"/>
                    <a:pt x="0" y="6333"/>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261;p55"/>
            <p:cNvSpPr/>
            <p:nvPr/>
          </p:nvSpPr>
          <p:spPr>
            <a:xfrm>
              <a:off x="2203410" y="3416600"/>
              <a:ext cx="152436" cy="140630"/>
            </a:xfrm>
            <a:custGeom>
              <a:avLst/>
              <a:gdLst/>
              <a:ahLst/>
              <a:cxnLst/>
              <a:rect l="l" t="t" r="r" b="b"/>
              <a:pathLst>
                <a:path w="6882" h="6349" extrusionOk="0">
                  <a:moveTo>
                    <a:pt x="6882" y="6349"/>
                  </a:moveTo>
                  <a:cubicBezTo>
                    <a:pt x="5879" y="5157"/>
                    <a:pt x="4609" y="4295"/>
                    <a:pt x="3355" y="3418"/>
                  </a:cubicBezTo>
                  <a:cubicBezTo>
                    <a:pt x="2446" y="2791"/>
                    <a:pt x="1568" y="2085"/>
                    <a:pt x="675" y="1411"/>
                  </a:cubicBezTo>
                  <a:cubicBezTo>
                    <a:pt x="377" y="1176"/>
                    <a:pt x="142" y="910"/>
                    <a:pt x="64" y="518"/>
                  </a:cubicBezTo>
                  <a:cubicBezTo>
                    <a:pt x="1" y="157"/>
                    <a:pt x="126" y="1"/>
                    <a:pt x="487" y="63"/>
                  </a:cubicBezTo>
                  <a:cubicBezTo>
                    <a:pt x="894" y="126"/>
                    <a:pt x="1318" y="220"/>
                    <a:pt x="1694" y="361"/>
                  </a:cubicBezTo>
                  <a:cubicBezTo>
                    <a:pt x="3104" y="894"/>
                    <a:pt x="4264" y="1788"/>
                    <a:pt x="5158" y="2979"/>
                  </a:cubicBezTo>
                  <a:cubicBezTo>
                    <a:pt x="5926" y="3998"/>
                    <a:pt x="6537" y="5095"/>
                    <a:pt x="6882" y="6349"/>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262;p55"/>
            <p:cNvSpPr/>
            <p:nvPr/>
          </p:nvSpPr>
          <p:spPr>
            <a:xfrm>
              <a:off x="2387081" y="2930532"/>
              <a:ext cx="206261" cy="217026"/>
            </a:xfrm>
            <a:custGeom>
              <a:avLst/>
              <a:gdLst/>
              <a:ahLst/>
              <a:cxnLst/>
              <a:rect l="l" t="t" r="r" b="b"/>
              <a:pathLst>
                <a:path w="9312" h="9798" extrusionOk="0">
                  <a:moveTo>
                    <a:pt x="9013" y="5189"/>
                  </a:moveTo>
                  <a:cubicBezTo>
                    <a:pt x="8982" y="5455"/>
                    <a:pt x="8935" y="5706"/>
                    <a:pt x="8888" y="5957"/>
                  </a:cubicBezTo>
                  <a:cubicBezTo>
                    <a:pt x="8857" y="6192"/>
                    <a:pt x="8794" y="6427"/>
                    <a:pt x="8747" y="6662"/>
                  </a:cubicBezTo>
                  <a:cubicBezTo>
                    <a:pt x="8637" y="7399"/>
                    <a:pt x="8339" y="8057"/>
                    <a:pt x="7791" y="8574"/>
                  </a:cubicBezTo>
                  <a:cubicBezTo>
                    <a:pt x="7603" y="8747"/>
                    <a:pt x="7368" y="8872"/>
                    <a:pt x="7195" y="8982"/>
                  </a:cubicBezTo>
                  <a:cubicBezTo>
                    <a:pt x="6302" y="9437"/>
                    <a:pt x="5408" y="9687"/>
                    <a:pt x="4452" y="9750"/>
                  </a:cubicBezTo>
                  <a:cubicBezTo>
                    <a:pt x="3778" y="9797"/>
                    <a:pt x="3167" y="9656"/>
                    <a:pt x="2571" y="9374"/>
                  </a:cubicBezTo>
                  <a:cubicBezTo>
                    <a:pt x="1960" y="9076"/>
                    <a:pt x="1411" y="8716"/>
                    <a:pt x="957" y="8214"/>
                  </a:cubicBezTo>
                  <a:cubicBezTo>
                    <a:pt x="565" y="7791"/>
                    <a:pt x="314" y="7273"/>
                    <a:pt x="220" y="6694"/>
                  </a:cubicBezTo>
                  <a:cubicBezTo>
                    <a:pt x="110" y="5988"/>
                    <a:pt x="1" y="5267"/>
                    <a:pt x="32" y="4546"/>
                  </a:cubicBezTo>
                  <a:cubicBezTo>
                    <a:pt x="63" y="4092"/>
                    <a:pt x="189" y="3621"/>
                    <a:pt x="314" y="3167"/>
                  </a:cubicBezTo>
                  <a:cubicBezTo>
                    <a:pt x="471" y="2540"/>
                    <a:pt x="675" y="1913"/>
                    <a:pt x="878" y="1302"/>
                  </a:cubicBezTo>
                  <a:cubicBezTo>
                    <a:pt x="1004" y="894"/>
                    <a:pt x="1239" y="549"/>
                    <a:pt x="1490" y="220"/>
                  </a:cubicBezTo>
                  <a:cubicBezTo>
                    <a:pt x="1662" y="1"/>
                    <a:pt x="1772" y="1"/>
                    <a:pt x="2038" y="110"/>
                  </a:cubicBezTo>
                  <a:cubicBezTo>
                    <a:pt x="2587" y="314"/>
                    <a:pt x="2994" y="706"/>
                    <a:pt x="3418" y="1082"/>
                  </a:cubicBezTo>
                  <a:cubicBezTo>
                    <a:pt x="3527" y="1176"/>
                    <a:pt x="3621" y="1364"/>
                    <a:pt x="3731" y="1364"/>
                  </a:cubicBezTo>
                  <a:cubicBezTo>
                    <a:pt x="3841" y="1380"/>
                    <a:pt x="3951" y="1192"/>
                    <a:pt x="4060" y="1113"/>
                  </a:cubicBezTo>
                  <a:cubicBezTo>
                    <a:pt x="4515" y="737"/>
                    <a:pt x="5032" y="659"/>
                    <a:pt x="5596" y="784"/>
                  </a:cubicBezTo>
                  <a:cubicBezTo>
                    <a:pt x="5847" y="831"/>
                    <a:pt x="6051" y="1004"/>
                    <a:pt x="6192" y="1239"/>
                  </a:cubicBezTo>
                  <a:cubicBezTo>
                    <a:pt x="6302" y="1396"/>
                    <a:pt x="6411" y="1537"/>
                    <a:pt x="6505" y="1693"/>
                  </a:cubicBezTo>
                  <a:cubicBezTo>
                    <a:pt x="6647" y="1584"/>
                    <a:pt x="6803" y="1505"/>
                    <a:pt x="6944" y="1380"/>
                  </a:cubicBezTo>
                  <a:cubicBezTo>
                    <a:pt x="7446" y="925"/>
                    <a:pt x="8057" y="769"/>
                    <a:pt x="8700" y="737"/>
                  </a:cubicBezTo>
                  <a:cubicBezTo>
                    <a:pt x="8951" y="722"/>
                    <a:pt x="9217" y="816"/>
                    <a:pt x="9248" y="1082"/>
                  </a:cubicBezTo>
                  <a:cubicBezTo>
                    <a:pt x="9311" y="1584"/>
                    <a:pt x="9217" y="4217"/>
                    <a:pt x="9013" y="518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263;p55"/>
            <p:cNvSpPr/>
            <p:nvPr/>
          </p:nvSpPr>
          <p:spPr>
            <a:xfrm>
              <a:off x="2426309" y="2942649"/>
              <a:ext cx="122933" cy="208254"/>
            </a:xfrm>
            <a:custGeom>
              <a:avLst/>
              <a:gdLst/>
              <a:ahLst/>
              <a:cxnLst/>
              <a:rect l="l" t="t" r="r" b="b"/>
              <a:pathLst>
                <a:path w="5550" h="9402" extrusionOk="0">
                  <a:moveTo>
                    <a:pt x="3406" y="0"/>
                  </a:moveTo>
                  <a:cubicBezTo>
                    <a:pt x="3176" y="0"/>
                    <a:pt x="2943" y="43"/>
                    <a:pt x="2728" y="128"/>
                  </a:cubicBezTo>
                  <a:cubicBezTo>
                    <a:pt x="2211" y="331"/>
                    <a:pt x="1803" y="676"/>
                    <a:pt x="1537" y="1099"/>
                  </a:cubicBezTo>
                  <a:cubicBezTo>
                    <a:pt x="1474" y="1193"/>
                    <a:pt x="1412" y="1287"/>
                    <a:pt x="1349" y="1366"/>
                  </a:cubicBezTo>
                  <a:cubicBezTo>
                    <a:pt x="1192" y="1570"/>
                    <a:pt x="1020" y="1820"/>
                    <a:pt x="910" y="2134"/>
                  </a:cubicBezTo>
                  <a:cubicBezTo>
                    <a:pt x="863" y="2259"/>
                    <a:pt x="800" y="2385"/>
                    <a:pt x="738" y="2510"/>
                  </a:cubicBezTo>
                  <a:cubicBezTo>
                    <a:pt x="628" y="2730"/>
                    <a:pt x="502" y="2996"/>
                    <a:pt x="440" y="3294"/>
                  </a:cubicBezTo>
                  <a:cubicBezTo>
                    <a:pt x="252" y="3999"/>
                    <a:pt x="79" y="4704"/>
                    <a:pt x="64" y="5457"/>
                  </a:cubicBezTo>
                  <a:cubicBezTo>
                    <a:pt x="64" y="5567"/>
                    <a:pt x="48" y="5676"/>
                    <a:pt x="32" y="5786"/>
                  </a:cubicBezTo>
                  <a:cubicBezTo>
                    <a:pt x="17" y="6052"/>
                    <a:pt x="1" y="6319"/>
                    <a:pt x="32" y="6617"/>
                  </a:cubicBezTo>
                  <a:cubicBezTo>
                    <a:pt x="64" y="7056"/>
                    <a:pt x="142" y="7479"/>
                    <a:pt x="236" y="7871"/>
                  </a:cubicBezTo>
                  <a:lnTo>
                    <a:pt x="252" y="7996"/>
                  </a:lnTo>
                  <a:cubicBezTo>
                    <a:pt x="299" y="8184"/>
                    <a:pt x="424" y="8764"/>
                    <a:pt x="973" y="9062"/>
                  </a:cubicBezTo>
                  <a:cubicBezTo>
                    <a:pt x="1255" y="9203"/>
                    <a:pt x="1537" y="9281"/>
                    <a:pt x="1788" y="9328"/>
                  </a:cubicBezTo>
                  <a:cubicBezTo>
                    <a:pt x="2005" y="9381"/>
                    <a:pt x="2218" y="9401"/>
                    <a:pt x="2424" y="9401"/>
                  </a:cubicBezTo>
                  <a:cubicBezTo>
                    <a:pt x="2768" y="9401"/>
                    <a:pt x="3093" y="9346"/>
                    <a:pt x="3386" y="9297"/>
                  </a:cubicBezTo>
                  <a:lnTo>
                    <a:pt x="3606" y="9266"/>
                  </a:lnTo>
                  <a:cubicBezTo>
                    <a:pt x="3810" y="9234"/>
                    <a:pt x="3998" y="9172"/>
                    <a:pt x="4170" y="9078"/>
                  </a:cubicBezTo>
                  <a:cubicBezTo>
                    <a:pt x="4484" y="8905"/>
                    <a:pt x="4719" y="8607"/>
                    <a:pt x="4829" y="8263"/>
                  </a:cubicBezTo>
                  <a:cubicBezTo>
                    <a:pt x="4860" y="8153"/>
                    <a:pt x="4891" y="8059"/>
                    <a:pt x="4923" y="7965"/>
                  </a:cubicBezTo>
                  <a:cubicBezTo>
                    <a:pt x="5017" y="7730"/>
                    <a:pt x="5095" y="7479"/>
                    <a:pt x="5142" y="7197"/>
                  </a:cubicBezTo>
                  <a:cubicBezTo>
                    <a:pt x="5361" y="5755"/>
                    <a:pt x="5550" y="4344"/>
                    <a:pt x="5408" y="2886"/>
                  </a:cubicBezTo>
                  <a:cubicBezTo>
                    <a:pt x="5361" y="2369"/>
                    <a:pt x="5252" y="1679"/>
                    <a:pt x="4891" y="958"/>
                  </a:cubicBezTo>
                  <a:cubicBezTo>
                    <a:pt x="4734" y="582"/>
                    <a:pt x="4452" y="300"/>
                    <a:pt x="4092" y="143"/>
                  </a:cubicBezTo>
                  <a:cubicBezTo>
                    <a:pt x="3884" y="47"/>
                    <a:pt x="3647" y="0"/>
                    <a:pt x="34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264;p55"/>
            <p:cNvSpPr/>
            <p:nvPr/>
          </p:nvSpPr>
          <p:spPr>
            <a:xfrm>
              <a:off x="2442412" y="2904173"/>
              <a:ext cx="45208" cy="31564"/>
            </a:xfrm>
            <a:custGeom>
              <a:avLst/>
              <a:gdLst/>
              <a:ahLst/>
              <a:cxnLst/>
              <a:rect l="l" t="t" r="r" b="b"/>
              <a:pathLst>
                <a:path w="2041" h="1425" extrusionOk="0">
                  <a:moveTo>
                    <a:pt x="1009" y="1"/>
                  </a:moveTo>
                  <a:cubicBezTo>
                    <a:pt x="901" y="1"/>
                    <a:pt x="786" y="29"/>
                    <a:pt x="669" y="93"/>
                  </a:cubicBezTo>
                  <a:cubicBezTo>
                    <a:pt x="0" y="468"/>
                    <a:pt x="393" y="1424"/>
                    <a:pt x="1019" y="1424"/>
                  </a:cubicBezTo>
                  <a:cubicBezTo>
                    <a:pt x="1127" y="1424"/>
                    <a:pt x="1241" y="1396"/>
                    <a:pt x="1359" y="1332"/>
                  </a:cubicBezTo>
                  <a:cubicBezTo>
                    <a:pt x="2041" y="957"/>
                    <a:pt x="1639" y="1"/>
                    <a:pt x="1009"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265;p55"/>
            <p:cNvSpPr/>
            <p:nvPr/>
          </p:nvSpPr>
          <p:spPr>
            <a:xfrm>
              <a:off x="2526561" y="2911106"/>
              <a:ext cx="45097" cy="31364"/>
            </a:xfrm>
            <a:custGeom>
              <a:avLst/>
              <a:gdLst/>
              <a:ahLst/>
              <a:cxnLst/>
              <a:rect l="l" t="t" r="r" b="b"/>
              <a:pathLst>
                <a:path w="2036" h="1416" extrusionOk="0">
                  <a:moveTo>
                    <a:pt x="1022" y="0"/>
                  </a:moveTo>
                  <a:cubicBezTo>
                    <a:pt x="913" y="0"/>
                    <a:pt x="797" y="29"/>
                    <a:pt x="679" y="94"/>
                  </a:cubicBezTo>
                  <a:cubicBezTo>
                    <a:pt x="0" y="466"/>
                    <a:pt x="395" y="1415"/>
                    <a:pt x="1018" y="1415"/>
                  </a:cubicBezTo>
                  <a:cubicBezTo>
                    <a:pt x="1129" y="1415"/>
                    <a:pt x="1248" y="1385"/>
                    <a:pt x="1368" y="1316"/>
                  </a:cubicBezTo>
                  <a:cubicBezTo>
                    <a:pt x="2036" y="943"/>
                    <a:pt x="1646" y="0"/>
                    <a:pt x="1022" y="0"/>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266;p55"/>
            <p:cNvSpPr/>
            <p:nvPr/>
          </p:nvSpPr>
          <p:spPr>
            <a:xfrm>
              <a:off x="2481640" y="2891304"/>
              <a:ext cx="45186" cy="31586"/>
            </a:xfrm>
            <a:custGeom>
              <a:avLst/>
              <a:gdLst/>
              <a:ahLst/>
              <a:cxnLst/>
              <a:rect l="l" t="t" r="r" b="b"/>
              <a:pathLst>
                <a:path w="2040" h="1426" extrusionOk="0">
                  <a:moveTo>
                    <a:pt x="1013" y="1"/>
                  </a:moveTo>
                  <a:cubicBezTo>
                    <a:pt x="903" y="1"/>
                    <a:pt x="787" y="29"/>
                    <a:pt x="669" y="94"/>
                  </a:cubicBezTo>
                  <a:cubicBezTo>
                    <a:pt x="0" y="469"/>
                    <a:pt x="393" y="1425"/>
                    <a:pt x="1019" y="1425"/>
                  </a:cubicBezTo>
                  <a:cubicBezTo>
                    <a:pt x="1127" y="1425"/>
                    <a:pt x="1241" y="1397"/>
                    <a:pt x="1359" y="1333"/>
                  </a:cubicBezTo>
                  <a:cubicBezTo>
                    <a:pt x="2040" y="945"/>
                    <a:pt x="1640" y="1"/>
                    <a:pt x="1013"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67;p55"/>
            <p:cNvSpPr/>
            <p:nvPr/>
          </p:nvSpPr>
          <p:spPr>
            <a:xfrm>
              <a:off x="2218694" y="3108998"/>
              <a:ext cx="183690" cy="200679"/>
            </a:xfrm>
            <a:custGeom>
              <a:avLst/>
              <a:gdLst/>
              <a:ahLst/>
              <a:cxnLst/>
              <a:rect l="l" t="t" r="r" b="b"/>
              <a:pathLst>
                <a:path w="8293" h="9060" extrusionOk="0">
                  <a:moveTo>
                    <a:pt x="7712" y="3402"/>
                  </a:moveTo>
                  <a:cubicBezTo>
                    <a:pt x="7791" y="3605"/>
                    <a:pt x="7853" y="3809"/>
                    <a:pt x="7916" y="4028"/>
                  </a:cubicBezTo>
                  <a:cubicBezTo>
                    <a:pt x="7979" y="4217"/>
                    <a:pt x="8026" y="4420"/>
                    <a:pt x="8089" y="4608"/>
                  </a:cubicBezTo>
                  <a:cubicBezTo>
                    <a:pt x="8277" y="5220"/>
                    <a:pt x="8292" y="5831"/>
                    <a:pt x="8089" y="6427"/>
                  </a:cubicBezTo>
                  <a:cubicBezTo>
                    <a:pt x="8010" y="6630"/>
                    <a:pt x="7885" y="6819"/>
                    <a:pt x="7791" y="6960"/>
                  </a:cubicBezTo>
                  <a:cubicBezTo>
                    <a:pt x="7289" y="7665"/>
                    <a:pt x="6709" y="8182"/>
                    <a:pt x="6004" y="8605"/>
                  </a:cubicBezTo>
                  <a:cubicBezTo>
                    <a:pt x="5518" y="8903"/>
                    <a:pt x="5001" y="9029"/>
                    <a:pt x="4436" y="9044"/>
                  </a:cubicBezTo>
                  <a:cubicBezTo>
                    <a:pt x="3856" y="9060"/>
                    <a:pt x="3292" y="8982"/>
                    <a:pt x="2775" y="8778"/>
                  </a:cubicBezTo>
                  <a:cubicBezTo>
                    <a:pt x="2305" y="8605"/>
                    <a:pt x="1913" y="8308"/>
                    <a:pt x="1615" y="7900"/>
                  </a:cubicBezTo>
                  <a:cubicBezTo>
                    <a:pt x="1270" y="7414"/>
                    <a:pt x="910" y="6913"/>
                    <a:pt x="659" y="6348"/>
                  </a:cubicBezTo>
                  <a:cubicBezTo>
                    <a:pt x="502" y="5988"/>
                    <a:pt x="408" y="5596"/>
                    <a:pt x="330" y="5204"/>
                  </a:cubicBezTo>
                  <a:cubicBezTo>
                    <a:pt x="220" y="4655"/>
                    <a:pt x="142" y="4107"/>
                    <a:pt x="48" y="3558"/>
                  </a:cubicBezTo>
                  <a:cubicBezTo>
                    <a:pt x="1" y="3213"/>
                    <a:pt x="48" y="2853"/>
                    <a:pt x="110" y="2508"/>
                  </a:cubicBezTo>
                  <a:cubicBezTo>
                    <a:pt x="142" y="2273"/>
                    <a:pt x="236" y="2242"/>
                    <a:pt x="471" y="2210"/>
                  </a:cubicBezTo>
                  <a:cubicBezTo>
                    <a:pt x="972" y="2163"/>
                    <a:pt x="1427" y="2304"/>
                    <a:pt x="1882" y="2430"/>
                  </a:cubicBezTo>
                  <a:cubicBezTo>
                    <a:pt x="2007" y="2461"/>
                    <a:pt x="2148" y="2555"/>
                    <a:pt x="2242" y="2524"/>
                  </a:cubicBezTo>
                  <a:cubicBezTo>
                    <a:pt x="2320" y="2492"/>
                    <a:pt x="2352" y="2304"/>
                    <a:pt x="2399" y="2195"/>
                  </a:cubicBezTo>
                  <a:cubicBezTo>
                    <a:pt x="2587" y="1740"/>
                    <a:pt x="2963" y="1489"/>
                    <a:pt x="3433" y="1364"/>
                  </a:cubicBezTo>
                  <a:cubicBezTo>
                    <a:pt x="3653" y="1301"/>
                    <a:pt x="3856" y="1364"/>
                    <a:pt x="4060" y="1474"/>
                  </a:cubicBezTo>
                  <a:cubicBezTo>
                    <a:pt x="4201" y="1552"/>
                    <a:pt x="4342" y="1630"/>
                    <a:pt x="4468" y="1709"/>
                  </a:cubicBezTo>
                  <a:cubicBezTo>
                    <a:pt x="4546" y="1568"/>
                    <a:pt x="4625" y="1442"/>
                    <a:pt x="4687" y="1301"/>
                  </a:cubicBezTo>
                  <a:cubicBezTo>
                    <a:pt x="4891" y="768"/>
                    <a:pt x="5283" y="408"/>
                    <a:pt x="5769" y="126"/>
                  </a:cubicBezTo>
                  <a:cubicBezTo>
                    <a:pt x="5957" y="16"/>
                    <a:pt x="6192" y="0"/>
                    <a:pt x="6317" y="188"/>
                  </a:cubicBezTo>
                  <a:cubicBezTo>
                    <a:pt x="6552" y="549"/>
                    <a:pt x="7493" y="2586"/>
                    <a:pt x="7712" y="340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268;p55"/>
            <p:cNvSpPr/>
            <p:nvPr/>
          </p:nvSpPr>
          <p:spPr>
            <a:xfrm>
              <a:off x="2261045" y="3135334"/>
              <a:ext cx="119809" cy="176425"/>
            </a:xfrm>
            <a:custGeom>
              <a:avLst/>
              <a:gdLst/>
              <a:ahLst/>
              <a:cxnLst/>
              <a:rect l="l" t="t" r="r" b="b"/>
              <a:pathLst>
                <a:path w="5409" h="7965" extrusionOk="0">
                  <a:moveTo>
                    <a:pt x="1751" y="1"/>
                  </a:moveTo>
                  <a:cubicBezTo>
                    <a:pt x="1727" y="1"/>
                    <a:pt x="1702" y="1"/>
                    <a:pt x="1678" y="2"/>
                  </a:cubicBezTo>
                  <a:cubicBezTo>
                    <a:pt x="1302" y="18"/>
                    <a:pt x="910" y="206"/>
                    <a:pt x="644" y="520"/>
                  </a:cubicBezTo>
                  <a:cubicBezTo>
                    <a:pt x="330" y="865"/>
                    <a:pt x="158" y="1272"/>
                    <a:pt x="111" y="1711"/>
                  </a:cubicBezTo>
                  <a:cubicBezTo>
                    <a:pt x="111" y="1805"/>
                    <a:pt x="95" y="1883"/>
                    <a:pt x="79" y="1977"/>
                  </a:cubicBezTo>
                  <a:cubicBezTo>
                    <a:pt x="48" y="2197"/>
                    <a:pt x="1" y="2448"/>
                    <a:pt x="32" y="2730"/>
                  </a:cubicBezTo>
                  <a:cubicBezTo>
                    <a:pt x="48" y="2839"/>
                    <a:pt x="48" y="2965"/>
                    <a:pt x="48" y="3075"/>
                  </a:cubicBezTo>
                  <a:cubicBezTo>
                    <a:pt x="64" y="3294"/>
                    <a:pt x="64" y="3545"/>
                    <a:pt x="126" y="3796"/>
                  </a:cubicBezTo>
                  <a:cubicBezTo>
                    <a:pt x="252" y="4391"/>
                    <a:pt x="393" y="4987"/>
                    <a:pt x="659" y="5582"/>
                  </a:cubicBezTo>
                  <a:cubicBezTo>
                    <a:pt x="706" y="5661"/>
                    <a:pt x="738" y="5739"/>
                    <a:pt x="769" y="5833"/>
                  </a:cubicBezTo>
                  <a:cubicBezTo>
                    <a:pt x="863" y="6037"/>
                    <a:pt x="957" y="6256"/>
                    <a:pt x="1082" y="6476"/>
                  </a:cubicBezTo>
                  <a:cubicBezTo>
                    <a:pt x="1286" y="6789"/>
                    <a:pt x="1506" y="7072"/>
                    <a:pt x="1725" y="7354"/>
                  </a:cubicBezTo>
                  <a:lnTo>
                    <a:pt x="1788" y="7432"/>
                  </a:lnTo>
                  <a:cubicBezTo>
                    <a:pt x="1897" y="7557"/>
                    <a:pt x="2211" y="7949"/>
                    <a:pt x="2744" y="7965"/>
                  </a:cubicBezTo>
                  <a:cubicBezTo>
                    <a:pt x="3010" y="7965"/>
                    <a:pt x="3245" y="7902"/>
                    <a:pt x="3465" y="7855"/>
                  </a:cubicBezTo>
                  <a:cubicBezTo>
                    <a:pt x="3951" y="7730"/>
                    <a:pt x="4327" y="7463"/>
                    <a:pt x="4672" y="7213"/>
                  </a:cubicBezTo>
                  <a:lnTo>
                    <a:pt x="4829" y="7103"/>
                  </a:lnTo>
                  <a:cubicBezTo>
                    <a:pt x="4970" y="7009"/>
                    <a:pt x="5079" y="6883"/>
                    <a:pt x="5173" y="6758"/>
                  </a:cubicBezTo>
                  <a:cubicBezTo>
                    <a:pt x="5346" y="6492"/>
                    <a:pt x="5409" y="6178"/>
                    <a:pt x="5361" y="5865"/>
                  </a:cubicBezTo>
                  <a:cubicBezTo>
                    <a:pt x="5346" y="5786"/>
                    <a:pt x="5330" y="5692"/>
                    <a:pt x="5330" y="5614"/>
                  </a:cubicBezTo>
                  <a:cubicBezTo>
                    <a:pt x="5299" y="5410"/>
                    <a:pt x="5267" y="5175"/>
                    <a:pt x="5189" y="4940"/>
                  </a:cubicBezTo>
                  <a:cubicBezTo>
                    <a:pt x="4813" y="3764"/>
                    <a:pt x="4405" y="2620"/>
                    <a:pt x="3731" y="1586"/>
                  </a:cubicBezTo>
                  <a:cubicBezTo>
                    <a:pt x="3496" y="1209"/>
                    <a:pt x="3151" y="723"/>
                    <a:pt x="2603" y="316"/>
                  </a:cubicBezTo>
                  <a:cubicBezTo>
                    <a:pt x="2355" y="97"/>
                    <a:pt x="2067" y="1"/>
                    <a:pt x="17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269;p55"/>
            <p:cNvSpPr/>
            <p:nvPr/>
          </p:nvSpPr>
          <p:spPr>
            <a:xfrm>
              <a:off x="2231209" y="3122664"/>
              <a:ext cx="35750" cy="26137"/>
            </a:xfrm>
            <a:custGeom>
              <a:avLst/>
              <a:gdLst/>
              <a:ahLst/>
              <a:cxnLst/>
              <a:rect l="l" t="t" r="r" b="b"/>
              <a:pathLst>
                <a:path w="1614" h="1180" extrusionOk="0">
                  <a:moveTo>
                    <a:pt x="772" y="1"/>
                  </a:moveTo>
                  <a:cubicBezTo>
                    <a:pt x="604" y="1"/>
                    <a:pt x="435" y="77"/>
                    <a:pt x="313" y="261"/>
                  </a:cubicBezTo>
                  <a:cubicBezTo>
                    <a:pt x="0" y="708"/>
                    <a:pt x="413" y="1179"/>
                    <a:pt x="835" y="1179"/>
                  </a:cubicBezTo>
                  <a:cubicBezTo>
                    <a:pt x="1004" y="1179"/>
                    <a:pt x="1175" y="1103"/>
                    <a:pt x="1301" y="919"/>
                  </a:cubicBezTo>
                  <a:cubicBezTo>
                    <a:pt x="1614" y="472"/>
                    <a:pt x="1193" y="1"/>
                    <a:pt x="772"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270;p55"/>
            <p:cNvSpPr/>
            <p:nvPr/>
          </p:nvSpPr>
          <p:spPr>
            <a:xfrm>
              <a:off x="2297748" y="3095242"/>
              <a:ext cx="35639" cy="26469"/>
            </a:xfrm>
            <a:custGeom>
              <a:avLst/>
              <a:gdLst/>
              <a:ahLst/>
              <a:cxnLst/>
              <a:rect l="l" t="t" r="r" b="b"/>
              <a:pathLst>
                <a:path w="1609" h="1195" extrusionOk="0">
                  <a:moveTo>
                    <a:pt x="768" y="1"/>
                  </a:moveTo>
                  <a:cubicBezTo>
                    <a:pt x="599" y="1"/>
                    <a:pt x="429" y="77"/>
                    <a:pt x="303" y="261"/>
                  </a:cubicBezTo>
                  <a:cubicBezTo>
                    <a:pt x="1" y="720"/>
                    <a:pt x="418" y="1195"/>
                    <a:pt x="841" y="1195"/>
                  </a:cubicBezTo>
                  <a:cubicBezTo>
                    <a:pt x="1011" y="1195"/>
                    <a:pt x="1181" y="1118"/>
                    <a:pt x="1306" y="935"/>
                  </a:cubicBezTo>
                  <a:cubicBezTo>
                    <a:pt x="1609" y="476"/>
                    <a:pt x="1191" y="1"/>
                    <a:pt x="768"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271;p55"/>
            <p:cNvSpPr/>
            <p:nvPr/>
          </p:nvSpPr>
          <p:spPr>
            <a:xfrm>
              <a:off x="2256106" y="3097679"/>
              <a:ext cx="35617" cy="26469"/>
            </a:xfrm>
            <a:custGeom>
              <a:avLst/>
              <a:gdLst/>
              <a:ahLst/>
              <a:cxnLst/>
              <a:rect l="l" t="t" r="r" b="b"/>
              <a:pathLst>
                <a:path w="1608" h="1195" extrusionOk="0">
                  <a:moveTo>
                    <a:pt x="767" y="1"/>
                  </a:moveTo>
                  <a:cubicBezTo>
                    <a:pt x="598" y="1"/>
                    <a:pt x="428" y="77"/>
                    <a:pt x="302" y="260"/>
                  </a:cubicBezTo>
                  <a:cubicBezTo>
                    <a:pt x="0" y="719"/>
                    <a:pt x="417" y="1194"/>
                    <a:pt x="840" y="1194"/>
                  </a:cubicBezTo>
                  <a:cubicBezTo>
                    <a:pt x="1010" y="1194"/>
                    <a:pt x="1180" y="1118"/>
                    <a:pt x="1305" y="934"/>
                  </a:cubicBezTo>
                  <a:cubicBezTo>
                    <a:pt x="1608" y="475"/>
                    <a:pt x="1190" y="1"/>
                    <a:pt x="767"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20013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dgm id="{7F90F464-947C-4705-B1EC-BA829B7B16C4}"/>
                                            </p:graphicEl>
                                          </p:spTgt>
                                        </p:tgtEl>
                                        <p:attrNameLst>
                                          <p:attrName>style.visibility</p:attrName>
                                        </p:attrNameLst>
                                      </p:cBhvr>
                                      <p:to>
                                        <p:strVal val="visible"/>
                                      </p:to>
                                    </p:set>
                                    <p:animEffect transition="in" filter="wipe(left)">
                                      <p:cBhvr>
                                        <p:cTn id="7" dur="500"/>
                                        <p:tgtEl>
                                          <p:spTgt spid="5">
                                            <p:graphicEl>
                                              <a:dgm id="{7F90F464-947C-4705-B1EC-BA829B7B16C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dgm id="{8EE5E881-2A16-4FD8-BE89-5335477A458D}"/>
                                            </p:graphicEl>
                                          </p:spTgt>
                                        </p:tgtEl>
                                        <p:attrNameLst>
                                          <p:attrName>style.visibility</p:attrName>
                                        </p:attrNameLst>
                                      </p:cBhvr>
                                      <p:to>
                                        <p:strVal val="visible"/>
                                      </p:to>
                                    </p:set>
                                    <p:animEffect transition="in" filter="wipe(left)">
                                      <p:cBhvr>
                                        <p:cTn id="12" dur="500"/>
                                        <p:tgtEl>
                                          <p:spTgt spid="5">
                                            <p:graphicEl>
                                              <a:dgm id="{8EE5E881-2A16-4FD8-BE89-5335477A458D}"/>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graphicEl>
                                              <a:dgm id="{1B908272-ADEF-4DA4-AF43-08753C36A9C2}"/>
                                            </p:graphicEl>
                                          </p:spTgt>
                                        </p:tgtEl>
                                        <p:attrNameLst>
                                          <p:attrName>style.visibility</p:attrName>
                                        </p:attrNameLst>
                                      </p:cBhvr>
                                      <p:to>
                                        <p:strVal val="visible"/>
                                      </p:to>
                                    </p:set>
                                    <p:animEffect transition="in" filter="wipe(left)">
                                      <p:cBhvr>
                                        <p:cTn id="15" dur="500"/>
                                        <p:tgtEl>
                                          <p:spTgt spid="5">
                                            <p:graphicEl>
                                              <a:dgm id="{1B908272-ADEF-4DA4-AF43-08753C36A9C2}"/>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graphicEl>
                                              <a:dgm id="{9482AD1A-4978-4E18-A219-1723242A3BD7}"/>
                                            </p:graphicEl>
                                          </p:spTgt>
                                        </p:tgtEl>
                                        <p:attrNameLst>
                                          <p:attrName>style.visibility</p:attrName>
                                        </p:attrNameLst>
                                      </p:cBhvr>
                                      <p:to>
                                        <p:strVal val="visible"/>
                                      </p:to>
                                    </p:set>
                                    <p:animEffect transition="in" filter="wipe(left)">
                                      <p:cBhvr>
                                        <p:cTn id="20" dur="500"/>
                                        <p:tgtEl>
                                          <p:spTgt spid="5">
                                            <p:graphicEl>
                                              <a:dgm id="{9482AD1A-4978-4E18-A219-1723242A3BD7}"/>
                                            </p:graphic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
                                            <p:graphicEl>
                                              <a:dgm id="{DA756718-8148-446E-B45A-ADA196164B26}"/>
                                            </p:graphicEl>
                                          </p:spTgt>
                                        </p:tgtEl>
                                        <p:attrNameLst>
                                          <p:attrName>style.visibility</p:attrName>
                                        </p:attrNameLst>
                                      </p:cBhvr>
                                      <p:to>
                                        <p:strVal val="visible"/>
                                      </p:to>
                                    </p:set>
                                    <p:animEffect transition="in" filter="wipe(left)">
                                      <p:cBhvr>
                                        <p:cTn id="23" dur="500"/>
                                        <p:tgtEl>
                                          <p:spTgt spid="5">
                                            <p:graphicEl>
                                              <a:dgm id="{DA756718-8148-446E-B45A-ADA196164B26}"/>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graphicEl>
                                              <a:dgm id="{90DB077C-0CCC-4B4D-B70C-D4A60BBE7C73}"/>
                                            </p:graphicEl>
                                          </p:spTgt>
                                        </p:tgtEl>
                                        <p:attrNameLst>
                                          <p:attrName>style.visibility</p:attrName>
                                        </p:attrNameLst>
                                      </p:cBhvr>
                                      <p:to>
                                        <p:strVal val="visible"/>
                                      </p:to>
                                    </p:set>
                                    <p:animEffect transition="in" filter="wipe(left)">
                                      <p:cBhvr>
                                        <p:cTn id="28" dur="500"/>
                                        <p:tgtEl>
                                          <p:spTgt spid="5">
                                            <p:graphicEl>
                                              <a:dgm id="{90DB077C-0CCC-4B4D-B70C-D4A60BBE7C73}"/>
                                            </p:graphic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5">
                                            <p:graphicEl>
                                              <a:dgm id="{6B9E7D85-5C6C-4C9A-87E8-F3973C058639}"/>
                                            </p:graphicEl>
                                          </p:spTgt>
                                        </p:tgtEl>
                                        <p:attrNameLst>
                                          <p:attrName>style.visibility</p:attrName>
                                        </p:attrNameLst>
                                      </p:cBhvr>
                                      <p:to>
                                        <p:strVal val="visible"/>
                                      </p:to>
                                    </p:set>
                                    <p:animEffect transition="in" filter="wipe(left)">
                                      <p:cBhvr>
                                        <p:cTn id="31" dur="500"/>
                                        <p:tgtEl>
                                          <p:spTgt spid="5">
                                            <p:graphicEl>
                                              <a:dgm id="{6B9E7D85-5C6C-4C9A-87E8-F3973C058639}"/>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5">
                                            <p:graphicEl>
                                              <a:dgm id="{742DD9C4-9E19-4C87-B211-CB30FD7F0587}"/>
                                            </p:graphicEl>
                                          </p:spTgt>
                                        </p:tgtEl>
                                        <p:attrNameLst>
                                          <p:attrName>style.visibility</p:attrName>
                                        </p:attrNameLst>
                                      </p:cBhvr>
                                      <p:to>
                                        <p:strVal val="visible"/>
                                      </p:to>
                                    </p:set>
                                    <p:animEffect transition="in" filter="wipe(left)">
                                      <p:cBhvr>
                                        <p:cTn id="36" dur="500"/>
                                        <p:tgtEl>
                                          <p:spTgt spid="5">
                                            <p:graphicEl>
                                              <a:dgm id="{742DD9C4-9E19-4C87-B211-CB30FD7F0587}"/>
                                            </p:graphic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
                                            <p:graphicEl>
                                              <a:dgm id="{11A53999-D95F-4DD9-9E4F-F348DD49D336}"/>
                                            </p:graphicEl>
                                          </p:spTgt>
                                        </p:tgtEl>
                                        <p:attrNameLst>
                                          <p:attrName>style.visibility</p:attrName>
                                        </p:attrNameLst>
                                      </p:cBhvr>
                                      <p:to>
                                        <p:strVal val="visible"/>
                                      </p:to>
                                    </p:set>
                                    <p:animEffect transition="in" filter="wipe(left)">
                                      <p:cBhvr>
                                        <p:cTn id="39" dur="500"/>
                                        <p:tgtEl>
                                          <p:spTgt spid="5">
                                            <p:graphicEl>
                                              <a:dgm id="{11A53999-D95F-4DD9-9E4F-F348DD49D33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339503"/>
            <a:ext cx="7991723" cy="830997"/>
          </a:xfrm>
          <a:prstGeom prst="rect">
            <a:avLst/>
          </a:prstGeom>
        </p:spPr>
        <p:txBody>
          <a:bodyPr wrap="square">
            <a:spAutoFit/>
          </a:bodyPr>
          <a:lstStyle/>
          <a:p>
            <a:pPr lvl="0" fontAlgn="base"/>
            <a:r>
              <a:rPr lang="en-US" sz="2400" b="1" dirty="0">
                <a:solidFill>
                  <a:srgbClr val="00B050"/>
                </a:solidFill>
              </a:rPr>
              <a:t>C. C</a:t>
            </a:r>
            <a:r>
              <a:rPr lang="vi-VN" sz="2400" b="1" dirty="0">
                <a:solidFill>
                  <a:srgbClr val="00B050"/>
                </a:solidFill>
              </a:rPr>
              <a:t>ăn cứ xác định </a:t>
            </a:r>
            <a:r>
              <a:rPr lang="en-US" sz="2400" b="1" dirty="0" err="1">
                <a:solidFill>
                  <a:srgbClr val="00B050"/>
                </a:solidFill>
              </a:rPr>
              <a:t>Nội</a:t>
            </a:r>
            <a:r>
              <a:rPr lang="en-US" sz="2400" b="1" dirty="0">
                <a:solidFill>
                  <a:srgbClr val="00B050"/>
                </a:solidFill>
              </a:rPr>
              <a:t> dung </a:t>
            </a:r>
            <a:r>
              <a:rPr lang="vi-VN" sz="2400" b="1" dirty="0">
                <a:solidFill>
                  <a:srgbClr val="00B050"/>
                </a:solidFill>
              </a:rPr>
              <a:t>giáo dục năm học đối với </a:t>
            </a:r>
            <a:r>
              <a:rPr lang="en-US" sz="2400" b="1" dirty="0" err="1">
                <a:solidFill>
                  <a:srgbClr val="00B050"/>
                </a:solidFill>
              </a:rPr>
              <a:t>lớp</a:t>
            </a:r>
            <a:r>
              <a:rPr lang="en-US" sz="2400" b="1" dirty="0">
                <a:solidFill>
                  <a:srgbClr val="00B050"/>
                </a:solidFill>
              </a:rPr>
              <a:t> </a:t>
            </a:r>
            <a:r>
              <a:rPr lang="en-US" sz="2400" b="1" dirty="0" err="1">
                <a:solidFill>
                  <a:srgbClr val="00B050"/>
                </a:solidFill>
              </a:rPr>
              <a:t>mẫu</a:t>
            </a:r>
            <a:r>
              <a:rPr lang="en-US" sz="2400" b="1" dirty="0">
                <a:solidFill>
                  <a:srgbClr val="00B050"/>
                </a:solidFill>
              </a:rPr>
              <a:t> </a:t>
            </a:r>
            <a:r>
              <a:rPr lang="en-US" sz="2400" b="1" dirty="0" err="1">
                <a:solidFill>
                  <a:srgbClr val="00B050"/>
                </a:solidFill>
              </a:rPr>
              <a:t>giáo</a:t>
            </a:r>
            <a:r>
              <a:rPr lang="en-US" sz="2400" b="1" dirty="0">
                <a:solidFill>
                  <a:srgbClr val="00B050"/>
                </a:solidFill>
              </a:rPr>
              <a:t> </a:t>
            </a:r>
            <a:r>
              <a:rPr lang="en-US" sz="2400" b="1" dirty="0" err="1">
                <a:solidFill>
                  <a:srgbClr val="00B050"/>
                </a:solidFill>
              </a:rPr>
              <a:t>ghép</a:t>
            </a:r>
            <a:endParaRPr lang="en-US" sz="2400" dirty="0">
              <a:solidFill>
                <a:srgbClr val="00B050"/>
              </a:solidFill>
            </a:endParaRPr>
          </a:p>
        </p:txBody>
      </p:sp>
      <p:graphicFrame>
        <p:nvGraphicFramePr>
          <p:cNvPr id="5" name="Diagram 4"/>
          <p:cNvGraphicFramePr/>
          <p:nvPr>
            <p:extLst>
              <p:ext uri="{D42A27DB-BD31-4B8C-83A1-F6EECF244321}">
                <p14:modId xmlns:p14="http://schemas.microsoft.com/office/powerpoint/2010/main" val="2155106278"/>
              </p:ext>
            </p:extLst>
          </p:nvPr>
        </p:nvGraphicFramePr>
        <p:xfrm>
          <a:off x="752666" y="1203500"/>
          <a:ext cx="7555640" cy="36253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oogle Shape;4528;p48"/>
          <p:cNvGrpSpPr/>
          <p:nvPr/>
        </p:nvGrpSpPr>
        <p:grpSpPr>
          <a:xfrm flipH="1">
            <a:off x="8267431" y="4486480"/>
            <a:ext cx="722905" cy="540722"/>
            <a:chOff x="1288291" y="3777091"/>
            <a:chExt cx="722905" cy="540722"/>
          </a:xfrm>
        </p:grpSpPr>
        <p:sp>
          <p:nvSpPr>
            <p:cNvPr id="7" name="Google Shape;4529;p48"/>
            <p:cNvSpPr/>
            <p:nvPr/>
          </p:nvSpPr>
          <p:spPr>
            <a:xfrm>
              <a:off x="1338318" y="3991611"/>
              <a:ext cx="138712" cy="162204"/>
            </a:xfrm>
            <a:custGeom>
              <a:avLst/>
              <a:gdLst/>
              <a:ahLst/>
              <a:cxnLst/>
              <a:rect l="l" t="t" r="r" b="b"/>
              <a:pathLst>
                <a:path w="5332" h="6235" extrusionOk="0">
                  <a:moveTo>
                    <a:pt x="1577" y="1"/>
                  </a:moveTo>
                  <a:lnTo>
                    <a:pt x="1" y="603"/>
                  </a:lnTo>
                  <a:cubicBezTo>
                    <a:pt x="905" y="4752"/>
                    <a:pt x="5331" y="6235"/>
                    <a:pt x="5331" y="6235"/>
                  </a:cubicBezTo>
                  <a:cubicBezTo>
                    <a:pt x="1832" y="3106"/>
                    <a:pt x="1577" y="1"/>
                    <a:pt x="15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530;p48"/>
            <p:cNvSpPr/>
            <p:nvPr/>
          </p:nvSpPr>
          <p:spPr>
            <a:xfrm>
              <a:off x="1310586" y="3978343"/>
              <a:ext cx="129060" cy="160408"/>
            </a:xfrm>
            <a:custGeom>
              <a:avLst/>
              <a:gdLst/>
              <a:ahLst/>
              <a:cxnLst/>
              <a:rect l="l" t="t" r="r" b="b"/>
              <a:pathLst>
                <a:path w="4961" h="6166" extrusionOk="0">
                  <a:moveTo>
                    <a:pt x="1785" y="1"/>
                  </a:moveTo>
                  <a:lnTo>
                    <a:pt x="1" y="210"/>
                  </a:lnTo>
                  <a:cubicBezTo>
                    <a:pt x="626" y="4381"/>
                    <a:pt x="4960" y="6166"/>
                    <a:pt x="4960" y="6166"/>
                  </a:cubicBezTo>
                  <a:cubicBezTo>
                    <a:pt x="1669" y="2828"/>
                    <a:pt x="1785" y="1"/>
                    <a:pt x="17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531;p48"/>
            <p:cNvSpPr/>
            <p:nvPr/>
          </p:nvSpPr>
          <p:spPr>
            <a:xfrm>
              <a:off x="1288291" y="3980164"/>
              <a:ext cx="146516" cy="156168"/>
            </a:xfrm>
            <a:custGeom>
              <a:avLst/>
              <a:gdLst/>
              <a:ahLst/>
              <a:cxnLst/>
              <a:rect l="l" t="t" r="r" b="b"/>
              <a:pathLst>
                <a:path w="5632" h="6003" extrusionOk="0">
                  <a:moveTo>
                    <a:pt x="1553" y="0"/>
                  </a:moveTo>
                  <a:lnTo>
                    <a:pt x="0" y="696"/>
                  </a:lnTo>
                  <a:cubicBezTo>
                    <a:pt x="1136" y="4775"/>
                    <a:pt x="5632" y="6003"/>
                    <a:pt x="5632" y="6003"/>
                  </a:cubicBezTo>
                  <a:cubicBezTo>
                    <a:pt x="1993" y="3106"/>
                    <a:pt x="1553" y="0"/>
                    <a:pt x="1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532;p48"/>
            <p:cNvSpPr/>
            <p:nvPr/>
          </p:nvSpPr>
          <p:spPr>
            <a:xfrm>
              <a:off x="1562593" y="4161645"/>
              <a:ext cx="97114" cy="112151"/>
            </a:xfrm>
            <a:custGeom>
              <a:avLst/>
              <a:gdLst/>
              <a:ahLst/>
              <a:cxnLst/>
              <a:rect l="l" t="t" r="r" b="b"/>
              <a:pathLst>
                <a:path w="3733" h="4311" fill="none" extrusionOk="0">
                  <a:moveTo>
                    <a:pt x="3732" y="0"/>
                  </a:moveTo>
                  <a:cubicBezTo>
                    <a:pt x="3732" y="0"/>
                    <a:pt x="2991" y="1507"/>
                    <a:pt x="1" y="431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533;p48"/>
            <p:cNvSpPr/>
            <p:nvPr/>
          </p:nvSpPr>
          <p:spPr>
            <a:xfrm>
              <a:off x="1546932" y="4253269"/>
              <a:ext cx="27758" cy="64543"/>
            </a:xfrm>
            <a:custGeom>
              <a:avLst/>
              <a:gdLst/>
              <a:ahLst/>
              <a:cxnLst/>
              <a:rect l="l" t="t" r="r" b="b"/>
              <a:pathLst>
                <a:path w="1067" h="2481" fill="none" extrusionOk="0">
                  <a:moveTo>
                    <a:pt x="0" y="1"/>
                  </a:moveTo>
                  <a:cubicBezTo>
                    <a:pt x="0" y="1"/>
                    <a:pt x="1066" y="835"/>
                    <a:pt x="858" y="248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534;p48"/>
            <p:cNvSpPr/>
            <p:nvPr/>
          </p:nvSpPr>
          <p:spPr>
            <a:xfrm>
              <a:off x="1547530" y="4273769"/>
              <a:ext cx="38606" cy="32597"/>
            </a:xfrm>
            <a:custGeom>
              <a:avLst/>
              <a:gdLst/>
              <a:ahLst/>
              <a:cxnLst/>
              <a:rect l="l" t="t" r="r" b="b"/>
              <a:pathLst>
                <a:path w="1484" h="1253" fill="none" extrusionOk="0">
                  <a:moveTo>
                    <a:pt x="1484" y="1229"/>
                  </a:moveTo>
                  <a:cubicBezTo>
                    <a:pt x="1484" y="1229"/>
                    <a:pt x="1113" y="186"/>
                    <a:pt x="580" y="1"/>
                  </a:cubicBezTo>
                  <a:cubicBezTo>
                    <a:pt x="580" y="1"/>
                    <a:pt x="464" y="603"/>
                    <a:pt x="1" y="1252"/>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535;p48"/>
            <p:cNvSpPr/>
            <p:nvPr/>
          </p:nvSpPr>
          <p:spPr>
            <a:xfrm>
              <a:off x="1507129" y="3810754"/>
              <a:ext cx="227319" cy="216679"/>
            </a:xfrm>
            <a:custGeom>
              <a:avLst/>
              <a:gdLst/>
              <a:ahLst/>
              <a:cxnLst/>
              <a:rect l="l" t="t" r="r" b="b"/>
              <a:pathLst>
                <a:path w="8738" h="8329" extrusionOk="0">
                  <a:moveTo>
                    <a:pt x="372" y="0"/>
                  </a:moveTo>
                  <a:cubicBezTo>
                    <a:pt x="372" y="0"/>
                    <a:pt x="1" y="4450"/>
                    <a:pt x="2712" y="6999"/>
                  </a:cubicBezTo>
                  <a:cubicBezTo>
                    <a:pt x="3756" y="7973"/>
                    <a:pt x="4605" y="8329"/>
                    <a:pt x="5278" y="8329"/>
                  </a:cubicBezTo>
                  <a:cubicBezTo>
                    <a:pt x="5934" y="8329"/>
                    <a:pt x="6425" y="7990"/>
                    <a:pt x="6768" y="7555"/>
                  </a:cubicBezTo>
                  <a:cubicBezTo>
                    <a:pt x="8738" y="5052"/>
                    <a:pt x="7069" y="3106"/>
                    <a:pt x="3964" y="2225"/>
                  </a:cubicBezTo>
                  <a:cubicBezTo>
                    <a:pt x="1299" y="1460"/>
                    <a:pt x="372" y="0"/>
                    <a:pt x="3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536;p48"/>
            <p:cNvSpPr/>
            <p:nvPr/>
          </p:nvSpPr>
          <p:spPr>
            <a:xfrm>
              <a:off x="1373282" y="3777091"/>
              <a:ext cx="637315" cy="473057"/>
            </a:xfrm>
            <a:custGeom>
              <a:avLst/>
              <a:gdLst/>
              <a:ahLst/>
              <a:cxnLst/>
              <a:rect l="l" t="t" r="r" b="b"/>
              <a:pathLst>
                <a:path w="24498" h="18184" extrusionOk="0">
                  <a:moveTo>
                    <a:pt x="14962" y="1"/>
                  </a:moveTo>
                  <a:cubicBezTo>
                    <a:pt x="12845" y="1"/>
                    <a:pt x="10636" y="1145"/>
                    <a:pt x="8970" y="4006"/>
                  </a:cubicBezTo>
                  <a:cubicBezTo>
                    <a:pt x="6768" y="7806"/>
                    <a:pt x="4219" y="10657"/>
                    <a:pt x="1554" y="11260"/>
                  </a:cubicBezTo>
                  <a:cubicBezTo>
                    <a:pt x="488" y="11515"/>
                    <a:pt x="1" y="12789"/>
                    <a:pt x="673" y="13647"/>
                  </a:cubicBezTo>
                  <a:cubicBezTo>
                    <a:pt x="2536" y="16018"/>
                    <a:pt x="6059" y="18183"/>
                    <a:pt x="10011" y="18183"/>
                  </a:cubicBezTo>
                  <a:cubicBezTo>
                    <a:pt x="12547" y="18183"/>
                    <a:pt x="15259" y="17292"/>
                    <a:pt x="17823" y="14991"/>
                  </a:cubicBezTo>
                  <a:cubicBezTo>
                    <a:pt x="24497" y="9012"/>
                    <a:pt x="22203" y="4238"/>
                    <a:pt x="19375" y="1758"/>
                  </a:cubicBezTo>
                  <a:cubicBezTo>
                    <a:pt x="18149" y="672"/>
                    <a:pt x="16583" y="1"/>
                    <a:pt x="149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537;p48"/>
            <p:cNvSpPr/>
            <p:nvPr/>
          </p:nvSpPr>
          <p:spPr>
            <a:xfrm>
              <a:off x="1741654" y="3991012"/>
              <a:ext cx="45266" cy="45240"/>
            </a:xfrm>
            <a:custGeom>
              <a:avLst/>
              <a:gdLst/>
              <a:ahLst/>
              <a:cxnLst/>
              <a:rect l="l" t="t" r="r" b="b"/>
              <a:pathLst>
                <a:path w="1740" h="1739" extrusionOk="0">
                  <a:moveTo>
                    <a:pt x="882" y="1"/>
                  </a:moveTo>
                  <a:cubicBezTo>
                    <a:pt x="395" y="1"/>
                    <a:pt x="1" y="395"/>
                    <a:pt x="1" y="881"/>
                  </a:cubicBezTo>
                  <a:cubicBezTo>
                    <a:pt x="1" y="1345"/>
                    <a:pt x="395" y="1739"/>
                    <a:pt x="882" y="1739"/>
                  </a:cubicBezTo>
                  <a:cubicBezTo>
                    <a:pt x="1345" y="1739"/>
                    <a:pt x="1739" y="1345"/>
                    <a:pt x="1739" y="881"/>
                  </a:cubicBezTo>
                  <a:cubicBezTo>
                    <a:pt x="1739" y="395"/>
                    <a:pt x="1345" y="1"/>
                    <a:pt x="8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538;p48"/>
            <p:cNvSpPr/>
            <p:nvPr/>
          </p:nvSpPr>
          <p:spPr>
            <a:xfrm>
              <a:off x="1422736" y="4148377"/>
              <a:ext cx="97088" cy="112151"/>
            </a:xfrm>
            <a:custGeom>
              <a:avLst/>
              <a:gdLst/>
              <a:ahLst/>
              <a:cxnLst/>
              <a:rect l="l" t="t" r="r" b="b"/>
              <a:pathLst>
                <a:path w="3732" h="4311" fill="none" extrusionOk="0">
                  <a:moveTo>
                    <a:pt x="3731" y="0"/>
                  </a:moveTo>
                  <a:cubicBezTo>
                    <a:pt x="3731" y="0"/>
                    <a:pt x="3013" y="1507"/>
                    <a:pt x="0" y="431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539;p48"/>
            <p:cNvSpPr/>
            <p:nvPr/>
          </p:nvSpPr>
          <p:spPr>
            <a:xfrm>
              <a:off x="1407049" y="4240002"/>
              <a:ext cx="27758" cy="64543"/>
            </a:xfrm>
            <a:custGeom>
              <a:avLst/>
              <a:gdLst/>
              <a:ahLst/>
              <a:cxnLst/>
              <a:rect l="l" t="t" r="r" b="b"/>
              <a:pathLst>
                <a:path w="1067" h="2481" fill="none" extrusionOk="0">
                  <a:moveTo>
                    <a:pt x="1" y="1"/>
                  </a:moveTo>
                  <a:cubicBezTo>
                    <a:pt x="1" y="1"/>
                    <a:pt x="1067" y="835"/>
                    <a:pt x="858" y="248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540;p48"/>
            <p:cNvSpPr/>
            <p:nvPr/>
          </p:nvSpPr>
          <p:spPr>
            <a:xfrm>
              <a:off x="1408272" y="4260502"/>
              <a:ext cx="38008" cy="32597"/>
            </a:xfrm>
            <a:custGeom>
              <a:avLst/>
              <a:gdLst/>
              <a:ahLst/>
              <a:cxnLst/>
              <a:rect l="l" t="t" r="r" b="b"/>
              <a:pathLst>
                <a:path w="1461" h="1253" fill="none" extrusionOk="0">
                  <a:moveTo>
                    <a:pt x="1460" y="1229"/>
                  </a:moveTo>
                  <a:cubicBezTo>
                    <a:pt x="1460" y="1229"/>
                    <a:pt x="1089" y="186"/>
                    <a:pt x="556" y="1"/>
                  </a:cubicBezTo>
                  <a:cubicBezTo>
                    <a:pt x="556" y="1"/>
                    <a:pt x="440" y="603"/>
                    <a:pt x="0" y="1252"/>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541;p48"/>
            <p:cNvSpPr/>
            <p:nvPr/>
          </p:nvSpPr>
          <p:spPr>
            <a:xfrm>
              <a:off x="1401638" y="3896968"/>
              <a:ext cx="249744" cy="151355"/>
            </a:xfrm>
            <a:custGeom>
              <a:avLst/>
              <a:gdLst/>
              <a:ahLst/>
              <a:cxnLst/>
              <a:rect l="l" t="t" r="r" b="b"/>
              <a:pathLst>
                <a:path w="9600" h="5818" extrusionOk="0">
                  <a:moveTo>
                    <a:pt x="0" y="0"/>
                  </a:moveTo>
                  <a:cubicBezTo>
                    <a:pt x="0" y="0"/>
                    <a:pt x="1483" y="4218"/>
                    <a:pt x="5006" y="5446"/>
                  </a:cubicBezTo>
                  <a:cubicBezTo>
                    <a:pt x="5748" y="5707"/>
                    <a:pt x="6361" y="5817"/>
                    <a:pt x="6864" y="5817"/>
                  </a:cubicBezTo>
                  <a:cubicBezTo>
                    <a:pt x="8151" y="5817"/>
                    <a:pt x="8723" y="5094"/>
                    <a:pt x="8923" y="4311"/>
                  </a:cubicBezTo>
                  <a:cubicBezTo>
                    <a:pt x="9600" y="1643"/>
                    <a:pt x="7984" y="463"/>
                    <a:pt x="5487" y="463"/>
                  </a:cubicBezTo>
                  <a:cubicBezTo>
                    <a:pt x="5078" y="463"/>
                    <a:pt x="4645" y="495"/>
                    <a:pt x="4195" y="557"/>
                  </a:cubicBezTo>
                  <a:cubicBezTo>
                    <a:pt x="3712" y="630"/>
                    <a:pt x="3269" y="660"/>
                    <a:pt x="2867" y="660"/>
                  </a:cubicBezTo>
                  <a:cubicBezTo>
                    <a:pt x="990" y="660"/>
                    <a:pt x="0"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542;p48"/>
            <p:cNvSpPr/>
            <p:nvPr/>
          </p:nvSpPr>
          <p:spPr>
            <a:xfrm>
              <a:off x="1823055" y="3990414"/>
              <a:ext cx="138088" cy="37410"/>
            </a:xfrm>
            <a:custGeom>
              <a:avLst/>
              <a:gdLst/>
              <a:ahLst/>
              <a:cxnLst/>
              <a:rect l="l" t="t" r="r" b="b"/>
              <a:pathLst>
                <a:path w="5308" h="1438" extrusionOk="0">
                  <a:moveTo>
                    <a:pt x="1" y="0"/>
                  </a:moveTo>
                  <a:lnTo>
                    <a:pt x="1762" y="1437"/>
                  </a:lnTo>
                  <a:lnTo>
                    <a:pt x="5308" y="649"/>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543;p48"/>
            <p:cNvSpPr/>
            <p:nvPr/>
          </p:nvSpPr>
          <p:spPr>
            <a:xfrm>
              <a:off x="1755520" y="3925897"/>
              <a:ext cx="59132" cy="25963"/>
            </a:xfrm>
            <a:custGeom>
              <a:avLst/>
              <a:gdLst/>
              <a:ahLst/>
              <a:cxnLst/>
              <a:rect l="l" t="t" r="r" b="b"/>
              <a:pathLst>
                <a:path w="2273" h="998" fill="none" extrusionOk="0">
                  <a:moveTo>
                    <a:pt x="2272" y="1"/>
                  </a:moveTo>
                  <a:cubicBezTo>
                    <a:pt x="2272" y="1"/>
                    <a:pt x="1994" y="858"/>
                    <a:pt x="1113" y="928"/>
                  </a:cubicBezTo>
                  <a:cubicBezTo>
                    <a:pt x="233" y="997"/>
                    <a:pt x="1" y="140"/>
                    <a:pt x="1" y="140"/>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544;p48"/>
            <p:cNvSpPr/>
            <p:nvPr/>
          </p:nvSpPr>
          <p:spPr>
            <a:xfrm>
              <a:off x="1876126" y="3916870"/>
              <a:ext cx="41000" cy="24740"/>
            </a:xfrm>
            <a:custGeom>
              <a:avLst/>
              <a:gdLst/>
              <a:ahLst/>
              <a:cxnLst/>
              <a:rect l="l" t="t" r="r" b="b"/>
              <a:pathLst>
                <a:path w="1576" h="951" fill="none" extrusionOk="0">
                  <a:moveTo>
                    <a:pt x="0" y="70"/>
                  </a:moveTo>
                  <a:cubicBezTo>
                    <a:pt x="0" y="70"/>
                    <a:pt x="185" y="950"/>
                    <a:pt x="881" y="811"/>
                  </a:cubicBezTo>
                  <a:cubicBezTo>
                    <a:pt x="1437" y="695"/>
                    <a:pt x="1576" y="0"/>
                    <a:pt x="1576" y="0"/>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545;p48"/>
            <p:cNvSpPr/>
            <p:nvPr/>
          </p:nvSpPr>
          <p:spPr>
            <a:xfrm>
              <a:off x="1823055" y="3939763"/>
              <a:ext cx="188140" cy="74195"/>
            </a:xfrm>
            <a:custGeom>
              <a:avLst/>
              <a:gdLst/>
              <a:ahLst/>
              <a:cxnLst/>
              <a:rect l="l" t="t" r="r" b="b"/>
              <a:pathLst>
                <a:path w="7232" h="2852" extrusionOk="0">
                  <a:moveTo>
                    <a:pt x="1391" y="1"/>
                  </a:moveTo>
                  <a:lnTo>
                    <a:pt x="1" y="1947"/>
                  </a:lnTo>
                  <a:lnTo>
                    <a:pt x="7231" y="2851"/>
                  </a:lnTo>
                  <a:lnTo>
                    <a:pt x="139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 name="Google Shape;4561;p48"/>
          <p:cNvGrpSpPr/>
          <p:nvPr/>
        </p:nvGrpSpPr>
        <p:grpSpPr>
          <a:xfrm>
            <a:off x="826022" y="4299942"/>
            <a:ext cx="658388" cy="564499"/>
            <a:chOff x="1320836" y="2091709"/>
            <a:chExt cx="658388" cy="564499"/>
          </a:xfrm>
        </p:grpSpPr>
        <p:sp>
          <p:nvSpPr>
            <p:cNvPr id="40" name="Google Shape;4562;p48"/>
            <p:cNvSpPr/>
            <p:nvPr/>
          </p:nvSpPr>
          <p:spPr>
            <a:xfrm>
              <a:off x="1408870" y="2480139"/>
              <a:ext cx="138686" cy="108561"/>
            </a:xfrm>
            <a:custGeom>
              <a:avLst/>
              <a:gdLst/>
              <a:ahLst/>
              <a:cxnLst/>
              <a:rect l="l" t="t" r="r" b="b"/>
              <a:pathLst>
                <a:path w="5331" h="4173" extrusionOk="0">
                  <a:moveTo>
                    <a:pt x="1368" y="1"/>
                  </a:moveTo>
                  <a:lnTo>
                    <a:pt x="0" y="580"/>
                  </a:lnTo>
                  <a:cubicBezTo>
                    <a:pt x="1483" y="3755"/>
                    <a:pt x="5331" y="4172"/>
                    <a:pt x="5331" y="4172"/>
                  </a:cubicBezTo>
                  <a:cubicBezTo>
                    <a:pt x="1947" y="2272"/>
                    <a:pt x="1368" y="1"/>
                    <a:pt x="1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563;p48"/>
            <p:cNvSpPr/>
            <p:nvPr/>
          </p:nvSpPr>
          <p:spPr>
            <a:xfrm>
              <a:off x="1394406" y="2487970"/>
              <a:ext cx="148936" cy="100132"/>
            </a:xfrm>
            <a:custGeom>
              <a:avLst/>
              <a:gdLst/>
              <a:ahLst/>
              <a:cxnLst/>
              <a:rect l="l" t="t" r="r" b="b"/>
              <a:pathLst>
                <a:path w="5725" h="3849" extrusionOk="0">
                  <a:moveTo>
                    <a:pt x="1066" y="1"/>
                  </a:moveTo>
                  <a:lnTo>
                    <a:pt x="0" y="928"/>
                  </a:lnTo>
                  <a:cubicBezTo>
                    <a:pt x="1772" y="3785"/>
                    <a:pt x="5384" y="3848"/>
                    <a:pt x="5702" y="3848"/>
                  </a:cubicBezTo>
                  <a:cubicBezTo>
                    <a:pt x="5717" y="3848"/>
                    <a:pt x="5724" y="3848"/>
                    <a:pt x="5724" y="3848"/>
                  </a:cubicBezTo>
                  <a:cubicBezTo>
                    <a:pt x="2132" y="2388"/>
                    <a:pt x="1066"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564;p48"/>
            <p:cNvSpPr/>
            <p:nvPr/>
          </p:nvSpPr>
          <p:spPr>
            <a:xfrm>
              <a:off x="1724172" y="2285417"/>
              <a:ext cx="255051" cy="186241"/>
            </a:xfrm>
            <a:custGeom>
              <a:avLst/>
              <a:gdLst/>
              <a:ahLst/>
              <a:cxnLst/>
              <a:rect l="l" t="t" r="r" b="b"/>
              <a:pathLst>
                <a:path w="9804" h="7159" extrusionOk="0">
                  <a:moveTo>
                    <a:pt x="3222" y="0"/>
                  </a:moveTo>
                  <a:cubicBezTo>
                    <a:pt x="3222" y="0"/>
                    <a:pt x="1" y="742"/>
                    <a:pt x="1252" y="4936"/>
                  </a:cubicBezTo>
                  <a:cubicBezTo>
                    <a:pt x="1719" y="6471"/>
                    <a:pt x="2979" y="7159"/>
                    <a:pt x="4393" y="7159"/>
                  </a:cubicBezTo>
                  <a:cubicBezTo>
                    <a:pt x="6845" y="7159"/>
                    <a:pt x="9760" y="5091"/>
                    <a:pt x="9804" y="1785"/>
                  </a:cubicBezTo>
                  <a:lnTo>
                    <a:pt x="9804" y="1785"/>
                  </a:lnTo>
                  <a:cubicBezTo>
                    <a:pt x="9804" y="1785"/>
                    <a:pt x="9153" y="2120"/>
                    <a:pt x="8072" y="2120"/>
                  </a:cubicBezTo>
                  <a:cubicBezTo>
                    <a:pt x="6880" y="2120"/>
                    <a:pt x="5166" y="1713"/>
                    <a:pt x="32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565;p48"/>
            <p:cNvSpPr/>
            <p:nvPr/>
          </p:nvSpPr>
          <p:spPr>
            <a:xfrm>
              <a:off x="1366050" y="2484354"/>
              <a:ext cx="144123" cy="101927"/>
            </a:xfrm>
            <a:custGeom>
              <a:avLst/>
              <a:gdLst/>
              <a:ahLst/>
              <a:cxnLst/>
              <a:rect l="l" t="t" r="r" b="b"/>
              <a:pathLst>
                <a:path w="5540" h="3918" extrusionOk="0">
                  <a:moveTo>
                    <a:pt x="1345" y="1"/>
                  </a:moveTo>
                  <a:lnTo>
                    <a:pt x="1" y="650"/>
                  </a:lnTo>
                  <a:cubicBezTo>
                    <a:pt x="1669" y="3732"/>
                    <a:pt x="5540" y="3918"/>
                    <a:pt x="5540" y="3918"/>
                  </a:cubicBezTo>
                  <a:cubicBezTo>
                    <a:pt x="2040" y="2226"/>
                    <a:pt x="1345" y="1"/>
                    <a:pt x="13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566;p48"/>
            <p:cNvSpPr/>
            <p:nvPr/>
          </p:nvSpPr>
          <p:spPr>
            <a:xfrm>
              <a:off x="1353407" y="2493407"/>
              <a:ext cx="152552" cy="93056"/>
            </a:xfrm>
            <a:custGeom>
              <a:avLst/>
              <a:gdLst/>
              <a:ahLst/>
              <a:cxnLst/>
              <a:rect l="l" t="t" r="r" b="b"/>
              <a:pathLst>
                <a:path w="5864" h="3577" extrusionOk="0">
                  <a:moveTo>
                    <a:pt x="997" y="1"/>
                  </a:moveTo>
                  <a:lnTo>
                    <a:pt x="0" y="974"/>
                  </a:lnTo>
                  <a:cubicBezTo>
                    <a:pt x="1670" y="3382"/>
                    <a:pt x="4658" y="3577"/>
                    <a:pt x="5583" y="3577"/>
                  </a:cubicBezTo>
                  <a:cubicBezTo>
                    <a:pt x="5762" y="3577"/>
                    <a:pt x="5863" y="3570"/>
                    <a:pt x="5863" y="3570"/>
                  </a:cubicBezTo>
                  <a:cubicBezTo>
                    <a:pt x="2202" y="2295"/>
                    <a:pt x="997" y="1"/>
                    <a:pt x="9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67;p48"/>
            <p:cNvSpPr/>
            <p:nvPr/>
          </p:nvSpPr>
          <p:spPr>
            <a:xfrm>
              <a:off x="1695842" y="2509094"/>
              <a:ext cx="44043" cy="85615"/>
            </a:xfrm>
            <a:custGeom>
              <a:avLst/>
              <a:gdLst/>
              <a:ahLst/>
              <a:cxnLst/>
              <a:rect l="l" t="t" r="r" b="b"/>
              <a:pathLst>
                <a:path w="1693" h="3291" fill="none" extrusionOk="0">
                  <a:moveTo>
                    <a:pt x="1" y="0"/>
                  </a:moveTo>
                  <a:cubicBezTo>
                    <a:pt x="1" y="0"/>
                    <a:pt x="1692" y="1020"/>
                    <a:pt x="487" y="329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568;p48"/>
            <p:cNvSpPr/>
            <p:nvPr/>
          </p:nvSpPr>
          <p:spPr>
            <a:xfrm>
              <a:off x="1680181" y="2583835"/>
              <a:ext cx="71749" cy="22945"/>
            </a:xfrm>
            <a:custGeom>
              <a:avLst/>
              <a:gdLst/>
              <a:ahLst/>
              <a:cxnLst/>
              <a:rect l="l" t="t" r="r" b="b"/>
              <a:pathLst>
                <a:path w="2758" h="882" fill="none" extrusionOk="0">
                  <a:moveTo>
                    <a:pt x="0" y="487"/>
                  </a:moveTo>
                  <a:cubicBezTo>
                    <a:pt x="0" y="487"/>
                    <a:pt x="1576" y="1"/>
                    <a:pt x="2758" y="88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569;p48"/>
            <p:cNvSpPr/>
            <p:nvPr/>
          </p:nvSpPr>
          <p:spPr>
            <a:xfrm>
              <a:off x="1708511" y="2583237"/>
              <a:ext cx="41624" cy="35589"/>
            </a:xfrm>
            <a:custGeom>
              <a:avLst/>
              <a:gdLst/>
              <a:ahLst/>
              <a:cxnLst/>
              <a:rect l="l" t="t" r="r" b="b"/>
              <a:pathLst>
                <a:path w="1600" h="1368" fill="none" extrusionOk="0">
                  <a:moveTo>
                    <a:pt x="1043" y="1368"/>
                  </a:moveTo>
                  <a:cubicBezTo>
                    <a:pt x="487" y="603"/>
                    <a:pt x="0" y="441"/>
                    <a:pt x="0" y="441"/>
                  </a:cubicBezTo>
                  <a:cubicBezTo>
                    <a:pt x="0" y="441"/>
                    <a:pt x="788" y="1"/>
                    <a:pt x="1599" y="256"/>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570;p48"/>
            <p:cNvSpPr/>
            <p:nvPr/>
          </p:nvSpPr>
          <p:spPr>
            <a:xfrm>
              <a:off x="1487852" y="2091709"/>
              <a:ext cx="330417" cy="497745"/>
            </a:xfrm>
            <a:custGeom>
              <a:avLst/>
              <a:gdLst/>
              <a:ahLst/>
              <a:cxnLst/>
              <a:rect l="l" t="t" r="r" b="b"/>
              <a:pathLst>
                <a:path w="12701" h="19133" extrusionOk="0">
                  <a:moveTo>
                    <a:pt x="6222" y="0"/>
                  </a:moveTo>
                  <a:cubicBezTo>
                    <a:pt x="5877" y="0"/>
                    <a:pt x="5518" y="19"/>
                    <a:pt x="5145" y="53"/>
                  </a:cubicBezTo>
                  <a:cubicBezTo>
                    <a:pt x="255" y="517"/>
                    <a:pt x="255" y="4966"/>
                    <a:pt x="139" y="8118"/>
                  </a:cubicBezTo>
                  <a:cubicBezTo>
                    <a:pt x="0" y="11919"/>
                    <a:pt x="765" y="14607"/>
                    <a:pt x="232" y="19080"/>
                  </a:cubicBezTo>
                  <a:cubicBezTo>
                    <a:pt x="232" y="19080"/>
                    <a:pt x="897" y="19133"/>
                    <a:pt x="1910" y="19133"/>
                  </a:cubicBezTo>
                  <a:cubicBezTo>
                    <a:pt x="4191" y="19133"/>
                    <a:pt x="8238" y="18866"/>
                    <a:pt x="10452" y="17133"/>
                  </a:cubicBezTo>
                  <a:cubicBezTo>
                    <a:pt x="11959" y="15951"/>
                    <a:pt x="12700" y="13101"/>
                    <a:pt x="12654" y="11340"/>
                  </a:cubicBezTo>
                  <a:cubicBezTo>
                    <a:pt x="12419" y="2541"/>
                    <a:pt x="10275" y="0"/>
                    <a:pt x="62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571;p48"/>
            <p:cNvSpPr/>
            <p:nvPr/>
          </p:nvSpPr>
          <p:spPr>
            <a:xfrm>
              <a:off x="1556584" y="2354409"/>
              <a:ext cx="260462" cy="234889"/>
            </a:xfrm>
            <a:custGeom>
              <a:avLst/>
              <a:gdLst/>
              <a:ahLst/>
              <a:cxnLst/>
              <a:rect l="l" t="t" r="r" b="b"/>
              <a:pathLst>
                <a:path w="10012" h="9029" extrusionOk="0">
                  <a:moveTo>
                    <a:pt x="6146" y="1"/>
                  </a:moveTo>
                  <a:cubicBezTo>
                    <a:pt x="5789" y="1"/>
                    <a:pt x="5417" y="21"/>
                    <a:pt x="5029" y="60"/>
                  </a:cubicBezTo>
                  <a:cubicBezTo>
                    <a:pt x="139" y="500"/>
                    <a:pt x="139" y="4973"/>
                    <a:pt x="23" y="8101"/>
                  </a:cubicBezTo>
                  <a:cubicBezTo>
                    <a:pt x="23" y="8426"/>
                    <a:pt x="0" y="8727"/>
                    <a:pt x="0" y="9028"/>
                  </a:cubicBezTo>
                  <a:cubicBezTo>
                    <a:pt x="2341" y="8959"/>
                    <a:pt x="5817" y="8588"/>
                    <a:pt x="7810" y="7035"/>
                  </a:cubicBezTo>
                  <a:cubicBezTo>
                    <a:pt x="9270" y="5877"/>
                    <a:pt x="10012" y="3165"/>
                    <a:pt x="10012" y="1404"/>
                  </a:cubicBezTo>
                  <a:cubicBezTo>
                    <a:pt x="9009" y="401"/>
                    <a:pt x="7729" y="1"/>
                    <a:pt x="61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572;p48"/>
            <p:cNvSpPr/>
            <p:nvPr/>
          </p:nvSpPr>
          <p:spPr>
            <a:xfrm>
              <a:off x="1642797" y="2285417"/>
              <a:ext cx="121802" cy="27758"/>
            </a:xfrm>
            <a:custGeom>
              <a:avLst/>
              <a:gdLst/>
              <a:ahLst/>
              <a:cxnLst/>
              <a:rect l="l" t="t" r="r" b="b"/>
              <a:pathLst>
                <a:path w="4682" h="1067" extrusionOk="0">
                  <a:moveTo>
                    <a:pt x="0" y="0"/>
                  </a:moveTo>
                  <a:lnTo>
                    <a:pt x="1020" y="1066"/>
                  </a:lnTo>
                  <a:lnTo>
                    <a:pt x="4682" y="510"/>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573;p48"/>
            <p:cNvSpPr/>
            <p:nvPr/>
          </p:nvSpPr>
          <p:spPr>
            <a:xfrm>
              <a:off x="1542718" y="2226311"/>
              <a:ext cx="71749" cy="35615"/>
            </a:xfrm>
            <a:custGeom>
              <a:avLst/>
              <a:gdLst/>
              <a:ahLst/>
              <a:cxnLst/>
              <a:rect l="l" t="t" r="r" b="b"/>
              <a:pathLst>
                <a:path w="2758" h="1369" fill="none" extrusionOk="0">
                  <a:moveTo>
                    <a:pt x="0" y="1368"/>
                  </a:moveTo>
                  <a:cubicBezTo>
                    <a:pt x="0" y="603"/>
                    <a:pt x="626" y="1"/>
                    <a:pt x="1391" y="1"/>
                  </a:cubicBezTo>
                  <a:cubicBezTo>
                    <a:pt x="2155" y="1"/>
                    <a:pt x="2758" y="603"/>
                    <a:pt x="2758" y="1368"/>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574;p48"/>
            <p:cNvSpPr/>
            <p:nvPr/>
          </p:nvSpPr>
          <p:spPr>
            <a:xfrm>
              <a:off x="1713324" y="2226311"/>
              <a:ext cx="71775" cy="35615"/>
            </a:xfrm>
            <a:custGeom>
              <a:avLst/>
              <a:gdLst/>
              <a:ahLst/>
              <a:cxnLst/>
              <a:rect l="l" t="t" r="r" b="b"/>
              <a:pathLst>
                <a:path w="2759" h="1369" fill="none" extrusionOk="0">
                  <a:moveTo>
                    <a:pt x="1" y="1368"/>
                  </a:moveTo>
                  <a:cubicBezTo>
                    <a:pt x="1" y="603"/>
                    <a:pt x="626" y="1"/>
                    <a:pt x="1391" y="1"/>
                  </a:cubicBezTo>
                  <a:cubicBezTo>
                    <a:pt x="2156" y="1"/>
                    <a:pt x="2759" y="603"/>
                    <a:pt x="2759" y="1368"/>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575;p48"/>
            <p:cNvSpPr/>
            <p:nvPr/>
          </p:nvSpPr>
          <p:spPr>
            <a:xfrm>
              <a:off x="1642797" y="2257061"/>
              <a:ext cx="174248" cy="56114"/>
            </a:xfrm>
            <a:custGeom>
              <a:avLst/>
              <a:gdLst/>
              <a:ahLst/>
              <a:cxnLst/>
              <a:rect l="l" t="t" r="r" b="b"/>
              <a:pathLst>
                <a:path w="6698" h="2157" extrusionOk="0">
                  <a:moveTo>
                    <a:pt x="1738" y="1"/>
                  </a:moveTo>
                  <a:lnTo>
                    <a:pt x="0" y="1090"/>
                  </a:lnTo>
                  <a:lnTo>
                    <a:pt x="6698" y="2156"/>
                  </a:lnTo>
                  <a:lnTo>
                    <a:pt x="17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576;p48"/>
            <p:cNvSpPr/>
            <p:nvPr/>
          </p:nvSpPr>
          <p:spPr>
            <a:xfrm>
              <a:off x="1320836" y="2285417"/>
              <a:ext cx="255051" cy="186241"/>
            </a:xfrm>
            <a:custGeom>
              <a:avLst/>
              <a:gdLst/>
              <a:ahLst/>
              <a:cxnLst/>
              <a:rect l="l" t="t" r="r" b="b"/>
              <a:pathLst>
                <a:path w="9804" h="7159" extrusionOk="0">
                  <a:moveTo>
                    <a:pt x="6582" y="0"/>
                  </a:moveTo>
                  <a:cubicBezTo>
                    <a:pt x="4639" y="1713"/>
                    <a:pt x="2924" y="2120"/>
                    <a:pt x="1733" y="2120"/>
                  </a:cubicBezTo>
                  <a:cubicBezTo>
                    <a:pt x="651" y="2120"/>
                    <a:pt x="1" y="1785"/>
                    <a:pt x="1" y="1785"/>
                  </a:cubicBezTo>
                  <a:lnTo>
                    <a:pt x="1" y="1785"/>
                  </a:lnTo>
                  <a:cubicBezTo>
                    <a:pt x="45" y="5091"/>
                    <a:pt x="2960" y="7159"/>
                    <a:pt x="5406" y="7159"/>
                  </a:cubicBezTo>
                  <a:cubicBezTo>
                    <a:pt x="6816" y="7159"/>
                    <a:pt x="8071" y="6471"/>
                    <a:pt x="8529" y="4936"/>
                  </a:cubicBezTo>
                  <a:cubicBezTo>
                    <a:pt x="9804" y="742"/>
                    <a:pt x="6582" y="0"/>
                    <a:pt x="65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577;p48"/>
            <p:cNvSpPr/>
            <p:nvPr/>
          </p:nvSpPr>
          <p:spPr>
            <a:xfrm>
              <a:off x="1580101" y="2539844"/>
              <a:ext cx="22321" cy="83222"/>
            </a:xfrm>
            <a:custGeom>
              <a:avLst/>
              <a:gdLst/>
              <a:ahLst/>
              <a:cxnLst/>
              <a:rect l="l" t="t" r="r" b="b"/>
              <a:pathLst>
                <a:path w="858" h="3199" fill="none" extrusionOk="0">
                  <a:moveTo>
                    <a:pt x="0" y="0"/>
                  </a:moveTo>
                  <a:cubicBezTo>
                    <a:pt x="0" y="0"/>
                    <a:pt x="93" y="1599"/>
                    <a:pt x="857" y="3198"/>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578;p48"/>
            <p:cNvSpPr/>
            <p:nvPr/>
          </p:nvSpPr>
          <p:spPr>
            <a:xfrm>
              <a:off x="1567432" y="2613986"/>
              <a:ext cx="61525" cy="37410"/>
            </a:xfrm>
            <a:custGeom>
              <a:avLst/>
              <a:gdLst/>
              <a:ahLst/>
              <a:cxnLst/>
              <a:rect l="l" t="t" r="r" b="b"/>
              <a:pathLst>
                <a:path w="2365" h="1438" fill="none" extrusionOk="0">
                  <a:moveTo>
                    <a:pt x="2364" y="1"/>
                  </a:moveTo>
                  <a:cubicBezTo>
                    <a:pt x="2364" y="1"/>
                    <a:pt x="742" y="163"/>
                    <a:pt x="0" y="1437"/>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579;p48"/>
            <p:cNvSpPr/>
            <p:nvPr/>
          </p:nvSpPr>
          <p:spPr>
            <a:xfrm>
              <a:off x="1561995" y="2620620"/>
              <a:ext cx="40427" cy="35589"/>
            </a:xfrm>
            <a:custGeom>
              <a:avLst/>
              <a:gdLst/>
              <a:ahLst/>
              <a:cxnLst/>
              <a:rect l="l" t="t" r="r" b="b"/>
              <a:pathLst>
                <a:path w="1554" h="1368" fill="none" extrusionOk="0">
                  <a:moveTo>
                    <a:pt x="951" y="1368"/>
                  </a:moveTo>
                  <a:cubicBezTo>
                    <a:pt x="1183" y="441"/>
                    <a:pt x="1553" y="93"/>
                    <a:pt x="1553" y="93"/>
                  </a:cubicBezTo>
                  <a:cubicBezTo>
                    <a:pt x="1553" y="93"/>
                    <a:pt x="650" y="0"/>
                    <a:pt x="1" y="557"/>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4580;p48"/>
          <p:cNvGrpSpPr/>
          <p:nvPr/>
        </p:nvGrpSpPr>
        <p:grpSpPr>
          <a:xfrm flipH="1">
            <a:off x="8244408" y="968336"/>
            <a:ext cx="727327" cy="590593"/>
            <a:chOff x="1286080" y="2919949"/>
            <a:chExt cx="727327" cy="590593"/>
          </a:xfrm>
        </p:grpSpPr>
        <p:sp>
          <p:nvSpPr>
            <p:cNvPr id="59" name="Google Shape;4581;p48"/>
            <p:cNvSpPr/>
            <p:nvPr/>
          </p:nvSpPr>
          <p:spPr>
            <a:xfrm>
              <a:off x="1723392" y="3090061"/>
              <a:ext cx="290015" cy="186267"/>
            </a:xfrm>
            <a:custGeom>
              <a:avLst/>
              <a:gdLst/>
              <a:ahLst/>
              <a:cxnLst/>
              <a:rect l="l" t="t" r="r" b="b"/>
              <a:pathLst>
                <a:path w="11148" h="7160" extrusionOk="0">
                  <a:moveTo>
                    <a:pt x="1781" y="1"/>
                  </a:moveTo>
                  <a:cubicBezTo>
                    <a:pt x="712" y="1"/>
                    <a:pt x="1" y="1058"/>
                    <a:pt x="309" y="2187"/>
                  </a:cubicBezTo>
                  <a:cubicBezTo>
                    <a:pt x="633" y="3323"/>
                    <a:pt x="1614" y="3394"/>
                    <a:pt x="1855" y="3394"/>
                  </a:cubicBezTo>
                  <a:cubicBezTo>
                    <a:pt x="1889" y="3394"/>
                    <a:pt x="1908" y="3393"/>
                    <a:pt x="1908" y="3393"/>
                  </a:cubicBezTo>
                  <a:lnTo>
                    <a:pt x="1908" y="3393"/>
                  </a:lnTo>
                  <a:cubicBezTo>
                    <a:pt x="1908" y="3393"/>
                    <a:pt x="888" y="4134"/>
                    <a:pt x="1908" y="5247"/>
                  </a:cubicBezTo>
                  <a:cubicBezTo>
                    <a:pt x="2230" y="5606"/>
                    <a:pt x="2541" y="5728"/>
                    <a:pt x="2816" y="5728"/>
                  </a:cubicBezTo>
                  <a:cubicBezTo>
                    <a:pt x="3409" y="5728"/>
                    <a:pt x="3832" y="5154"/>
                    <a:pt x="3832" y="5154"/>
                  </a:cubicBezTo>
                  <a:lnTo>
                    <a:pt x="3832" y="5154"/>
                  </a:lnTo>
                  <a:cubicBezTo>
                    <a:pt x="3832" y="5154"/>
                    <a:pt x="3415" y="6058"/>
                    <a:pt x="4295" y="6637"/>
                  </a:cubicBezTo>
                  <a:cubicBezTo>
                    <a:pt x="4480" y="6763"/>
                    <a:pt x="4649" y="6813"/>
                    <a:pt x="4802" y="6813"/>
                  </a:cubicBezTo>
                  <a:cubicBezTo>
                    <a:pt x="5376" y="6813"/>
                    <a:pt x="5709" y="6104"/>
                    <a:pt x="5709" y="6104"/>
                  </a:cubicBezTo>
                  <a:cubicBezTo>
                    <a:pt x="5709" y="6104"/>
                    <a:pt x="5732" y="6869"/>
                    <a:pt x="6520" y="7124"/>
                  </a:cubicBezTo>
                  <a:cubicBezTo>
                    <a:pt x="6598" y="7148"/>
                    <a:pt x="6671" y="7159"/>
                    <a:pt x="6740" y="7159"/>
                  </a:cubicBezTo>
                  <a:cubicBezTo>
                    <a:pt x="7394" y="7159"/>
                    <a:pt x="7679" y="6174"/>
                    <a:pt x="7679" y="6174"/>
                  </a:cubicBezTo>
                  <a:cubicBezTo>
                    <a:pt x="7679" y="6174"/>
                    <a:pt x="7921" y="6880"/>
                    <a:pt x="8613" y="6880"/>
                  </a:cubicBezTo>
                  <a:cubicBezTo>
                    <a:pt x="8662" y="6880"/>
                    <a:pt x="8714" y="6877"/>
                    <a:pt x="8768" y="6869"/>
                  </a:cubicBezTo>
                  <a:cubicBezTo>
                    <a:pt x="9602" y="6753"/>
                    <a:pt x="9602" y="5849"/>
                    <a:pt x="9602" y="5849"/>
                  </a:cubicBezTo>
                  <a:cubicBezTo>
                    <a:pt x="9736" y="5928"/>
                    <a:pt x="9885" y="5968"/>
                    <a:pt x="10024" y="5968"/>
                  </a:cubicBezTo>
                  <a:cubicBezTo>
                    <a:pt x="10699" y="5968"/>
                    <a:pt x="11147" y="5021"/>
                    <a:pt x="8629" y="3022"/>
                  </a:cubicBezTo>
                  <a:cubicBezTo>
                    <a:pt x="5616" y="611"/>
                    <a:pt x="2209" y="55"/>
                    <a:pt x="2209" y="55"/>
                  </a:cubicBezTo>
                  <a:cubicBezTo>
                    <a:pt x="2062" y="18"/>
                    <a:pt x="1919" y="1"/>
                    <a:pt x="17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582;p48"/>
            <p:cNvSpPr/>
            <p:nvPr/>
          </p:nvSpPr>
          <p:spPr>
            <a:xfrm>
              <a:off x="1595762" y="3400784"/>
              <a:ext cx="66338" cy="68133"/>
            </a:xfrm>
            <a:custGeom>
              <a:avLst/>
              <a:gdLst/>
              <a:ahLst/>
              <a:cxnLst/>
              <a:rect l="l" t="t" r="r" b="b"/>
              <a:pathLst>
                <a:path w="2550" h="2619" fill="none" extrusionOk="0">
                  <a:moveTo>
                    <a:pt x="2133" y="0"/>
                  </a:moveTo>
                  <a:cubicBezTo>
                    <a:pt x="2133" y="0"/>
                    <a:pt x="2550" y="1993"/>
                    <a:pt x="1" y="2619"/>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583;p48"/>
            <p:cNvSpPr/>
            <p:nvPr/>
          </p:nvSpPr>
          <p:spPr>
            <a:xfrm>
              <a:off x="1574664" y="3449016"/>
              <a:ext cx="41624" cy="61525"/>
            </a:xfrm>
            <a:custGeom>
              <a:avLst/>
              <a:gdLst/>
              <a:ahLst/>
              <a:cxnLst/>
              <a:rect l="l" t="t" r="r" b="b"/>
              <a:pathLst>
                <a:path w="1600" h="2365" fill="none" extrusionOk="0">
                  <a:moveTo>
                    <a:pt x="0" y="0"/>
                  </a:moveTo>
                  <a:cubicBezTo>
                    <a:pt x="0" y="0"/>
                    <a:pt x="1437" y="858"/>
                    <a:pt x="1600" y="2364"/>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584;p48"/>
            <p:cNvSpPr/>
            <p:nvPr/>
          </p:nvSpPr>
          <p:spPr>
            <a:xfrm>
              <a:off x="1595762" y="3468891"/>
              <a:ext cx="31972" cy="37410"/>
            </a:xfrm>
            <a:custGeom>
              <a:avLst/>
              <a:gdLst/>
              <a:ahLst/>
              <a:cxnLst/>
              <a:rect l="l" t="t" r="r" b="b"/>
              <a:pathLst>
                <a:path w="1229" h="1438" fill="none" extrusionOk="0">
                  <a:moveTo>
                    <a:pt x="24" y="1438"/>
                  </a:moveTo>
                  <a:cubicBezTo>
                    <a:pt x="209" y="488"/>
                    <a:pt x="1" y="1"/>
                    <a:pt x="1" y="1"/>
                  </a:cubicBezTo>
                  <a:cubicBezTo>
                    <a:pt x="1" y="1"/>
                    <a:pt x="881" y="302"/>
                    <a:pt x="1229" y="1090"/>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585;p48"/>
            <p:cNvSpPr/>
            <p:nvPr/>
          </p:nvSpPr>
          <p:spPr>
            <a:xfrm>
              <a:off x="1436004" y="2919949"/>
              <a:ext cx="445559" cy="518401"/>
            </a:xfrm>
            <a:custGeom>
              <a:avLst/>
              <a:gdLst/>
              <a:ahLst/>
              <a:cxnLst/>
              <a:rect l="l" t="t" r="r" b="b"/>
              <a:pathLst>
                <a:path w="17127" h="19927" extrusionOk="0">
                  <a:moveTo>
                    <a:pt x="8190" y="1"/>
                  </a:moveTo>
                  <a:cubicBezTo>
                    <a:pt x="3577" y="1"/>
                    <a:pt x="2745" y="4414"/>
                    <a:pt x="2040" y="7568"/>
                  </a:cubicBezTo>
                  <a:cubicBezTo>
                    <a:pt x="1159" y="11531"/>
                    <a:pt x="1437" y="14543"/>
                    <a:pt x="0" y="19155"/>
                  </a:cubicBezTo>
                  <a:cubicBezTo>
                    <a:pt x="0" y="19155"/>
                    <a:pt x="2691" y="19927"/>
                    <a:pt x="5641" y="19927"/>
                  </a:cubicBezTo>
                  <a:cubicBezTo>
                    <a:pt x="7263" y="19927"/>
                    <a:pt x="8963" y="19693"/>
                    <a:pt x="10336" y="18970"/>
                  </a:cubicBezTo>
                  <a:cubicBezTo>
                    <a:pt x="12144" y="18043"/>
                    <a:pt x="13836" y="16560"/>
                    <a:pt x="14624" y="13408"/>
                  </a:cubicBezTo>
                  <a:cubicBezTo>
                    <a:pt x="17127" y="3466"/>
                    <a:pt x="14021" y="499"/>
                    <a:pt x="8923" y="36"/>
                  </a:cubicBezTo>
                  <a:cubicBezTo>
                    <a:pt x="8668" y="12"/>
                    <a:pt x="8424" y="1"/>
                    <a:pt x="8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586;p48"/>
            <p:cNvSpPr/>
            <p:nvPr/>
          </p:nvSpPr>
          <p:spPr>
            <a:xfrm>
              <a:off x="1561396" y="3150858"/>
              <a:ext cx="273756" cy="287310"/>
            </a:xfrm>
            <a:custGeom>
              <a:avLst/>
              <a:gdLst/>
              <a:ahLst/>
              <a:cxnLst/>
              <a:rect l="l" t="t" r="r" b="b"/>
              <a:pathLst>
                <a:path w="10523" h="11044" extrusionOk="0">
                  <a:moveTo>
                    <a:pt x="6707" y="1"/>
                  </a:moveTo>
                  <a:cubicBezTo>
                    <a:pt x="2094" y="1"/>
                    <a:pt x="1263" y="4414"/>
                    <a:pt x="557" y="7568"/>
                  </a:cubicBezTo>
                  <a:cubicBezTo>
                    <a:pt x="279" y="8773"/>
                    <a:pt x="116" y="9908"/>
                    <a:pt x="1" y="11021"/>
                  </a:cubicBezTo>
                  <a:cubicBezTo>
                    <a:pt x="297" y="11036"/>
                    <a:pt x="598" y="11044"/>
                    <a:pt x="901" y="11044"/>
                  </a:cubicBezTo>
                  <a:cubicBezTo>
                    <a:pt x="2496" y="11044"/>
                    <a:pt x="4153" y="10814"/>
                    <a:pt x="5516" y="10094"/>
                  </a:cubicBezTo>
                  <a:cubicBezTo>
                    <a:pt x="7324" y="9167"/>
                    <a:pt x="9016" y="7684"/>
                    <a:pt x="9804" y="4532"/>
                  </a:cubicBezTo>
                  <a:cubicBezTo>
                    <a:pt x="10151" y="3141"/>
                    <a:pt x="10383" y="1890"/>
                    <a:pt x="10522" y="777"/>
                  </a:cubicBezTo>
                  <a:cubicBezTo>
                    <a:pt x="9618" y="360"/>
                    <a:pt x="8575" y="129"/>
                    <a:pt x="7440" y="36"/>
                  </a:cubicBezTo>
                  <a:cubicBezTo>
                    <a:pt x="7185" y="12"/>
                    <a:pt x="6941" y="1"/>
                    <a:pt x="67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587;p48"/>
            <p:cNvSpPr/>
            <p:nvPr/>
          </p:nvSpPr>
          <p:spPr>
            <a:xfrm>
              <a:off x="1286080" y="3090061"/>
              <a:ext cx="290536" cy="186267"/>
            </a:xfrm>
            <a:custGeom>
              <a:avLst/>
              <a:gdLst/>
              <a:ahLst/>
              <a:cxnLst/>
              <a:rect l="l" t="t" r="r" b="b"/>
              <a:pathLst>
                <a:path w="11168" h="7160" extrusionOk="0">
                  <a:moveTo>
                    <a:pt x="9383" y="1"/>
                  </a:moveTo>
                  <a:cubicBezTo>
                    <a:pt x="9247" y="1"/>
                    <a:pt x="9106" y="18"/>
                    <a:pt x="8961" y="55"/>
                  </a:cubicBezTo>
                  <a:cubicBezTo>
                    <a:pt x="8961" y="55"/>
                    <a:pt x="5555" y="611"/>
                    <a:pt x="2519" y="3022"/>
                  </a:cubicBezTo>
                  <a:cubicBezTo>
                    <a:pt x="0" y="5021"/>
                    <a:pt x="464" y="5968"/>
                    <a:pt x="1132" y="5968"/>
                  </a:cubicBezTo>
                  <a:cubicBezTo>
                    <a:pt x="1269" y="5968"/>
                    <a:pt x="1415" y="5928"/>
                    <a:pt x="1545" y="5849"/>
                  </a:cubicBezTo>
                  <a:cubicBezTo>
                    <a:pt x="1545" y="5849"/>
                    <a:pt x="1568" y="6753"/>
                    <a:pt x="2380" y="6869"/>
                  </a:cubicBezTo>
                  <a:cubicBezTo>
                    <a:pt x="2435" y="6877"/>
                    <a:pt x="2488" y="6880"/>
                    <a:pt x="2539" y="6880"/>
                  </a:cubicBezTo>
                  <a:cubicBezTo>
                    <a:pt x="3250" y="6880"/>
                    <a:pt x="3492" y="6174"/>
                    <a:pt x="3492" y="6174"/>
                  </a:cubicBezTo>
                  <a:cubicBezTo>
                    <a:pt x="3492" y="6174"/>
                    <a:pt x="3776" y="7159"/>
                    <a:pt x="4431" y="7159"/>
                  </a:cubicBezTo>
                  <a:cubicBezTo>
                    <a:pt x="4500" y="7159"/>
                    <a:pt x="4573" y="7148"/>
                    <a:pt x="4651" y="7124"/>
                  </a:cubicBezTo>
                  <a:cubicBezTo>
                    <a:pt x="5439" y="6869"/>
                    <a:pt x="5462" y="6104"/>
                    <a:pt x="5462" y="6104"/>
                  </a:cubicBezTo>
                  <a:cubicBezTo>
                    <a:pt x="5462" y="6104"/>
                    <a:pt x="5780" y="6813"/>
                    <a:pt x="6360" y="6813"/>
                  </a:cubicBezTo>
                  <a:cubicBezTo>
                    <a:pt x="6514" y="6813"/>
                    <a:pt x="6686" y="6763"/>
                    <a:pt x="6876" y="6637"/>
                  </a:cubicBezTo>
                  <a:cubicBezTo>
                    <a:pt x="7756" y="6058"/>
                    <a:pt x="7339" y="5154"/>
                    <a:pt x="7339" y="5154"/>
                  </a:cubicBezTo>
                  <a:lnTo>
                    <a:pt x="7339" y="5154"/>
                  </a:lnTo>
                  <a:cubicBezTo>
                    <a:pt x="7339" y="5154"/>
                    <a:pt x="7762" y="5728"/>
                    <a:pt x="8355" y="5728"/>
                  </a:cubicBezTo>
                  <a:cubicBezTo>
                    <a:pt x="8629" y="5728"/>
                    <a:pt x="8940" y="5606"/>
                    <a:pt x="9263" y="5247"/>
                  </a:cubicBezTo>
                  <a:cubicBezTo>
                    <a:pt x="10259" y="4134"/>
                    <a:pt x="9263" y="3393"/>
                    <a:pt x="9263" y="3393"/>
                  </a:cubicBezTo>
                  <a:lnTo>
                    <a:pt x="9263" y="3393"/>
                  </a:lnTo>
                  <a:cubicBezTo>
                    <a:pt x="9263" y="3393"/>
                    <a:pt x="9282" y="3394"/>
                    <a:pt x="9316" y="3394"/>
                  </a:cubicBezTo>
                  <a:cubicBezTo>
                    <a:pt x="9556" y="3394"/>
                    <a:pt x="10534" y="3323"/>
                    <a:pt x="10838" y="2187"/>
                  </a:cubicBezTo>
                  <a:cubicBezTo>
                    <a:pt x="11167" y="1058"/>
                    <a:pt x="10440" y="1"/>
                    <a:pt x="93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588;p48"/>
            <p:cNvSpPr/>
            <p:nvPr/>
          </p:nvSpPr>
          <p:spPr>
            <a:xfrm>
              <a:off x="1477602" y="3409811"/>
              <a:ext cx="71151" cy="52472"/>
            </a:xfrm>
            <a:custGeom>
              <a:avLst/>
              <a:gdLst/>
              <a:ahLst/>
              <a:cxnLst/>
              <a:rect l="l" t="t" r="r" b="b"/>
              <a:pathLst>
                <a:path w="2735" h="2017" fill="none" extrusionOk="0">
                  <a:moveTo>
                    <a:pt x="2735" y="1"/>
                  </a:moveTo>
                  <a:cubicBezTo>
                    <a:pt x="2735" y="1"/>
                    <a:pt x="2642" y="2017"/>
                    <a:pt x="0" y="1994"/>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589;p48"/>
            <p:cNvSpPr/>
            <p:nvPr/>
          </p:nvSpPr>
          <p:spPr>
            <a:xfrm>
              <a:off x="1462513" y="3437543"/>
              <a:ext cx="30776" cy="69356"/>
            </a:xfrm>
            <a:custGeom>
              <a:avLst/>
              <a:gdLst/>
              <a:ahLst/>
              <a:cxnLst/>
              <a:rect l="l" t="t" r="r" b="b"/>
              <a:pathLst>
                <a:path w="1183" h="2666" fill="none" extrusionOk="0">
                  <a:moveTo>
                    <a:pt x="1" y="1"/>
                  </a:moveTo>
                  <a:cubicBezTo>
                    <a:pt x="1" y="1"/>
                    <a:pt x="1183" y="1183"/>
                    <a:pt x="928" y="2666"/>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590;p48"/>
            <p:cNvSpPr/>
            <p:nvPr/>
          </p:nvSpPr>
          <p:spPr>
            <a:xfrm>
              <a:off x="1468549" y="3461659"/>
              <a:ext cx="33195" cy="36811"/>
            </a:xfrm>
            <a:custGeom>
              <a:avLst/>
              <a:gdLst/>
              <a:ahLst/>
              <a:cxnLst/>
              <a:rect l="l" t="t" r="r" b="b"/>
              <a:pathLst>
                <a:path w="1276" h="1415" fill="none" extrusionOk="0">
                  <a:moveTo>
                    <a:pt x="1" y="1415"/>
                  </a:moveTo>
                  <a:cubicBezTo>
                    <a:pt x="418" y="534"/>
                    <a:pt x="348" y="1"/>
                    <a:pt x="348" y="1"/>
                  </a:cubicBezTo>
                  <a:cubicBezTo>
                    <a:pt x="348" y="1"/>
                    <a:pt x="1113" y="511"/>
                    <a:pt x="1275" y="1368"/>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591;p48"/>
            <p:cNvSpPr/>
            <p:nvPr/>
          </p:nvSpPr>
          <p:spPr>
            <a:xfrm>
              <a:off x="1791109" y="3027573"/>
              <a:ext cx="24142" cy="17508"/>
            </a:xfrm>
            <a:custGeom>
              <a:avLst/>
              <a:gdLst/>
              <a:ahLst/>
              <a:cxnLst/>
              <a:rect l="l" t="t" r="r" b="b"/>
              <a:pathLst>
                <a:path w="928" h="673" fill="none" extrusionOk="0">
                  <a:moveTo>
                    <a:pt x="927" y="325"/>
                  </a:moveTo>
                  <a:cubicBezTo>
                    <a:pt x="811" y="93"/>
                    <a:pt x="557" y="1"/>
                    <a:pt x="325" y="93"/>
                  </a:cubicBezTo>
                  <a:cubicBezTo>
                    <a:pt x="116" y="186"/>
                    <a:pt x="0" y="464"/>
                    <a:pt x="116" y="673"/>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592;p48"/>
            <p:cNvSpPr/>
            <p:nvPr/>
          </p:nvSpPr>
          <p:spPr>
            <a:xfrm>
              <a:off x="1736842" y="3100519"/>
              <a:ext cx="98311" cy="26873"/>
            </a:xfrm>
            <a:custGeom>
              <a:avLst/>
              <a:gdLst/>
              <a:ahLst/>
              <a:cxnLst/>
              <a:rect l="l" t="t" r="r" b="b"/>
              <a:pathLst>
                <a:path w="3779" h="1033" extrusionOk="0">
                  <a:moveTo>
                    <a:pt x="3778" y="1"/>
                  </a:moveTo>
                  <a:lnTo>
                    <a:pt x="1" y="325"/>
                  </a:lnTo>
                  <a:cubicBezTo>
                    <a:pt x="537" y="848"/>
                    <a:pt x="1088" y="1032"/>
                    <a:pt x="1598" y="1032"/>
                  </a:cubicBezTo>
                  <a:cubicBezTo>
                    <a:pt x="2804" y="1032"/>
                    <a:pt x="3778" y="1"/>
                    <a:pt x="37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593;p48"/>
            <p:cNvSpPr/>
            <p:nvPr/>
          </p:nvSpPr>
          <p:spPr>
            <a:xfrm>
              <a:off x="1736842" y="3052573"/>
              <a:ext cx="133873" cy="59548"/>
            </a:xfrm>
            <a:custGeom>
              <a:avLst/>
              <a:gdLst/>
              <a:ahLst/>
              <a:cxnLst/>
              <a:rect l="l" t="t" r="r" b="b"/>
              <a:pathLst>
                <a:path w="5146" h="2289" extrusionOk="0">
                  <a:moveTo>
                    <a:pt x="1998" y="1"/>
                  </a:moveTo>
                  <a:cubicBezTo>
                    <a:pt x="1800" y="1"/>
                    <a:pt x="1559" y="34"/>
                    <a:pt x="1275" y="129"/>
                  </a:cubicBezTo>
                  <a:cubicBezTo>
                    <a:pt x="1275" y="129"/>
                    <a:pt x="1113" y="1311"/>
                    <a:pt x="1" y="2168"/>
                  </a:cubicBezTo>
                  <a:cubicBezTo>
                    <a:pt x="1" y="2168"/>
                    <a:pt x="479" y="2289"/>
                    <a:pt x="1240" y="2289"/>
                  </a:cubicBezTo>
                  <a:cubicBezTo>
                    <a:pt x="2214" y="2289"/>
                    <a:pt x="3650" y="2092"/>
                    <a:pt x="5145" y="1195"/>
                  </a:cubicBezTo>
                  <a:cubicBezTo>
                    <a:pt x="5145" y="1195"/>
                    <a:pt x="3500" y="940"/>
                    <a:pt x="2712" y="198"/>
                  </a:cubicBezTo>
                  <a:cubicBezTo>
                    <a:pt x="2712" y="198"/>
                    <a:pt x="2479" y="1"/>
                    <a:pt x="1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594;p48"/>
            <p:cNvSpPr/>
            <p:nvPr/>
          </p:nvSpPr>
          <p:spPr>
            <a:xfrm>
              <a:off x="1701877" y="3032412"/>
              <a:ext cx="35589" cy="23518"/>
            </a:xfrm>
            <a:custGeom>
              <a:avLst/>
              <a:gdLst/>
              <a:ahLst/>
              <a:cxnLst/>
              <a:rect l="l" t="t" r="r" b="b"/>
              <a:pathLst>
                <a:path w="1368" h="904" fill="none" extrusionOk="0">
                  <a:moveTo>
                    <a:pt x="1275" y="904"/>
                  </a:moveTo>
                  <a:cubicBezTo>
                    <a:pt x="1368" y="556"/>
                    <a:pt x="1159" y="209"/>
                    <a:pt x="788" y="93"/>
                  </a:cubicBezTo>
                  <a:cubicBezTo>
                    <a:pt x="441" y="0"/>
                    <a:pt x="93" y="209"/>
                    <a:pt x="0" y="580"/>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47908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dgm id="{7F90F464-947C-4705-B1EC-BA829B7B16C4}"/>
                                            </p:graphicEl>
                                          </p:spTgt>
                                        </p:tgtEl>
                                        <p:attrNameLst>
                                          <p:attrName>style.visibility</p:attrName>
                                        </p:attrNameLst>
                                      </p:cBhvr>
                                      <p:to>
                                        <p:strVal val="visible"/>
                                      </p:to>
                                    </p:set>
                                    <p:animEffect transition="in" filter="wipe(left)">
                                      <p:cBhvr>
                                        <p:cTn id="7" dur="500"/>
                                        <p:tgtEl>
                                          <p:spTgt spid="5">
                                            <p:graphicEl>
                                              <a:dgm id="{7F90F464-947C-4705-B1EC-BA829B7B16C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dgm id="{8EE5E881-2A16-4FD8-BE89-5335477A458D}"/>
                                            </p:graphicEl>
                                          </p:spTgt>
                                        </p:tgtEl>
                                        <p:attrNameLst>
                                          <p:attrName>style.visibility</p:attrName>
                                        </p:attrNameLst>
                                      </p:cBhvr>
                                      <p:to>
                                        <p:strVal val="visible"/>
                                      </p:to>
                                    </p:set>
                                    <p:animEffect transition="in" filter="wipe(left)">
                                      <p:cBhvr>
                                        <p:cTn id="12" dur="500"/>
                                        <p:tgtEl>
                                          <p:spTgt spid="5">
                                            <p:graphicEl>
                                              <a:dgm id="{8EE5E881-2A16-4FD8-BE89-5335477A458D}"/>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graphicEl>
                                              <a:dgm id="{1B908272-ADEF-4DA4-AF43-08753C36A9C2}"/>
                                            </p:graphicEl>
                                          </p:spTgt>
                                        </p:tgtEl>
                                        <p:attrNameLst>
                                          <p:attrName>style.visibility</p:attrName>
                                        </p:attrNameLst>
                                      </p:cBhvr>
                                      <p:to>
                                        <p:strVal val="visible"/>
                                      </p:to>
                                    </p:set>
                                    <p:animEffect transition="in" filter="wipe(left)">
                                      <p:cBhvr>
                                        <p:cTn id="15" dur="500"/>
                                        <p:tgtEl>
                                          <p:spTgt spid="5">
                                            <p:graphicEl>
                                              <a:dgm id="{1B908272-ADEF-4DA4-AF43-08753C36A9C2}"/>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graphicEl>
                                              <a:dgm id="{9482AD1A-4978-4E18-A219-1723242A3BD7}"/>
                                            </p:graphicEl>
                                          </p:spTgt>
                                        </p:tgtEl>
                                        <p:attrNameLst>
                                          <p:attrName>style.visibility</p:attrName>
                                        </p:attrNameLst>
                                      </p:cBhvr>
                                      <p:to>
                                        <p:strVal val="visible"/>
                                      </p:to>
                                    </p:set>
                                    <p:animEffect transition="in" filter="wipe(left)">
                                      <p:cBhvr>
                                        <p:cTn id="20" dur="500"/>
                                        <p:tgtEl>
                                          <p:spTgt spid="5">
                                            <p:graphicEl>
                                              <a:dgm id="{9482AD1A-4978-4E18-A219-1723242A3BD7}"/>
                                            </p:graphic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
                                            <p:graphicEl>
                                              <a:dgm id="{6B9E7D85-5C6C-4C9A-87E8-F3973C058639}"/>
                                            </p:graphicEl>
                                          </p:spTgt>
                                        </p:tgtEl>
                                        <p:attrNameLst>
                                          <p:attrName>style.visibility</p:attrName>
                                        </p:attrNameLst>
                                      </p:cBhvr>
                                      <p:to>
                                        <p:strVal val="visible"/>
                                      </p:to>
                                    </p:set>
                                    <p:animEffect transition="in" filter="wipe(left)">
                                      <p:cBhvr>
                                        <p:cTn id="23" dur="500"/>
                                        <p:tgtEl>
                                          <p:spTgt spid="5">
                                            <p:graphicEl>
                                              <a:dgm id="{6B9E7D85-5C6C-4C9A-87E8-F3973C058639}"/>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graphicEl>
                                              <a:dgm id="{742DD9C4-9E19-4C87-B211-CB30FD7F0587}"/>
                                            </p:graphicEl>
                                          </p:spTgt>
                                        </p:tgtEl>
                                        <p:attrNameLst>
                                          <p:attrName>style.visibility</p:attrName>
                                        </p:attrNameLst>
                                      </p:cBhvr>
                                      <p:to>
                                        <p:strVal val="visible"/>
                                      </p:to>
                                    </p:set>
                                    <p:animEffect transition="in" filter="wipe(left)">
                                      <p:cBhvr>
                                        <p:cTn id="28" dur="500"/>
                                        <p:tgtEl>
                                          <p:spTgt spid="5">
                                            <p:graphicEl>
                                              <a:dgm id="{742DD9C4-9E19-4C87-B211-CB30FD7F0587}"/>
                                            </p:graphic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5">
                                            <p:graphicEl>
                                              <a:dgm id="{11A53999-D95F-4DD9-9E4F-F348DD49D336}"/>
                                            </p:graphicEl>
                                          </p:spTgt>
                                        </p:tgtEl>
                                        <p:attrNameLst>
                                          <p:attrName>style.visibility</p:attrName>
                                        </p:attrNameLst>
                                      </p:cBhvr>
                                      <p:to>
                                        <p:strVal val="visible"/>
                                      </p:to>
                                    </p:set>
                                    <p:animEffect transition="in" filter="wipe(left)">
                                      <p:cBhvr>
                                        <p:cTn id="31" dur="500"/>
                                        <p:tgtEl>
                                          <p:spTgt spid="5">
                                            <p:graphicEl>
                                              <a:dgm id="{11A53999-D95F-4DD9-9E4F-F348DD49D33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31933" y="411510"/>
            <a:ext cx="6162264" cy="461665"/>
          </a:xfrm>
          <a:prstGeom prst="rect">
            <a:avLst/>
          </a:prstGeom>
        </p:spPr>
        <p:txBody>
          <a:bodyPr wrap="none">
            <a:spAutoFit/>
          </a:bodyPr>
          <a:lstStyle/>
          <a:p>
            <a:pPr lvl="0" fontAlgn="base"/>
            <a:r>
              <a:rPr lang="en-US" sz="2400" b="1" dirty="0">
                <a:solidFill>
                  <a:srgbClr val="0033CC"/>
                </a:solidFill>
              </a:rPr>
              <a:t>2. </a:t>
            </a:r>
            <a:r>
              <a:rPr lang="vi-VN" sz="2400" b="1" dirty="0">
                <a:solidFill>
                  <a:srgbClr val="0033CC"/>
                </a:solidFill>
              </a:rPr>
              <a:t>Kế hoạch giáo dục </a:t>
            </a:r>
            <a:r>
              <a:rPr lang="en-US" sz="2400" b="1" dirty="0" err="1">
                <a:solidFill>
                  <a:srgbClr val="0033CC"/>
                </a:solidFill>
              </a:rPr>
              <a:t>tháng</a:t>
            </a:r>
            <a:r>
              <a:rPr lang="en-US" sz="2400" b="1" dirty="0">
                <a:solidFill>
                  <a:srgbClr val="0033CC"/>
                </a:solidFill>
              </a:rPr>
              <a:t> </a:t>
            </a:r>
            <a:r>
              <a:rPr lang="en-US" sz="2400" b="1" dirty="0" err="1">
                <a:solidFill>
                  <a:srgbClr val="0033CC"/>
                </a:solidFill>
              </a:rPr>
              <a:t>hoặc</a:t>
            </a:r>
            <a:r>
              <a:rPr lang="en-US" sz="2400" b="1" dirty="0">
                <a:solidFill>
                  <a:srgbClr val="0033CC"/>
                </a:solidFill>
              </a:rPr>
              <a:t> </a:t>
            </a:r>
            <a:r>
              <a:rPr lang="vi-VN" sz="2400" b="1" dirty="0">
                <a:solidFill>
                  <a:srgbClr val="0033CC"/>
                </a:solidFill>
              </a:rPr>
              <a:t>chủ đề:</a:t>
            </a:r>
            <a:endParaRPr lang="en-US" sz="2400" dirty="0">
              <a:solidFill>
                <a:srgbClr val="0033CC"/>
              </a:solidFill>
            </a:endParaRPr>
          </a:p>
        </p:txBody>
      </p:sp>
      <p:sp>
        <p:nvSpPr>
          <p:cNvPr id="5" name="Rectangle 4"/>
          <p:cNvSpPr/>
          <p:nvPr/>
        </p:nvSpPr>
        <p:spPr>
          <a:xfrm>
            <a:off x="910083" y="1167889"/>
            <a:ext cx="7194193" cy="2539157"/>
          </a:xfrm>
          <a:prstGeom prst="rect">
            <a:avLst/>
          </a:prstGeom>
        </p:spPr>
        <p:txBody>
          <a:bodyPr wrap="square">
            <a:spAutoFit/>
          </a:bodyPr>
          <a:lstStyle/>
          <a:p>
            <a:pPr algn="just" fontAlgn="base">
              <a:lnSpc>
                <a:spcPct val="150000"/>
              </a:lnSpc>
              <a:spcBef>
                <a:spcPts val="1800"/>
              </a:spcBef>
            </a:pPr>
            <a:r>
              <a:rPr lang="en-US" sz="2400" dirty="0"/>
              <a:t>- L</a:t>
            </a:r>
            <a:r>
              <a:rPr lang="vi-VN" sz="2400" dirty="0"/>
              <a:t>à một phần của kế hoạch giáo dục năm học. </a:t>
            </a:r>
            <a:endParaRPr lang="en-US" sz="2400" dirty="0"/>
          </a:p>
          <a:p>
            <a:pPr marL="180975" lvl="0" indent="-180975" algn="just" defTabSz="542925">
              <a:lnSpc>
                <a:spcPct val="150000"/>
              </a:lnSpc>
              <a:spcBef>
                <a:spcPts val="1800"/>
              </a:spcBef>
              <a:buFont typeface="Wingdings" pitchFamily="2" charset="2"/>
              <a:buChar char="q"/>
            </a:pPr>
            <a:r>
              <a:rPr lang="en-US" sz="2400" b="1" dirty="0"/>
              <a:t>	</a:t>
            </a:r>
            <a:r>
              <a:rPr lang="vi-VN" sz="2400" b="1" dirty="0">
                <a:solidFill>
                  <a:srgbClr val="C00000"/>
                </a:solidFill>
              </a:rPr>
              <a:t>Kế hoạch </a:t>
            </a:r>
            <a:r>
              <a:rPr lang="en-US" sz="2400" b="1" dirty="0" err="1">
                <a:solidFill>
                  <a:srgbClr val="C00000"/>
                </a:solidFill>
              </a:rPr>
              <a:t>tháng</a:t>
            </a:r>
            <a:r>
              <a:rPr lang="en-US" sz="2400" b="1" dirty="0">
                <a:solidFill>
                  <a:srgbClr val="C00000"/>
                </a:solidFill>
              </a:rPr>
              <a:t> </a:t>
            </a:r>
            <a:r>
              <a:rPr lang="vi-VN" sz="2400" dirty="0"/>
              <a:t>gồm mục tiêu, các nội dung giáo dục và dự kiến hoạt động giáo dục cho từng nội dung giáo dục theo </a:t>
            </a:r>
            <a:r>
              <a:rPr lang="en-US" sz="2400" dirty="0" err="1"/>
              <a:t>tháng</a:t>
            </a:r>
            <a:r>
              <a:rPr lang="en-US" sz="2400" dirty="0"/>
              <a:t>.</a:t>
            </a:r>
          </a:p>
        </p:txBody>
      </p:sp>
      <p:sp>
        <p:nvSpPr>
          <p:cNvPr id="6" name="Google Shape;4970;p55"/>
          <p:cNvSpPr/>
          <p:nvPr/>
        </p:nvSpPr>
        <p:spPr>
          <a:xfrm>
            <a:off x="6012160" y="4011448"/>
            <a:ext cx="468874" cy="567208"/>
          </a:xfrm>
          <a:custGeom>
            <a:avLst/>
            <a:gdLst/>
            <a:ahLst/>
            <a:cxnLst/>
            <a:rect l="l" t="t" r="r" b="b"/>
            <a:pathLst>
              <a:path w="16741" h="20252" extrusionOk="0">
                <a:moveTo>
                  <a:pt x="10847" y="4013"/>
                </a:moveTo>
                <a:cubicBezTo>
                  <a:pt x="11756" y="3496"/>
                  <a:pt x="12336" y="2806"/>
                  <a:pt x="12916" y="2085"/>
                </a:cubicBezTo>
                <a:cubicBezTo>
                  <a:pt x="13402" y="1505"/>
                  <a:pt x="13919" y="941"/>
                  <a:pt x="14499" y="471"/>
                </a:cubicBezTo>
                <a:cubicBezTo>
                  <a:pt x="14781" y="220"/>
                  <a:pt x="15189" y="48"/>
                  <a:pt x="15628" y="48"/>
                </a:cubicBezTo>
                <a:cubicBezTo>
                  <a:pt x="16505" y="1"/>
                  <a:pt x="16740" y="612"/>
                  <a:pt x="16380" y="1160"/>
                </a:cubicBezTo>
                <a:cubicBezTo>
                  <a:pt x="15972" y="1772"/>
                  <a:pt x="15534" y="2336"/>
                  <a:pt x="14781" y="2571"/>
                </a:cubicBezTo>
                <a:cubicBezTo>
                  <a:pt x="13590" y="2947"/>
                  <a:pt x="12665" y="3747"/>
                  <a:pt x="11756" y="4750"/>
                </a:cubicBezTo>
                <a:cubicBezTo>
                  <a:pt x="13041" y="4483"/>
                  <a:pt x="15455" y="4342"/>
                  <a:pt x="15204" y="5440"/>
                </a:cubicBezTo>
                <a:cubicBezTo>
                  <a:pt x="14985" y="6521"/>
                  <a:pt x="12054" y="6067"/>
                  <a:pt x="10377" y="5847"/>
                </a:cubicBezTo>
                <a:cubicBezTo>
                  <a:pt x="9812" y="6443"/>
                  <a:pt x="9217" y="7070"/>
                  <a:pt x="8464" y="7885"/>
                </a:cubicBezTo>
                <a:cubicBezTo>
                  <a:pt x="9342" y="7806"/>
                  <a:pt x="9969" y="7712"/>
                  <a:pt x="10596" y="7712"/>
                </a:cubicBezTo>
                <a:cubicBezTo>
                  <a:pt x="11066" y="7712"/>
                  <a:pt x="11568" y="7775"/>
                  <a:pt x="12007" y="7947"/>
                </a:cubicBezTo>
                <a:cubicBezTo>
                  <a:pt x="12242" y="8026"/>
                  <a:pt x="12477" y="8355"/>
                  <a:pt x="12508" y="8606"/>
                </a:cubicBezTo>
                <a:cubicBezTo>
                  <a:pt x="12540" y="8778"/>
                  <a:pt x="12226" y="9107"/>
                  <a:pt x="12007" y="9154"/>
                </a:cubicBezTo>
                <a:cubicBezTo>
                  <a:pt x="11521" y="9264"/>
                  <a:pt x="10988" y="9327"/>
                  <a:pt x="10486" y="9280"/>
                </a:cubicBezTo>
                <a:cubicBezTo>
                  <a:pt x="9812" y="9217"/>
                  <a:pt x="9123" y="9060"/>
                  <a:pt x="8464" y="8888"/>
                </a:cubicBezTo>
                <a:cubicBezTo>
                  <a:pt x="7994" y="8747"/>
                  <a:pt x="7681" y="8841"/>
                  <a:pt x="7430" y="9280"/>
                </a:cubicBezTo>
                <a:cubicBezTo>
                  <a:pt x="7069" y="9938"/>
                  <a:pt x="6678" y="10581"/>
                  <a:pt x="6223" y="11364"/>
                </a:cubicBezTo>
                <a:cubicBezTo>
                  <a:pt x="7681" y="11192"/>
                  <a:pt x="10095" y="10706"/>
                  <a:pt x="10314" y="11741"/>
                </a:cubicBezTo>
                <a:cubicBezTo>
                  <a:pt x="10455" y="12618"/>
                  <a:pt x="9374" y="12775"/>
                  <a:pt x="8653" y="12697"/>
                </a:cubicBezTo>
                <a:cubicBezTo>
                  <a:pt x="7743" y="12618"/>
                  <a:pt x="6819" y="12493"/>
                  <a:pt x="5753" y="12383"/>
                </a:cubicBezTo>
                <a:cubicBezTo>
                  <a:pt x="5377" y="13151"/>
                  <a:pt x="4906" y="14280"/>
                  <a:pt x="4530" y="15048"/>
                </a:cubicBezTo>
                <a:cubicBezTo>
                  <a:pt x="5612" y="14844"/>
                  <a:pt x="6646" y="14750"/>
                  <a:pt x="7634" y="14750"/>
                </a:cubicBezTo>
                <a:cubicBezTo>
                  <a:pt x="7806" y="14750"/>
                  <a:pt x="8010" y="14719"/>
                  <a:pt x="8135" y="14797"/>
                </a:cubicBezTo>
                <a:cubicBezTo>
                  <a:pt x="8339" y="14923"/>
                  <a:pt x="8590" y="15095"/>
                  <a:pt x="8606" y="15267"/>
                </a:cubicBezTo>
                <a:cubicBezTo>
                  <a:pt x="8637" y="15502"/>
                  <a:pt x="8496" y="15832"/>
                  <a:pt x="8323" y="15957"/>
                </a:cubicBezTo>
                <a:cubicBezTo>
                  <a:pt x="7775" y="16333"/>
                  <a:pt x="7132" y="16474"/>
                  <a:pt x="6458" y="16333"/>
                </a:cubicBezTo>
                <a:cubicBezTo>
                  <a:pt x="5721" y="16192"/>
                  <a:pt x="4969" y="16098"/>
                  <a:pt x="4091" y="15957"/>
                </a:cubicBezTo>
                <a:cubicBezTo>
                  <a:pt x="3793" y="17148"/>
                  <a:pt x="3496" y="18261"/>
                  <a:pt x="3214" y="19390"/>
                </a:cubicBezTo>
                <a:cubicBezTo>
                  <a:pt x="3088" y="19860"/>
                  <a:pt x="2947" y="20252"/>
                  <a:pt x="2226" y="20048"/>
                </a:cubicBezTo>
                <a:cubicBezTo>
                  <a:pt x="2398" y="18590"/>
                  <a:pt x="2853" y="17211"/>
                  <a:pt x="3496" y="15753"/>
                </a:cubicBezTo>
                <a:cubicBezTo>
                  <a:pt x="2916" y="15628"/>
                  <a:pt x="2430" y="15550"/>
                  <a:pt x="1960" y="15377"/>
                </a:cubicBezTo>
                <a:cubicBezTo>
                  <a:pt x="1474" y="15220"/>
                  <a:pt x="1003" y="15017"/>
                  <a:pt x="580" y="14734"/>
                </a:cubicBezTo>
                <a:cubicBezTo>
                  <a:pt x="345" y="14562"/>
                  <a:pt x="0" y="14186"/>
                  <a:pt x="0" y="13841"/>
                </a:cubicBezTo>
                <a:cubicBezTo>
                  <a:pt x="298" y="12916"/>
                  <a:pt x="2540" y="14343"/>
                  <a:pt x="3684" y="14923"/>
                </a:cubicBezTo>
                <a:cubicBezTo>
                  <a:pt x="4060" y="13982"/>
                  <a:pt x="4452" y="13042"/>
                  <a:pt x="4859" y="12038"/>
                </a:cubicBezTo>
                <a:cubicBezTo>
                  <a:pt x="4420" y="11803"/>
                  <a:pt x="3966" y="11584"/>
                  <a:pt x="3543" y="11302"/>
                </a:cubicBezTo>
                <a:cubicBezTo>
                  <a:pt x="3151" y="11035"/>
                  <a:pt x="2806" y="10706"/>
                  <a:pt x="2461" y="10361"/>
                </a:cubicBezTo>
                <a:cubicBezTo>
                  <a:pt x="2148" y="10048"/>
                  <a:pt x="2132" y="9672"/>
                  <a:pt x="2414" y="9342"/>
                </a:cubicBezTo>
                <a:cubicBezTo>
                  <a:pt x="2696" y="9029"/>
                  <a:pt x="3072" y="9123"/>
                  <a:pt x="3355" y="9327"/>
                </a:cubicBezTo>
                <a:cubicBezTo>
                  <a:pt x="3919" y="9734"/>
                  <a:pt x="4436" y="10189"/>
                  <a:pt x="4969" y="10628"/>
                </a:cubicBezTo>
                <a:cubicBezTo>
                  <a:pt x="5126" y="10753"/>
                  <a:pt x="5251" y="10910"/>
                  <a:pt x="5439" y="11082"/>
                </a:cubicBezTo>
                <a:cubicBezTo>
                  <a:pt x="5941" y="10189"/>
                  <a:pt x="6411" y="9358"/>
                  <a:pt x="6897" y="8480"/>
                </a:cubicBezTo>
                <a:cubicBezTo>
                  <a:pt x="6364" y="7916"/>
                  <a:pt x="5800" y="7383"/>
                  <a:pt x="5298" y="6803"/>
                </a:cubicBezTo>
                <a:cubicBezTo>
                  <a:pt x="5079" y="6552"/>
                  <a:pt x="4922" y="6223"/>
                  <a:pt x="4781" y="5910"/>
                </a:cubicBezTo>
                <a:cubicBezTo>
                  <a:pt x="4577" y="5471"/>
                  <a:pt x="4781" y="5095"/>
                  <a:pt x="5079" y="4797"/>
                </a:cubicBezTo>
                <a:cubicBezTo>
                  <a:pt x="5408" y="4468"/>
                  <a:pt x="5831" y="4577"/>
                  <a:pt x="6113" y="4860"/>
                </a:cubicBezTo>
                <a:cubicBezTo>
                  <a:pt x="6568" y="5314"/>
                  <a:pt x="6991" y="5800"/>
                  <a:pt x="7399" y="6317"/>
                </a:cubicBezTo>
                <a:cubicBezTo>
                  <a:pt x="7571" y="6552"/>
                  <a:pt x="7665" y="6866"/>
                  <a:pt x="7884" y="7289"/>
                </a:cubicBezTo>
                <a:cubicBezTo>
                  <a:pt x="8496" y="6599"/>
                  <a:pt x="9060" y="5988"/>
                  <a:pt x="9577" y="5330"/>
                </a:cubicBezTo>
                <a:cubicBezTo>
                  <a:pt x="9687" y="5189"/>
                  <a:pt x="9656" y="4875"/>
                  <a:pt x="9609" y="4656"/>
                </a:cubicBezTo>
                <a:cubicBezTo>
                  <a:pt x="9530" y="4186"/>
                  <a:pt x="9327" y="3731"/>
                  <a:pt x="9295" y="3245"/>
                </a:cubicBezTo>
                <a:cubicBezTo>
                  <a:pt x="9264" y="2744"/>
                  <a:pt x="9280" y="2226"/>
                  <a:pt x="9389" y="1740"/>
                </a:cubicBezTo>
                <a:cubicBezTo>
                  <a:pt x="9530" y="1176"/>
                  <a:pt x="9938" y="1113"/>
                  <a:pt x="10251" y="1599"/>
                </a:cubicBezTo>
                <a:cubicBezTo>
                  <a:pt x="10486" y="1960"/>
                  <a:pt x="10612" y="2399"/>
                  <a:pt x="10722" y="2822"/>
                </a:cubicBezTo>
                <a:cubicBezTo>
                  <a:pt x="10816" y="3182"/>
                  <a:pt x="10800" y="3574"/>
                  <a:pt x="10847" y="4013"/>
                </a:cubicBezTo>
                <a:close/>
              </a:path>
            </a:pathLst>
          </a:custGeom>
          <a:solidFill>
            <a:srgbClr val="95C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4998;p55"/>
          <p:cNvGrpSpPr/>
          <p:nvPr/>
        </p:nvGrpSpPr>
        <p:grpSpPr>
          <a:xfrm rot="19497012">
            <a:off x="5659320" y="4328146"/>
            <a:ext cx="317901" cy="453129"/>
            <a:chOff x="4200107" y="3309325"/>
            <a:chExt cx="251404" cy="358346"/>
          </a:xfrm>
        </p:grpSpPr>
        <p:sp>
          <p:nvSpPr>
            <p:cNvPr id="8" name="Google Shape;4999;p55"/>
            <p:cNvSpPr/>
            <p:nvPr/>
          </p:nvSpPr>
          <p:spPr>
            <a:xfrm>
              <a:off x="4325455" y="3378767"/>
              <a:ext cx="126056" cy="49306"/>
            </a:xfrm>
            <a:custGeom>
              <a:avLst/>
              <a:gdLst/>
              <a:ahLst/>
              <a:cxnLst/>
              <a:rect l="l" t="t" r="r" b="b"/>
              <a:pathLst>
                <a:path w="5691" h="2226" extrusionOk="0">
                  <a:moveTo>
                    <a:pt x="5690" y="737"/>
                  </a:moveTo>
                  <a:cubicBezTo>
                    <a:pt x="3747" y="1630"/>
                    <a:pt x="1991" y="2226"/>
                    <a:pt x="0" y="1787"/>
                  </a:cubicBezTo>
                  <a:cubicBezTo>
                    <a:pt x="800" y="517"/>
                    <a:pt x="3370" y="0"/>
                    <a:pt x="5690" y="737"/>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000;p55"/>
            <p:cNvSpPr/>
            <p:nvPr/>
          </p:nvSpPr>
          <p:spPr>
            <a:xfrm>
              <a:off x="4325455" y="3378767"/>
              <a:ext cx="126056" cy="49306"/>
            </a:xfrm>
            <a:custGeom>
              <a:avLst/>
              <a:gdLst/>
              <a:ahLst/>
              <a:cxnLst/>
              <a:rect l="l" t="t" r="r" b="b"/>
              <a:pathLst>
                <a:path w="5691" h="2226" fill="none" extrusionOk="0">
                  <a:moveTo>
                    <a:pt x="5690" y="737"/>
                  </a:moveTo>
                  <a:cubicBezTo>
                    <a:pt x="3747" y="1630"/>
                    <a:pt x="1991" y="2226"/>
                    <a:pt x="0" y="1787"/>
                  </a:cubicBezTo>
                  <a:cubicBezTo>
                    <a:pt x="800" y="517"/>
                    <a:pt x="3370" y="0"/>
                    <a:pt x="5690" y="737"/>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001;p55"/>
            <p:cNvSpPr/>
            <p:nvPr/>
          </p:nvSpPr>
          <p:spPr>
            <a:xfrm>
              <a:off x="4200107" y="3365920"/>
              <a:ext cx="96906" cy="52097"/>
            </a:xfrm>
            <a:custGeom>
              <a:avLst/>
              <a:gdLst/>
              <a:ahLst/>
              <a:cxnLst/>
              <a:rect l="l" t="t" r="r" b="b"/>
              <a:pathLst>
                <a:path w="4375" h="2352" extrusionOk="0">
                  <a:moveTo>
                    <a:pt x="1" y="141"/>
                  </a:moveTo>
                  <a:cubicBezTo>
                    <a:pt x="2054" y="0"/>
                    <a:pt x="3920" y="956"/>
                    <a:pt x="4374" y="2351"/>
                  </a:cubicBezTo>
                  <a:cubicBezTo>
                    <a:pt x="2572" y="2351"/>
                    <a:pt x="1208" y="1615"/>
                    <a:pt x="1" y="14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002;p55"/>
            <p:cNvSpPr/>
            <p:nvPr/>
          </p:nvSpPr>
          <p:spPr>
            <a:xfrm>
              <a:off x="4200107" y="3365920"/>
              <a:ext cx="96906" cy="52097"/>
            </a:xfrm>
            <a:custGeom>
              <a:avLst/>
              <a:gdLst/>
              <a:ahLst/>
              <a:cxnLst/>
              <a:rect l="l" t="t" r="r" b="b"/>
              <a:pathLst>
                <a:path w="4375" h="2352" fill="none" extrusionOk="0">
                  <a:moveTo>
                    <a:pt x="1" y="141"/>
                  </a:moveTo>
                  <a:cubicBezTo>
                    <a:pt x="2054" y="0"/>
                    <a:pt x="3920" y="956"/>
                    <a:pt x="4374" y="2351"/>
                  </a:cubicBezTo>
                  <a:cubicBezTo>
                    <a:pt x="2572" y="2351"/>
                    <a:pt x="1208" y="1615"/>
                    <a:pt x="1" y="141"/>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003;p55"/>
            <p:cNvSpPr/>
            <p:nvPr/>
          </p:nvSpPr>
          <p:spPr>
            <a:xfrm>
              <a:off x="4298720" y="3309325"/>
              <a:ext cx="39250" cy="101735"/>
            </a:xfrm>
            <a:custGeom>
              <a:avLst/>
              <a:gdLst/>
              <a:ahLst/>
              <a:cxnLst/>
              <a:rect l="l" t="t" r="r" b="b"/>
              <a:pathLst>
                <a:path w="1772" h="4593" extrusionOk="0">
                  <a:moveTo>
                    <a:pt x="1160" y="0"/>
                  </a:moveTo>
                  <a:cubicBezTo>
                    <a:pt x="1772" y="1662"/>
                    <a:pt x="1192" y="3135"/>
                    <a:pt x="502" y="4593"/>
                  </a:cubicBezTo>
                  <a:cubicBezTo>
                    <a:pt x="0" y="2963"/>
                    <a:pt x="298" y="1442"/>
                    <a:pt x="1160"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004;p55"/>
            <p:cNvSpPr/>
            <p:nvPr/>
          </p:nvSpPr>
          <p:spPr>
            <a:xfrm>
              <a:off x="4298720" y="3309325"/>
              <a:ext cx="39250" cy="101735"/>
            </a:xfrm>
            <a:custGeom>
              <a:avLst/>
              <a:gdLst/>
              <a:ahLst/>
              <a:cxnLst/>
              <a:rect l="l" t="t" r="r" b="b"/>
              <a:pathLst>
                <a:path w="1772" h="4593" fill="none" extrusionOk="0">
                  <a:moveTo>
                    <a:pt x="1160" y="0"/>
                  </a:moveTo>
                  <a:cubicBezTo>
                    <a:pt x="1772" y="1662"/>
                    <a:pt x="1192" y="3135"/>
                    <a:pt x="502" y="4593"/>
                  </a:cubicBezTo>
                  <a:cubicBezTo>
                    <a:pt x="0" y="2963"/>
                    <a:pt x="298" y="1442"/>
                    <a:pt x="1160" y="0"/>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005;p55"/>
            <p:cNvSpPr/>
            <p:nvPr/>
          </p:nvSpPr>
          <p:spPr>
            <a:xfrm>
              <a:off x="4271298" y="3429092"/>
              <a:ext cx="81955" cy="101757"/>
            </a:xfrm>
            <a:custGeom>
              <a:avLst/>
              <a:gdLst/>
              <a:ahLst/>
              <a:cxnLst/>
              <a:rect l="l" t="t" r="r" b="b"/>
              <a:pathLst>
                <a:path w="3700" h="4594" extrusionOk="0">
                  <a:moveTo>
                    <a:pt x="0" y="659"/>
                  </a:moveTo>
                  <a:cubicBezTo>
                    <a:pt x="0" y="17"/>
                    <a:pt x="564" y="32"/>
                    <a:pt x="878" y="32"/>
                  </a:cubicBezTo>
                  <a:cubicBezTo>
                    <a:pt x="1458" y="1"/>
                    <a:pt x="2069" y="17"/>
                    <a:pt x="2649" y="95"/>
                  </a:cubicBezTo>
                  <a:cubicBezTo>
                    <a:pt x="3386" y="189"/>
                    <a:pt x="3699" y="534"/>
                    <a:pt x="3527" y="1255"/>
                  </a:cubicBezTo>
                  <a:cubicBezTo>
                    <a:pt x="3276" y="2195"/>
                    <a:pt x="2884" y="3104"/>
                    <a:pt x="2492" y="3998"/>
                  </a:cubicBezTo>
                  <a:cubicBezTo>
                    <a:pt x="2320" y="4390"/>
                    <a:pt x="1865" y="4593"/>
                    <a:pt x="1427" y="4546"/>
                  </a:cubicBezTo>
                  <a:cubicBezTo>
                    <a:pt x="941" y="4468"/>
                    <a:pt x="643" y="4123"/>
                    <a:pt x="549" y="3653"/>
                  </a:cubicBezTo>
                  <a:cubicBezTo>
                    <a:pt x="423" y="3151"/>
                    <a:pt x="345" y="2650"/>
                    <a:pt x="267" y="2148"/>
                  </a:cubicBezTo>
                  <a:cubicBezTo>
                    <a:pt x="157" y="1584"/>
                    <a:pt x="126" y="1380"/>
                    <a:pt x="0" y="659"/>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006;p55"/>
            <p:cNvSpPr/>
            <p:nvPr/>
          </p:nvSpPr>
          <p:spPr>
            <a:xfrm>
              <a:off x="4282063" y="3516431"/>
              <a:ext cx="62131" cy="151240"/>
            </a:xfrm>
            <a:custGeom>
              <a:avLst/>
              <a:gdLst/>
              <a:ahLst/>
              <a:cxnLst/>
              <a:rect l="l" t="t" r="r" b="b"/>
              <a:pathLst>
                <a:path w="2805" h="6828" extrusionOk="0">
                  <a:moveTo>
                    <a:pt x="1135" y="0"/>
                  </a:moveTo>
                  <a:cubicBezTo>
                    <a:pt x="1003" y="0"/>
                    <a:pt x="870" y="86"/>
                    <a:pt x="862" y="259"/>
                  </a:cubicBezTo>
                  <a:cubicBezTo>
                    <a:pt x="847" y="1842"/>
                    <a:pt x="0" y="6575"/>
                    <a:pt x="2461" y="6826"/>
                  </a:cubicBezTo>
                  <a:cubicBezTo>
                    <a:pt x="2471" y="6827"/>
                    <a:pt x="2480" y="6827"/>
                    <a:pt x="2490" y="6827"/>
                  </a:cubicBezTo>
                  <a:cubicBezTo>
                    <a:pt x="2805" y="6827"/>
                    <a:pt x="2781" y="6324"/>
                    <a:pt x="2461" y="6293"/>
                  </a:cubicBezTo>
                  <a:cubicBezTo>
                    <a:pt x="627" y="6121"/>
                    <a:pt x="1379" y="1481"/>
                    <a:pt x="1395" y="259"/>
                  </a:cubicBezTo>
                  <a:cubicBezTo>
                    <a:pt x="1395" y="86"/>
                    <a:pt x="1266" y="0"/>
                    <a:pt x="1135" y="0"/>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5127;p55"/>
          <p:cNvGrpSpPr/>
          <p:nvPr/>
        </p:nvGrpSpPr>
        <p:grpSpPr>
          <a:xfrm>
            <a:off x="755636" y="3972448"/>
            <a:ext cx="318767" cy="653144"/>
            <a:chOff x="1701548" y="3416733"/>
            <a:chExt cx="252089" cy="516523"/>
          </a:xfrm>
        </p:grpSpPr>
        <p:sp>
          <p:nvSpPr>
            <p:cNvPr id="17" name="Google Shape;5128;p55"/>
            <p:cNvSpPr/>
            <p:nvPr/>
          </p:nvSpPr>
          <p:spPr>
            <a:xfrm>
              <a:off x="1701548" y="3416733"/>
              <a:ext cx="252089" cy="500679"/>
            </a:xfrm>
            <a:custGeom>
              <a:avLst/>
              <a:gdLst/>
              <a:ahLst/>
              <a:cxnLst/>
              <a:rect l="l" t="t" r="r" b="b"/>
              <a:pathLst>
                <a:path w="11381" h="22604" extrusionOk="0">
                  <a:moveTo>
                    <a:pt x="6145" y="12540"/>
                  </a:moveTo>
                  <a:cubicBezTo>
                    <a:pt x="7054" y="12399"/>
                    <a:pt x="7838" y="12242"/>
                    <a:pt x="8637" y="12148"/>
                  </a:cubicBezTo>
                  <a:cubicBezTo>
                    <a:pt x="8872" y="12117"/>
                    <a:pt x="9139" y="12195"/>
                    <a:pt x="9358" y="12274"/>
                  </a:cubicBezTo>
                  <a:cubicBezTo>
                    <a:pt x="9719" y="12415"/>
                    <a:pt x="9797" y="12681"/>
                    <a:pt x="9640" y="13042"/>
                  </a:cubicBezTo>
                  <a:cubicBezTo>
                    <a:pt x="9437" y="13481"/>
                    <a:pt x="9092" y="13716"/>
                    <a:pt x="8653" y="13857"/>
                  </a:cubicBezTo>
                  <a:cubicBezTo>
                    <a:pt x="7712" y="14170"/>
                    <a:pt x="6741" y="14092"/>
                    <a:pt x="5706" y="13935"/>
                  </a:cubicBezTo>
                  <a:cubicBezTo>
                    <a:pt x="5534" y="14421"/>
                    <a:pt x="5361" y="14907"/>
                    <a:pt x="5158" y="15503"/>
                  </a:cubicBezTo>
                  <a:cubicBezTo>
                    <a:pt x="5753" y="15424"/>
                    <a:pt x="6302" y="15330"/>
                    <a:pt x="6835" y="15299"/>
                  </a:cubicBezTo>
                  <a:cubicBezTo>
                    <a:pt x="7305" y="15267"/>
                    <a:pt x="7775" y="15252"/>
                    <a:pt x="8230" y="15314"/>
                  </a:cubicBezTo>
                  <a:cubicBezTo>
                    <a:pt x="8575" y="15361"/>
                    <a:pt x="8966" y="15597"/>
                    <a:pt x="8919" y="15973"/>
                  </a:cubicBezTo>
                  <a:cubicBezTo>
                    <a:pt x="8888" y="16224"/>
                    <a:pt x="8606" y="16521"/>
                    <a:pt x="8355" y="16647"/>
                  </a:cubicBezTo>
                  <a:cubicBezTo>
                    <a:pt x="8073" y="16804"/>
                    <a:pt x="7712" y="16866"/>
                    <a:pt x="7368" y="16851"/>
                  </a:cubicBezTo>
                  <a:cubicBezTo>
                    <a:pt x="6505" y="16835"/>
                    <a:pt x="5643" y="16772"/>
                    <a:pt x="4672" y="16709"/>
                  </a:cubicBezTo>
                  <a:cubicBezTo>
                    <a:pt x="4499" y="17054"/>
                    <a:pt x="4280" y="17462"/>
                    <a:pt x="4029" y="17932"/>
                  </a:cubicBezTo>
                  <a:cubicBezTo>
                    <a:pt x="4421" y="17932"/>
                    <a:pt x="4687" y="17948"/>
                    <a:pt x="4954" y="17932"/>
                  </a:cubicBezTo>
                  <a:cubicBezTo>
                    <a:pt x="5847" y="17885"/>
                    <a:pt x="6631" y="18199"/>
                    <a:pt x="7368" y="18606"/>
                  </a:cubicBezTo>
                  <a:cubicBezTo>
                    <a:pt x="7540" y="18700"/>
                    <a:pt x="7728" y="18998"/>
                    <a:pt x="7712" y="19186"/>
                  </a:cubicBezTo>
                  <a:cubicBezTo>
                    <a:pt x="7697" y="19374"/>
                    <a:pt x="7462" y="19672"/>
                    <a:pt x="7274" y="19703"/>
                  </a:cubicBezTo>
                  <a:cubicBezTo>
                    <a:pt x="6819" y="19782"/>
                    <a:pt x="6333" y="19829"/>
                    <a:pt x="5894" y="19735"/>
                  </a:cubicBezTo>
                  <a:cubicBezTo>
                    <a:pt x="5079" y="19547"/>
                    <a:pt x="4280" y="19249"/>
                    <a:pt x="3496" y="19014"/>
                  </a:cubicBezTo>
                  <a:cubicBezTo>
                    <a:pt x="2900" y="19985"/>
                    <a:pt x="2258" y="20942"/>
                    <a:pt x="1709" y="21960"/>
                  </a:cubicBezTo>
                  <a:cubicBezTo>
                    <a:pt x="1458" y="22431"/>
                    <a:pt x="1192" y="22603"/>
                    <a:pt x="690" y="22493"/>
                  </a:cubicBezTo>
                  <a:cubicBezTo>
                    <a:pt x="377" y="22117"/>
                    <a:pt x="659" y="21866"/>
                    <a:pt x="847" y="21584"/>
                  </a:cubicBezTo>
                  <a:cubicBezTo>
                    <a:pt x="1349" y="20863"/>
                    <a:pt x="1850" y="20142"/>
                    <a:pt x="2336" y="19421"/>
                  </a:cubicBezTo>
                  <a:cubicBezTo>
                    <a:pt x="2493" y="19186"/>
                    <a:pt x="2618" y="18935"/>
                    <a:pt x="2791" y="18622"/>
                  </a:cubicBezTo>
                  <a:cubicBezTo>
                    <a:pt x="2226" y="18449"/>
                    <a:pt x="1709" y="18324"/>
                    <a:pt x="1239" y="18136"/>
                  </a:cubicBezTo>
                  <a:cubicBezTo>
                    <a:pt x="894" y="17995"/>
                    <a:pt x="565" y="17807"/>
                    <a:pt x="298" y="17556"/>
                  </a:cubicBezTo>
                  <a:cubicBezTo>
                    <a:pt x="1" y="17305"/>
                    <a:pt x="32" y="16929"/>
                    <a:pt x="236" y="16615"/>
                  </a:cubicBezTo>
                  <a:cubicBezTo>
                    <a:pt x="408" y="16318"/>
                    <a:pt x="706" y="16192"/>
                    <a:pt x="1035" y="16349"/>
                  </a:cubicBezTo>
                  <a:cubicBezTo>
                    <a:pt x="1490" y="16553"/>
                    <a:pt x="1929" y="16772"/>
                    <a:pt x="2352" y="17039"/>
                  </a:cubicBezTo>
                  <a:cubicBezTo>
                    <a:pt x="2634" y="17227"/>
                    <a:pt x="2853" y="17493"/>
                    <a:pt x="3198" y="17791"/>
                  </a:cubicBezTo>
                  <a:cubicBezTo>
                    <a:pt x="3402" y="17289"/>
                    <a:pt x="3590" y="16835"/>
                    <a:pt x="3794" y="16349"/>
                  </a:cubicBezTo>
                  <a:cubicBezTo>
                    <a:pt x="2728" y="15706"/>
                    <a:pt x="816" y="15691"/>
                    <a:pt x="784" y="14264"/>
                  </a:cubicBezTo>
                  <a:cubicBezTo>
                    <a:pt x="1035" y="13308"/>
                    <a:pt x="1866" y="13700"/>
                    <a:pt x="2415" y="13982"/>
                  </a:cubicBezTo>
                  <a:cubicBezTo>
                    <a:pt x="2775" y="14170"/>
                    <a:pt x="3073" y="14452"/>
                    <a:pt x="3402" y="14703"/>
                  </a:cubicBezTo>
                  <a:cubicBezTo>
                    <a:pt x="3668" y="14907"/>
                    <a:pt x="3935" y="15111"/>
                    <a:pt x="4280" y="15361"/>
                  </a:cubicBezTo>
                  <a:cubicBezTo>
                    <a:pt x="4531" y="14672"/>
                    <a:pt x="4766" y="14061"/>
                    <a:pt x="5016" y="13387"/>
                  </a:cubicBezTo>
                  <a:cubicBezTo>
                    <a:pt x="4609" y="13198"/>
                    <a:pt x="4264" y="13042"/>
                    <a:pt x="3935" y="12901"/>
                  </a:cubicBezTo>
                  <a:cubicBezTo>
                    <a:pt x="3261" y="12603"/>
                    <a:pt x="2681" y="12164"/>
                    <a:pt x="2320" y="11506"/>
                  </a:cubicBezTo>
                  <a:cubicBezTo>
                    <a:pt x="2038" y="10988"/>
                    <a:pt x="2336" y="10502"/>
                    <a:pt x="2916" y="10628"/>
                  </a:cubicBezTo>
                  <a:cubicBezTo>
                    <a:pt x="3339" y="10706"/>
                    <a:pt x="3747" y="11004"/>
                    <a:pt x="4139" y="11255"/>
                  </a:cubicBezTo>
                  <a:cubicBezTo>
                    <a:pt x="4374" y="11396"/>
                    <a:pt x="4546" y="11631"/>
                    <a:pt x="4750" y="11819"/>
                  </a:cubicBezTo>
                  <a:cubicBezTo>
                    <a:pt x="4922" y="11992"/>
                    <a:pt x="5110" y="12148"/>
                    <a:pt x="5408" y="12415"/>
                  </a:cubicBezTo>
                  <a:cubicBezTo>
                    <a:pt x="5596" y="11553"/>
                    <a:pt x="5769" y="10816"/>
                    <a:pt x="5926" y="10095"/>
                  </a:cubicBezTo>
                  <a:cubicBezTo>
                    <a:pt x="5267" y="9781"/>
                    <a:pt x="4687" y="9562"/>
                    <a:pt x="4139" y="9248"/>
                  </a:cubicBezTo>
                  <a:cubicBezTo>
                    <a:pt x="3621" y="8951"/>
                    <a:pt x="3167" y="8559"/>
                    <a:pt x="2963" y="7963"/>
                  </a:cubicBezTo>
                  <a:cubicBezTo>
                    <a:pt x="2775" y="7430"/>
                    <a:pt x="3073" y="7038"/>
                    <a:pt x="3606" y="7227"/>
                  </a:cubicBezTo>
                  <a:cubicBezTo>
                    <a:pt x="4092" y="7383"/>
                    <a:pt x="4562" y="7665"/>
                    <a:pt x="5001" y="7948"/>
                  </a:cubicBezTo>
                  <a:cubicBezTo>
                    <a:pt x="5440" y="8245"/>
                    <a:pt x="5816" y="8606"/>
                    <a:pt x="6317" y="9013"/>
                  </a:cubicBezTo>
                  <a:cubicBezTo>
                    <a:pt x="6427" y="8371"/>
                    <a:pt x="6521" y="7853"/>
                    <a:pt x="6600" y="7430"/>
                  </a:cubicBezTo>
                  <a:cubicBezTo>
                    <a:pt x="5800" y="7085"/>
                    <a:pt x="5063" y="6772"/>
                    <a:pt x="4327" y="6427"/>
                  </a:cubicBezTo>
                  <a:cubicBezTo>
                    <a:pt x="4107" y="6333"/>
                    <a:pt x="3857" y="6161"/>
                    <a:pt x="3762" y="5957"/>
                  </a:cubicBezTo>
                  <a:cubicBezTo>
                    <a:pt x="3637" y="5706"/>
                    <a:pt x="3543" y="5346"/>
                    <a:pt x="3637" y="5110"/>
                  </a:cubicBezTo>
                  <a:cubicBezTo>
                    <a:pt x="3700" y="4954"/>
                    <a:pt x="4123" y="4813"/>
                    <a:pt x="4358" y="4844"/>
                  </a:cubicBezTo>
                  <a:cubicBezTo>
                    <a:pt x="4734" y="4922"/>
                    <a:pt x="5110" y="5126"/>
                    <a:pt x="5471" y="5314"/>
                  </a:cubicBezTo>
                  <a:cubicBezTo>
                    <a:pt x="5847" y="5502"/>
                    <a:pt x="6223" y="5722"/>
                    <a:pt x="6678" y="5988"/>
                  </a:cubicBezTo>
                  <a:cubicBezTo>
                    <a:pt x="6803" y="5283"/>
                    <a:pt x="6631" y="4766"/>
                    <a:pt x="6286" y="4264"/>
                  </a:cubicBezTo>
                  <a:cubicBezTo>
                    <a:pt x="5628" y="3230"/>
                    <a:pt x="5205" y="2148"/>
                    <a:pt x="5565" y="894"/>
                  </a:cubicBezTo>
                  <a:cubicBezTo>
                    <a:pt x="5753" y="204"/>
                    <a:pt x="6161" y="1"/>
                    <a:pt x="6803" y="267"/>
                  </a:cubicBezTo>
                  <a:cubicBezTo>
                    <a:pt x="7430" y="549"/>
                    <a:pt x="7697" y="1082"/>
                    <a:pt x="7744" y="1693"/>
                  </a:cubicBezTo>
                  <a:cubicBezTo>
                    <a:pt x="7791" y="2367"/>
                    <a:pt x="7759" y="3073"/>
                    <a:pt x="7650" y="3731"/>
                  </a:cubicBezTo>
                  <a:cubicBezTo>
                    <a:pt x="7524" y="4499"/>
                    <a:pt x="7493" y="5220"/>
                    <a:pt x="7759" y="6020"/>
                  </a:cubicBezTo>
                  <a:cubicBezTo>
                    <a:pt x="8042" y="5784"/>
                    <a:pt x="8277" y="5534"/>
                    <a:pt x="8559" y="5377"/>
                  </a:cubicBezTo>
                  <a:cubicBezTo>
                    <a:pt x="9045" y="5110"/>
                    <a:pt x="9546" y="4813"/>
                    <a:pt x="10064" y="4672"/>
                  </a:cubicBezTo>
                  <a:cubicBezTo>
                    <a:pt x="10628" y="4515"/>
                    <a:pt x="11176" y="4875"/>
                    <a:pt x="11286" y="5299"/>
                  </a:cubicBezTo>
                  <a:cubicBezTo>
                    <a:pt x="11380" y="5706"/>
                    <a:pt x="11145" y="6208"/>
                    <a:pt x="10612" y="6411"/>
                  </a:cubicBezTo>
                  <a:cubicBezTo>
                    <a:pt x="9954" y="6678"/>
                    <a:pt x="9264" y="6929"/>
                    <a:pt x="8559" y="7054"/>
                  </a:cubicBezTo>
                  <a:cubicBezTo>
                    <a:pt x="7618" y="7211"/>
                    <a:pt x="7603" y="7148"/>
                    <a:pt x="7415" y="8057"/>
                  </a:cubicBezTo>
                  <a:cubicBezTo>
                    <a:pt x="7336" y="8449"/>
                    <a:pt x="7274" y="8841"/>
                    <a:pt x="7179" y="9296"/>
                  </a:cubicBezTo>
                  <a:cubicBezTo>
                    <a:pt x="7791" y="9029"/>
                    <a:pt x="8324" y="8731"/>
                    <a:pt x="8872" y="8590"/>
                  </a:cubicBezTo>
                  <a:cubicBezTo>
                    <a:pt x="9343" y="8465"/>
                    <a:pt x="9875" y="8449"/>
                    <a:pt x="10346" y="8559"/>
                  </a:cubicBezTo>
                  <a:cubicBezTo>
                    <a:pt x="10894" y="8684"/>
                    <a:pt x="11020" y="9264"/>
                    <a:pt x="10581" y="9640"/>
                  </a:cubicBezTo>
                  <a:cubicBezTo>
                    <a:pt x="10283" y="9891"/>
                    <a:pt x="9907" y="10111"/>
                    <a:pt x="9531" y="10205"/>
                  </a:cubicBezTo>
                  <a:cubicBezTo>
                    <a:pt x="8857" y="10346"/>
                    <a:pt x="8167" y="10408"/>
                    <a:pt x="7477" y="10455"/>
                  </a:cubicBezTo>
                  <a:cubicBezTo>
                    <a:pt x="6929" y="10471"/>
                    <a:pt x="6615" y="10675"/>
                    <a:pt x="6505" y="11239"/>
                  </a:cubicBezTo>
                  <a:cubicBezTo>
                    <a:pt x="6411" y="11694"/>
                    <a:pt x="6270" y="12133"/>
                    <a:pt x="6145" y="12540"/>
                  </a:cubicBezTo>
                  <a:close/>
                </a:path>
              </a:pathLst>
            </a:custGeom>
            <a:solidFill>
              <a:srgbClr val="95C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129;p55"/>
            <p:cNvSpPr/>
            <p:nvPr/>
          </p:nvSpPr>
          <p:spPr>
            <a:xfrm>
              <a:off x="1902808" y="3904417"/>
              <a:ext cx="665" cy="1728"/>
            </a:xfrm>
            <a:custGeom>
              <a:avLst/>
              <a:gdLst/>
              <a:ahLst/>
              <a:cxnLst/>
              <a:rect l="l" t="t" r="r" b="b"/>
              <a:pathLst>
                <a:path w="30" h="78" extrusionOk="0">
                  <a:moveTo>
                    <a:pt x="29" y="0"/>
                  </a:moveTo>
                  <a:lnTo>
                    <a:pt x="29" y="0"/>
                  </a:lnTo>
                  <a:cubicBezTo>
                    <a:pt x="6" y="58"/>
                    <a:pt x="0" y="77"/>
                    <a:pt x="2" y="77"/>
                  </a:cubicBezTo>
                  <a:cubicBezTo>
                    <a:pt x="4" y="77"/>
                    <a:pt x="29" y="20"/>
                    <a:pt x="29"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130;p55"/>
            <p:cNvSpPr/>
            <p:nvPr/>
          </p:nvSpPr>
          <p:spPr>
            <a:xfrm>
              <a:off x="1884689" y="3910309"/>
              <a:ext cx="377" cy="1750"/>
            </a:xfrm>
            <a:custGeom>
              <a:avLst/>
              <a:gdLst/>
              <a:ahLst/>
              <a:cxnLst/>
              <a:rect l="l" t="t" r="r" b="b"/>
              <a:pathLst>
                <a:path w="17" h="79" extrusionOk="0">
                  <a:moveTo>
                    <a:pt x="1" y="1"/>
                  </a:moveTo>
                  <a:cubicBezTo>
                    <a:pt x="17" y="32"/>
                    <a:pt x="17" y="63"/>
                    <a:pt x="17" y="79"/>
                  </a:cubicBezTo>
                  <a:cubicBezTo>
                    <a:pt x="17" y="48"/>
                    <a:pt x="17" y="32"/>
                    <a:pt x="1"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131;p55"/>
            <p:cNvSpPr/>
            <p:nvPr/>
          </p:nvSpPr>
          <p:spPr>
            <a:xfrm>
              <a:off x="1899619" y="3905104"/>
              <a:ext cx="3145" cy="3500"/>
            </a:xfrm>
            <a:custGeom>
              <a:avLst/>
              <a:gdLst/>
              <a:ahLst/>
              <a:cxnLst/>
              <a:rect l="l" t="t" r="r" b="b"/>
              <a:pathLst>
                <a:path w="142" h="158" extrusionOk="0">
                  <a:moveTo>
                    <a:pt x="142" y="0"/>
                  </a:moveTo>
                  <a:lnTo>
                    <a:pt x="142" y="0"/>
                  </a:lnTo>
                  <a:cubicBezTo>
                    <a:pt x="126" y="32"/>
                    <a:pt x="79" y="79"/>
                    <a:pt x="1" y="157"/>
                  </a:cubicBezTo>
                  <a:cubicBezTo>
                    <a:pt x="48" y="110"/>
                    <a:pt x="111" y="63"/>
                    <a:pt x="142"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132;p55"/>
            <p:cNvSpPr/>
            <p:nvPr/>
          </p:nvSpPr>
          <p:spPr>
            <a:xfrm>
              <a:off x="1899286" y="3908581"/>
              <a:ext cx="2104" cy="3101"/>
            </a:xfrm>
            <a:custGeom>
              <a:avLst/>
              <a:gdLst/>
              <a:ahLst/>
              <a:cxnLst/>
              <a:rect l="l" t="t" r="r" b="b"/>
              <a:pathLst>
                <a:path w="95" h="140" extrusionOk="0">
                  <a:moveTo>
                    <a:pt x="94" y="0"/>
                  </a:moveTo>
                  <a:lnTo>
                    <a:pt x="94" y="0"/>
                  </a:lnTo>
                  <a:cubicBezTo>
                    <a:pt x="63" y="47"/>
                    <a:pt x="32" y="94"/>
                    <a:pt x="0" y="126"/>
                  </a:cubicBezTo>
                  <a:cubicBezTo>
                    <a:pt x="4" y="134"/>
                    <a:pt x="9" y="139"/>
                    <a:pt x="14" y="139"/>
                  </a:cubicBezTo>
                  <a:cubicBezTo>
                    <a:pt x="28" y="139"/>
                    <a:pt x="49" y="103"/>
                    <a:pt x="94"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133;p55"/>
            <p:cNvSpPr/>
            <p:nvPr/>
          </p:nvSpPr>
          <p:spPr>
            <a:xfrm>
              <a:off x="1902742" y="3900230"/>
              <a:ext cx="2813" cy="4895"/>
            </a:xfrm>
            <a:custGeom>
              <a:avLst/>
              <a:gdLst/>
              <a:ahLst/>
              <a:cxnLst/>
              <a:rect l="l" t="t" r="r" b="b"/>
              <a:pathLst>
                <a:path w="127" h="221" extrusionOk="0">
                  <a:moveTo>
                    <a:pt x="126" y="1"/>
                  </a:moveTo>
                  <a:cubicBezTo>
                    <a:pt x="112" y="29"/>
                    <a:pt x="101" y="54"/>
                    <a:pt x="91" y="77"/>
                  </a:cubicBezTo>
                  <a:lnTo>
                    <a:pt x="91" y="77"/>
                  </a:lnTo>
                  <a:cubicBezTo>
                    <a:pt x="104" y="52"/>
                    <a:pt x="116" y="26"/>
                    <a:pt x="126" y="1"/>
                  </a:cubicBezTo>
                  <a:close/>
                  <a:moveTo>
                    <a:pt x="91" y="77"/>
                  </a:moveTo>
                  <a:cubicBezTo>
                    <a:pt x="64" y="129"/>
                    <a:pt x="33" y="178"/>
                    <a:pt x="1" y="220"/>
                  </a:cubicBezTo>
                  <a:cubicBezTo>
                    <a:pt x="32" y="189"/>
                    <a:pt x="32" y="189"/>
                    <a:pt x="32" y="189"/>
                  </a:cubicBezTo>
                  <a:cubicBezTo>
                    <a:pt x="54" y="167"/>
                    <a:pt x="69" y="130"/>
                    <a:pt x="91" y="77"/>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134;p55"/>
            <p:cNvSpPr/>
            <p:nvPr/>
          </p:nvSpPr>
          <p:spPr>
            <a:xfrm>
              <a:off x="1901701" y="3718664"/>
              <a:ext cx="1063" cy="3832"/>
            </a:xfrm>
            <a:custGeom>
              <a:avLst/>
              <a:gdLst/>
              <a:ahLst/>
              <a:cxnLst/>
              <a:rect l="l" t="t" r="r" b="b"/>
              <a:pathLst>
                <a:path w="48" h="173" extrusionOk="0">
                  <a:moveTo>
                    <a:pt x="48" y="0"/>
                  </a:moveTo>
                  <a:cubicBezTo>
                    <a:pt x="17" y="0"/>
                    <a:pt x="1" y="47"/>
                    <a:pt x="17" y="173"/>
                  </a:cubicBezTo>
                  <a:cubicBezTo>
                    <a:pt x="17" y="79"/>
                    <a:pt x="32" y="32"/>
                    <a:pt x="48"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135;p55"/>
            <p:cNvSpPr/>
            <p:nvPr/>
          </p:nvSpPr>
          <p:spPr>
            <a:xfrm>
              <a:off x="1884357" y="3927675"/>
              <a:ext cx="4519" cy="5582"/>
            </a:xfrm>
            <a:custGeom>
              <a:avLst/>
              <a:gdLst/>
              <a:ahLst/>
              <a:cxnLst/>
              <a:rect l="l" t="t" r="r" b="b"/>
              <a:pathLst>
                <a:path w="204" h="252" extrusionOk="0">
                  <a:moveTo>
                    <a:pt x="204" y="0"/>
                  </a:moveTo>
                  <a:lnTo>
                    <a:pt x="204" y="0"/>
                  </a:lnTo>
                  <a:cubicBezTo>
                    <a:pt x="110" y="110"/>
                    <a:pt x="63" y="141"/>
                    <a:pt x="0" y="173"/>
                  </a:cubicBezTo>
                  <a:cubicBezTo>
                    <a:pt x="32" y="188"/>
                    <a:pt x="94" y="173"/>
                    <a:pt x="47" y="251"/>
                  </a:cubicBezTo>
                  <a:lnTo>
                    <a:pt x="204" y="0"/>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136;p55"/>
            <p:cNvSpPr/>
            <p:nvPr/>
          </p:nvSpPr>
          <p:spPr>
            <a:xfrm>
              <a:off x="1904846" y="3889598"/>
              <a:ext cx="4585" cy="8040"/>
            </a:xfrm>
            <a:custGeom>
              <a:avLst/>
              <a:gdLst/>
              <a:ahLst/>
              <a:cxnLst/>
              <a:rect l="l" t="t" r="r" b="b"/>
              <a:pathLst>
                <a:path w="207" h="363" extrusionOk="0">
                  <a:moveTo>
                    <a:pt x="157" y="0"/>
                  </a:moveTo>
                  <a:cubicBezTo>
                    <a:pt x="139" y="0"/>
                    <a:pt x="113" y="49"/>
                    <a:pt x="78" y="183"/>
                  </a:cubicBezTo>
                  <a:cubicBezTo>
                    <a:pt x="0" y="262"/>
                    <a:pt x="188" y="309"/>
                    <a:pt x="125" y="340"/>
                  </a:cubicBezTo>
                  <a:cubicBezTo>
                    <a:pt x="134" y="356"/>
                    <a:pt x="142" y="363"/>
                    <a:pt x="149" y="363"/>
                  </a:cubicBezTo>
                  <a:cubicBezTo>
                    <a:pt x="200" y="363"/>
                    <a:pt x="207" y="0"/>
                    <a:pt x="157"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137;p55"/>
            <p:cNvSpPr/>
            <p:nvPr/>
          </p:nvSpPr>
          <p:spPr>
            <a:xfrm>
              <a:off x="1881920" y="3901271"/>
              <a:ext cx="6268" cy="8018"/>
            </a:xfrm>
            <a:custGeom>
              <a:avLst/>
              <a:gdLst/>
              <a:ahLst/>
              <a:cxnLst/>
              <a:rect l="l" t="t" r="r" b="b"/>
              <a:pathLst>
                <a:path w="283" h="362" extrusionOk="0">
                  <a:moveTo>
                    <a:pt x="236" y="1"/>
                  </a:moveTo>
                  <a:cubicBezTo>
                    <a:pt x="236" y="1"/>
                    <a:pt x="32" y="267"/>
                    <a:pt x="16" y="267"/>
                  </a:cubicBezTo>
                  <a:cubicBezTo>
                    <a:pt x="48" y="267"/>
                    <a:pt x="32" y="314"/>
                    <a:pt x="1" y="362"/>
                  </a:cubicBezTo>
                  <a:cubicBezTo>
                    <a:pt x="142" y="205"/>
                    <a:pt x="283" y="17"/>
                    <a:pt x="236"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138;p55"/>
            <p:cNvSpPr/>
            <p:nvPr/>
          </p:nvSpPr>
          <p:spPr>
            <a:xfrm>
              <a:off x="1879152" y="3909268"/>
              <a:ext cx="2791" cy="5227"/>
            </a:xfrm>
            <a:custGeom>
              <a:avLst/>
              <a:gdLst/>
              <a:ahLst/>
              <a:cxnLst/>
              <a:rect l="l" t="t" r="r" b="b"/>
              <a:pathLst>
                <a:path w="126" h="236" extrusionOk="0">
                  <a:moveTo>
                    <a:pt x="126" y="1"/>
                  </a:moveTo>
                  <a:lnTo>
                    <a:pt x="126" y="1"/>
                  </a:lnTo>
                  <a:cubicBezTo>
                    <a:pt x="63" y="79"/>
                    <a:pt x="16" y="173"/>
                    <a:pt x="0" y="236"/>
                  </a:cubicBezTo>
                  <a:cubicBezTo>
                    <a:pt x="31" y="189"/>
                    <a:pt x="94" y="79"/>
                    <a:pt x="126"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139;p55"/>
            <p:cNvSpPr/>
            <p:nvPr/>
          </p:nvSpPr>
          <p:spPr>
            <a:xfrm>
              <a:off x="1899619" y="3844345"/>
              <a:ext cx="3854" cy="3832"/>
            </a:xfrm>
            <a:custGeom>
              <a:avLst/>
              <a:gdLst/>
              <a:ahLst/>
              <a:cxnLst/>
              <a:rect l="l" t="t" r="r" b="b"/>
              <a:pathLst>
                <a:path w="174" h="173" extrusionOk="0">
                  <a:moveTo>
                    <a:pt x="1" y="0"/>
                  </a:moveTo>
                  <a:lnTo>
                    <a:pt x="17" y="173"/>
                  </a:lnTo>
                  <a:cubicBezTo>
                    <a:pt x="79" y="94"/>
                    <a:pt x="111" y="94"/>
                    <a:pt x="173" y="63"/>
                  </a:cubicBezTo>
                  <a:lnTo>
                    <a:pt x="1" y="0"/>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140;p55"/>
            <p:cNvSpPr/>
            <p:nvPr/>
          </p:nvSpPr>
          <p:spPr>
            <a:xfrm>
              <a:off x="1901368" y="3820179"/>
              <a:ext cx="2791" cy="8794"/>
            </a:xfrm>
            <a:custGeom>
              <a:avLst/>
              <a:gdLst/>
              <a:ahLst/>
              <a:cxnLst/>
              <a:rect l="l" t="t" r="r" b="b"/>
              <a:pathLst>
                <a:path w="126" h="397" extrusionOk="0">
                  <a:moveTo>
                    <a:pt x="47" y="0"/>
                  </a:moveTo>
                  <a:cubicBezTo>
                    <a:pt x="34" y="0"/>
                    <a:pt x="19" y="48"/>
                    <a:pt x="0" y="182"/>
                  </a:cubicBezTo>
                  <a:cubicBezTo>
                    <a:pt x="33" y="215"/>
                    <a:pt x="35" y="396"/>
                    <a:pt x="67" y="396"/>
                  </a:cubicBezTo>
                  <a:cubicBezTo>
                    <a:pt x="80" y="396"/>
                    <a:pt x="98" y="364"/>
                    <a:pt x="126" y="276"/>
                  </a:cubicBezTo>
                  <a:cubicBezTo>
                    <a:pt x="93" y="244"/>
                    <a:pt x="76" y="0"/>
                    <a:pt x="47"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141;p55"/>
            <p:cNvSpPr/>
            <p:nvPr/>
          </p:nvSpPr>
          <p:spPr>
            <a:xfrm>
              <a:off x="1910738" y="3708586"/>
              <a:ext cx="6955" cy="2104"/>
            </a:xfrm>
            <a:custGeom>
              <a:avLst/>
              <a:gdLst/>
              <a:ahLst/>
              <a:cxnLst/>
              <a:rect l="l" t="t" r="r" b="b"/>
              <a:pathLst>
                <a:path w="314" h="95" extrusionOk="0">
                  <a:moveTo>
                    <a:pt x="0" y="1"/>
                  </a:moveTo>
                  <a:lnTo>
                    <a:pt x="16" y="95"/>
                  </a:lnTo>
                  <a:lnTo>
                    <a:pt x="314" y="1"/>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5172;p55"/>
          <p:cNvGrpSpPr/>
          <p:nvPr/>
        </p:nvGrpSpPr>
        <p:grpSpPr>
          <a:xfrm>
            <a:off x="7419801" y="3620332"/>
            <a:ext cx="579530" cy="431139"/>
            <a:chOff x="5717526" y="2920839"/>
            <a:chExt cx="458308" cy="340956"/>
          </a:xfrm>
        </p:grpSpPr>
        <p:sp>
          <p:nvSpPr>
            <p:cNvPr id="32" name="Google Shape;5173;p55"/>
            <p:cNvSpPr/>
            <p:nvPr/>
          </p:nvSpPr>
          <p:spPr>
            <a:xfrm>
              <a:off x="5856386" y="3002065"/>
              <a:ext cx="319447" cy="251048"/>
            </a:xfrm>
            <a:custGeom>
              <a:avLst/>
              <a:gdLst/>
              <a:ahLst/>
              <a:cxnLst/>
              <a:rect l="l" t="t" r="r" b="b"/>
              <a:pathLst>
                <a:path w="14422" h="11334" extrusionOk="0">
                  <a:moveTo>
                    <a:pt x="4891" y="10785"/>
                  </a:moveTo>
                  <a:cubicBezTo>
                    <a:pt x="3245" y="10581"/>
                    <a:pt x="2007" y="9719"/>
                    <a:pt x="1004" y="8465"/>
                  </a:cubicBezTo>
                  <a:cubicBezTo>
                    <a:pt x="1" y="7195"/>
                    <a:pt x="32" y="7180"/>
                    <a:pt x="440" y="5597"/>
                  </a:cubicBezTo>
                  <a:cubicBezTo>
                    <a:pt x="1223" y="2446"/>
                    <a:pt x="3292" y="738"/>
                    <a:pt x="6427" y="189"/>
                  </a:cubicBezTo>
                  <a:cubicBezTo>
                    <a:pt x="7493" y="1"/>
                    <a:pt x="8528" y="1"/>
                    <a:pt x="9609" y="126"/>
                  </a:cubicBezTo>
                  <a:cubicBezTo>
                    <a:pt x="10738" y="252"/>
                    <a:pt x="11647" y="769"/>
                    <a:pt x="12368" y="1568"/>
                  </a:cubicBezTo>
                  <a:cubicBezTo>
                    <a:pt x="13387" y="2713"/>
                    <a:pt x="14217" y="3967"/>
                    <a:pt x="14311" y="5628"/>
                  </a:cubicBezTo>
                  <a:cubicBezTo>
                    <a:pt x="14421" y="7901"/>
                    <a:pt x="13402" y="9531"/>
                    <a:pt x="11506" y="10487"/>
                  </a:cubicBezTo>
                  <a:cubicBezTo>
                    <a:pt x="9844" y="11333"/>
                    <a:pt x="8073" y="11318"/>
                    <a:pt x="6318" y="10722"/>
                  </a:cubicBezTo>
                  <a:cubicBezTo>
                    <a:pt x="5064" y="10315"/>
                    <a:pt x="3966" y="8637"/>
                    <a:pt x="4076" y="7337"/>
                  </a:cubicBezTo>
                  <a:cubicBezTo>
                    <a:pt x="4201" y="5894"/>
                    <a:pt x="4860" y="5236"/>
                    <a:pt x="6035" y="5111"/>
                  </a:cubicBezTo>
                  <a:cubicBezTo>
                    <a:pt x="6725" y="5032"/>
                    <a:pt x="7477" y="5079"/>
                    <a:pt x="8151" y="5283"/>
                  </a:cubicBezTo>
                  <a:cubicBezTo>
                    <a:pt x="9013" y="5534"/>
                    <a:pt x="9358" y="6333"/>
                    <a:pt x="9155" y="7133"/>
                  </a:cubicBezTo>
                  <a:cubicBezTo>
                    <a:pt x="8998" y="7775"/>
                    <a:pt x="8308" y="8089"/>
                    <a:pt x="7697" y="7775"/>
                  </a:cubicBezTo>
                  <a:cubicBezTo>
                    <a:pt x="7477" y="7666"/>
                    <a:pt x="7274" y="7509"/>
                    <a:pt x="7039" y="7415"/>
                  </a:cubicBezTo>
                  <a:cubicBezTo>
                    <a:pt x="6929" y="7368"/>
                    <a:pt x="6709" y="7415"/>
                    <a:pt x="6647" y="7493"/>
                  </a:cubicBezTo>
                  <a:cubicBezTo>
                    <a:pt x="6584" y="7587"/>
                    <a:pt x="6600" y="7807"/>
                    <a:pt x="6678" y="7916"/>
                  </a:cubicBezTo>
                  <a:cubicBezTo>
                    <a:pt x="7242" y="8779"/>
                    <a:pt x="8810" y="9061"/>
                    <a:pt x="9531" y="7932"/>
                  </a:cubicBezTo>
                  <a:cubicBezTo>
                    <a:pt x="10205" y="6882"/>
                    <a:pt x="9766" y="5205"/>
                    <a:pt x="8606" y="4750"/>
                  </a:cubicBezTo>
                  <a:cubicBezTo>
                    <a:pt x="7383" y="4280"/>
                    <a:pt x="6098" y="4249"/>
                    <a:pt x="4875" y="4844"/>
                  </a:cubicBezTo>
                  <a:cubicBezTo>
                    <a:pt x="3794" y="5393"/>
                    <a:pt x="3245" y="6443"/>
                    <a:pt x="3402" y="7822"/>
                  </a:cubicBezTo>
                  <a:cubicBezTo>
                    <a:pt x="3512" y="8810"/>
                    <a:pt x="3888" y="9688"/>
                    <a:pt x="4640" y="10377"/>
                  </a:cubicBezTo>
                  <a:cubicBezTo>
                    <a:pt x="4734" y="10471"/>
                    <a:pt x="4813" y="10550"/>
                    <a:pt x="4907" y="10644"/>
                  </a:cubicBezTo>
                  <a:cubicBezTo>
                    <a:pt x="4907" y="10659"/>
                    <a:pt x="4891" y="10706"/>
                    <a:pt x="4891" y="1078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174;p55"/>
            <p:cNvSpPr/>
            <p:nvPr/>
          </p:nvSpPr>
          <p:spPr>
            <a:xfrm>
              <a:off x="5717526" y="3006251"/>
              <a:ext cx="210757" cy="255545"/>
            </a:xfrm>
            <a:custGeom>
              <a:avLst/>
              <a:gdLst/>
              <a:ahLst/>
              <a:cxnLst/>
              <a:rect l="l" t="t" r="r" b="b"/>
              <a:pathLst>
                <a:path w="9515" h="11537" extrusionOk="0">
                  <a:moveTo>
                    <a:pt x="9514" y="11035"/>
                  </a:moveTo>
                  <a:cubicBezTo>
                    <a:pt x="7931" y="11160"/>
                    <a:pt x="6364" y="11536"/>
                    <a:pt x="4765" y="11317"/>
                  </a:cubicBezTo>
                  <a:cubicBezTo>
                    <a:pt x="3652" y="11160"/>
                    <a:pt x="2931" y="10517"/>
                    <a:pt x="2461" y="9593"/>
                  </a:cubicBezTo>
                  <a:cubicBezTo>
                    <a:pt x="1991" y="8637"/>
                    <a:pt x="1599" y="7649"/>
                    <a:pt x="1458" y="6568"/>
                  </a:cubicBezTo>
                  <a:cubicBezTo>
                    <a:pt x="1332" y="5517"/>
                    <a:pt x="1097" y="4483"/>
                    <a:pt x="846" y="3448"/>
                  </a:cubicBezTo>
                  <a:cubicBezTo>
                    <a:pt x="737" y="2931"/>
                    <a:pt x="533" y="2430"/>
                    <a:pt x="329" y="1944"/>
                  </a:cubicBezTo>
                  <a:cubicBezTo>
                    <a:pt x="47" y="1285"/>
                    <a:pt x="0" y="1066"/>
                    <a:pt x="141" y="345"/>
                  </a:cubicBezTo>
                  <a:cubicBezTo>
                    <a:pt x="1411" y="0"/>
                    <a:pt x="2492" y="376"/>
                    <a:pt x="3198" y="1505"/>
                  </a:cubicBezTo>
                  <a:cubicBezTo>
                    <a:pt x="3511" y="1991"/>
                    <a:pt x="3731" y="2555"/>
                    <a:pt x="3934" y="3104"/>
                  </a:cubicBezTo>
                  <a:cubicBezTo>
                    <a:pt x="4279" y="4013"/>
                    <a:pt x="4530" y="4969"/>
                    <a:pt x="4922" y="5847"/>
                  </a:cubicBezTo>
                  <a:cubicBezTo>
                    <a:pt x="5878" y="8041"/>
                    <a:pt x="7289" y="9859"/>
                    <a:pt x="9514" y="110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175;p55"/>
            <p:cNvSpPr/>
            <p:nvPr/>
          </p:nvSpPr>
          <p:spPr>
            <a:xfrm>
              <a:off x="5735910" y="2932202"/>
              <a:ext cx="14619" cy="98102"/>
            </a:xfrm>
            <a:custGeom>
              <a:avLst/>
              <a:gdLst/>
              <a:ahLst/>
              <a:cxnLst/>
              <a:rect l="l" t="t" r="r" b="b"/>
              <a:pathLst>
                <a:path w="660" h="4429" extrusionOk="0">
                  <a:moveTo>
                    <a:pt x="330" y="0"/>
                  </a:moveTo>
                  <a:cubicBezTo>
                    <a:pt x="165" y="0"/>
                    <a:pt x="1" y="106"/>
                    <a:pt x="1" y="318"/>
                  </a:cubicBezTo>
                  <a:lnTo>
                    <a:pt x="1" y="4111"/>
                  </a:lnTo>
                  <a:cubicBezTo>
                    <a:pt x="1" y="4323"/>
                    <a:pt x="165" y="4428"/>
                    <a:pt x="330" y="4428"/>
                  </a:cubicBezTo>
                  <a:cubicBezTo>
                    <a:pt x="495" y="4428"/>
                    <a:pt x="659" y="4323"/>
                    <a:pt x="659" y="4111"/>
                  </a:cubicBezTo>
                  <a:lnTo>
                    <a:pt x="659" y="318"/>
                  </a:lnTo>
                  <a:cubicBezTo>
                    <a:pt x="659" y="106"/>
                    <a:pt x="495" y="0"/>
                    <a:pt x="3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176;p55"/>
            <p:cNvSpPr/>
            <p:nvPr/>
          </p:nvSpPr>
          <p:spPr>
            <a:xfrm>
              <a:off x="5745479" y="2956258"/>
              <a:ext cx="73449" cy="83926"/>
            </a:xfrm>
            <a:custGeom>
              <a:avLst/>
              <a:gdLst/>
              <a:ahLst/>
              <a:cxnLst/>
              <a:rect l="l" t="t" r="r" b="b"/>
              <a:pathLst>
                <a:path w="3316" h="3789" extrusionOk="0">
                  <a:moveTo>
                    <a:pt x="2866" y="1"/>
                  </a:moveTo>
                  <a:cubicBezTo>
                    <a:pt x="2768" y="1"/>
                    <a:pt x="2672" y="46"/>
                    <a:pt x="2610" y="157"/>
                  </a:cubicBezTo>
                  <a:cubicBezTo>
                    <a:pt x="1983" y="1317"/>
                    <a:pt x="1105" y="2273"/>
                    <a:pt x="227" y="3229"/>
                  </a:cubicBezTo>
                  <a:cubicBezTo>
                    <a:pt x="0" y="3468"/>
                    <a:pt x="220" y="3789"/>
                    <a:pt x="462" y="3789"/>
                  </a:cubicBezTo>
                  <a:cubicBezTo>
                    <a:pt x="537" y="3789"/>
                    <a:pt x="615" y="3758"/>
                    <a:pt x="682" y="3683"/>
                  </a:cubicBezTo>
                  <a:cubicBezTo>
                    <a:pt x="1606" y="2696"/>
                    <a:pt x="2516" y="1693"/>
                    <a:pt x="3174" y="486"/>
                  </a:cubicBezTo>
                  <a:cubicBezTo>
                    <a:pt x="3315" y="236"/>
                    <a:pt x="3087" y="1"/>
                    <a:pt x="28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177;p55"/>
            <p:cNvSpPr/>
            <p:nvPr/>
          </p:nvSpPr>
          <p:spPr>
            <a:xfrm>
              <a:off x="5722377" y="2920839"/>
              <a:ext cx="37168" cy="28839"/>
            </a:xfrm>
            <a:custGeom>
              <a:avLst/>
              <a:gdLst/>
              <a:ahLst/>
              <a:cxnLst/>
              <a:rect l="l" t="t" r="r" b="b"/>
              <a:pathLst>
                <a:path w="1678" h="1302" extrusionOk="0">
                  <a:moveTo>
                    <a:pt x="847" y="0"/>
                  </a:moveTo>
                  <a:cubicBezTo>
                    <a:pt x="0" y="0"/>
                    <a:pt x="0" y="1301"/>
                    <a:pt x="847" y="1301"/>
                  </a:cubicBezTo>
                  <a:cubicBezTo>
                    <a:pt x="1678" y="1301"/>
                    <a:pt x="1678" y="0"/>
                    <a:pt x="8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178;p55"/>
            <p:cNvSpPr/>
            <p:nvPr/>
          </p:nvSpPr>
          <p:spPr>
            <a:xfrm>
              <a:off x="5791818" y="2945825"/>
              <a:ext cx="37168" cy="29194"/>
            </a:xfrm>
            <a:custGeom>
              <a:avLst/>
              <a:gdLst/>
              <a:ahLst/>
              <a:cxnLst/>
              <a:rect l="l" t="t" r="r" b="b"/>
              <a:pathLst>
                <a:path w="1678" h="1318" extrusionOk="0">
                  <a:moveTo>
                    <a:pt x="847" y="1"/>
                  </a:moveTo>
                  <a:cubicBezTo>
                    <a:pt x="0" y="1"/>
                    <a:pt x="0" y="1317"/>
                    <a:pt x="847" y="1317"/>
                  </a:cubicBezTo>
                  <a:cubicBezTo>
                    <a:pt x="1677" y="1317"/>
                    <a:pt x="1677" y="1"/>
                    <a:pt x="8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5206;p55"/>
          <p:cNvGrpSpPr/>
          <p:nvPr/>
        </p:nvGrpSpPr>
        <p:grpSpPr>
          <a:xfrm>
            <a:off x="5876934" y="4455502"/>
            <a:ext cx="270452" cy="246308"/>
            <a:chOff x="3557127" y="2044850"/>
            <a:chExt cx="213880" cy="194787"/>
          </a:xfrm>
        </p:grpSpPr>
        <p:sp>
          <p:nvSpPr>
            <p:cNvPr id="39" name="Google Shape;5207;p55"/>
            <p:cNvSpPr/>
            <p:nvPr/>
          </p:nvSpPr>
          <p:spPr>
            <a:xfrm>
              <a:off x="3557127" y="2044850"/>
              <a:ext cx="213880" cy="194787"/>
            </a:xfrm>
            <a:custGeom>
              <a:avLst/>
              <a:gdLst/>
              <a:ahLst/>
              <a:cxnLst/>
              <a:rect l="l" t="t" r="r" b="b"/>
              <a:pathLst>
                <a:path w="9656" h="8794" extrusionOk="0">
                  <a:moveTo>
                    <a:pt x="3401" y="1552"/>
                  </a:moveTo>
                  <a:cubicBezTo>
                    <a:pt x="3558" y="988"/>
                    <a:pt x="3762" y="455"/>
                    <a:pt x="4373" y="236"/>
                  </a:cubicBezTo>
                  <a:cubicBezTo>
                    <a:pt x="4875" y="63"/>
                    <a:pt x="5392" y="0"/>
                    <a:pt x="5909" y="173"/>
                  </a:cubicBezTo>
                  <a:cubicBezTo>
                    <a:pt x="6505" y="345"/>
                    <a:pt x="7022" y="1145"/>
                    <a:pt x="6912" y="1756"/>
                  </a:cubicBezTo>
                  <a:cubicBezTo>
                    <a:pt x="6818" y="2273"/>
                    <a:pt x="6662" y="2790"/>
                    <a:pt x="6536" y="3292"/>
                  </a:cubicBezTo>
                  <a:cubicBezTo>
                    <a:pt x="7022" y="3276"/>
                    <a:pt x="7492" y="3229"/>
                    <a:pt x="7978" y="3245"/>
                  </a:cubicBezTo>
                  <a:cubicBezTo>
                    <a:pt x="9076" y="3323"/>
                    <a:pt x="9655" y="4201"/>
                    <a:pt x="9373" y="5079"/>
                  </a:cubicBezTo>
                  <a:cubicBezTo>
                    <a:pt x="9170" y="5659"/>
                    <a:pt x="8793" y="6004"/>
                    <a:pt x="8119" y="6066"/>
                  </a:cubicBezTo>
                  <a:cubicBezTo>
                    <a:pt x="7743" y="6098"/>
                    <a:pt x="7367" y="6098"/>
                    <a:pt x="6960" y="6113"/>
                  </a:cubicBezTo>
                  <a:cubicBezTo>
                    <a:pt x="7022" y="6474"/>
                    <a:pt x="7085" y="6756"/>
                    <a:pt x="7116" y="7022"/>
                  </a:cubicBezTo>
                  <a:cubicBezTo>
                    <a:pt x="7210" y="7979"/>
                    <a:pt x="6395" y="8794"/>
                    <a:pt x="5455" y="8668"/>
                  </a:cubicBezTo>
                  <a:cubicBezTo>
                    <a:pt x="4843" y="8590"/>
                    <a:pt x="4326" y="8323"/>
                    <a:pt x="4028" y="7744"/>
                  </a:cubicBezTo>
                  <a:cubicBezTo>
                    <a:pt x="3934" y="7540"/>
                    <a:pt x="3809" y="7336"/>
                    <a:pt x="3699" y="7132"/>
                  </a:cubicBezTo>
                  <a:cubicBezTo>
                    <a:pt x="2571" y="8308"/>
                    <a:pt x="1254" y="8057"/>
                    <a:pt x="549" y="7164"/>
                  </a:cubicBezTo>
                  <a:cubicBezTo>
                    <a:pt x="298" y="6866"/>
                    <a:pt x="204" y="6396"/>
                    <a:pt x="188" y="6004"/>
                  </a:cubicBezTo>
                  <a:cubicBezTo>
                    <a:pt x="157" y="5314"/>
                    <a:pt x="674" y="4922"/>
                    <a:pt x="1160" y="4609"/>
                  </a:cubicBezTo>
                  <a:cubicBezTo>
                    <a:pt x="878" y="4279"/>
                    <a:pt x="596" y="4013"/>
                    <a:pt x="392" y="3684"/>
                  </a:cubicBezTo>
                  <a:cubicBezTo>
                    <a:pt x="0" y="3057"/>
                    <a:pt x="126" y="2461"/>
                    <a:pt x="690" y="2007"/>
                  </a:cubicBezTo>
                  <a:cubicBezTo>
                    <a:pt x="1379" y="1442"/>
                    <a:pt x="2304" y="1395"/>
                    <a:pt x="3072" y="1850"/>
                  </a:cubicBezTo>
                  <a:cubicBezTo>
                    <a:pt x="3135" y="1881"/>
                    <a:pt x="3213" y="1913"/>
                    <a:pt x="3339" y="1960"/>
                  </a:cubicBezTo>
                  <a:cubicBezTo>
                    <a:pt x="3370" y="1787"/>
                    <a:pt x="3370" y="1662"/>
                    <a:pt x="3401" y="155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208;p55"/>
            <p:cNvSpPr/>
            <p:nvPr/>
          </p:nvSpPr>
          <p:spPr>
            <a:xfrm>
              <a:off x="3598083" y="2085474"/>
              <a:ext cx="128492" cy="116664"/>
            </a:xfrm>
            <a:custGeom>
              <a:avLst/>
              <a:gdLst/>
              <a:ahLst/>
              <a:cxnLst/>
              <a:rect l="l" t="t" r="r" b="b"/>
              <a:pathLst>
                <a:path w="5801" h="5267" extrusionOk="0">
                  <a:moveTo>
                    <a:pt x="2038" y="925"/>
                  </a:moveTo>
                  <a:cubicBezTo>
                    <a:pt x="2132" y="580"/>
                    <a:pt x="2258" y="267"/>
                    <a:pt x="2618" y="141"/>
                  </a:cubicBezTo>
                  <a:cubicBezTo>
                    <a:pt x="2916" y="32"/>
                    <a:pt x="3230" y="0"/>
                    <a:pt x="3543" y="94"/>
                  </a:cubicBezTo>
                  <a:cubicBezTo>
                    <a:pt x="3904" y="204"/>
                    <a:pt x="4217" y="674"/>
                    <a:pt x="4154" y="1035"/>
                  </a:cubicBezTo>
                  <a:cubicBezTo>
                    <a:pt x="4092" y="1348"/>
                    <a:pt x="3998" y="1662"/>
                    <a:pt x="3919" y="1975"/>
                  </a:cubicBezTo>
                  <a:cubicBezTo>
                    <a:pt x="4217" y="1960"/>
                    <a:pt x="4499" y="1928"/>
                    <a:pt x="4781" y="1944"/>
                  </a:cubicBezTo>
                  <a:cubicBezTo>
                    <a:pt x="5440" y="1991"/>
                    <a:pt x="5800" y="2508"/>
                    <a:pt x="5628" y="3041"/>
                  </a:cubicBezTo>
                  <a:cubicBezTo>
                    <a:pt x="5502" y="3386"/>
                    <a:pt x="5283" y="3590"/>
                    <a:pt x="4875" y="3637"/>
                  </a:cubicBezTo>
                  <a:cubicBezTo>
                    <a:pt x="4640" y="3652"/>
                    <a:pt x="4421" y="3652"/>
                    <a:pt x="4186" y="3668"/>
                  </a:cubicBezTo>
                  <a:cubicBezTo>
                    <a:pt x="4217" y="3872"/>
                    <a:pt x="4248" y="4044"/>
                    <a:pt x="4264" y="4217"/>
                  </a:cubicBezTo>
                  <a:cubicBezTo>
                    <a:pt x="4327" y="4781"/>
                    <a:pt x="3841" y="5267"/>
                    <a:pt x="3277" y="5188"/>
                  </a:cubicBezTo>
                  <a:cubicBezTo>
                    <a:pt x="2916" y="5141"/>
                    <a:pt x="2603" y="4985"/>
                    <a:pt x="2415" y="4640"/>
                  </a:cubicBezTo>
                  <a:cubicBezTo>
                    <a:pt x="2352" y="4514"/>
                    <a:pt x="2289" y="4389"/>
                    <a:pt x="2226" y="4279"/>
                  </a:cubicBezTo>
                  <a:cubicBezTo>
                    <a:pt x="1552" y="4969"/>
                    <a:pt x="753" y="4828"/>
                    <a:pt x="330" y="4279"/>
                  </a:cubicBezTo>
                  <a:cubicBezTo>
                    <a:pt x="189" y="4107"/>
                    <a:pt x="126" y="3825"/>
                    <a:pt x="110" y="3590"/>
                  </a:cubicBezTo>
                  <a:cubicBezTo>
                    <a:pt x="95" y="3182"/>
                    <a:pt x="408" y="2947"/>
                    <a:pt x="690" y="2759"/>
                  </a:cubicBezTo>
                  <a:cubicBezTo>
                    <a:pt x="534" y="2555"/>
                    <a:pt x="361" y="2398"/>
                    <a:pt x="236" y="2210"/>
                  </a:cubicBezTo>
                  <a:cubicBezTo>
                    <a:pt x="1" y="1834"/>
                    <a:pt x="79" y="1474"/>
                    <a:pt x="424" y="1192"/>
                  </a:cubicBezTo>
                  <a:cubicBezTo>
                    <a:pt x="831" y="862"/>
                    <a:pt x="1380" y="831"/>
                    <a:pt x="1835" y="1097"/>
                  </a:cubicBezTo>
                  <a:cubicBezTo>
                    <a:pt x="1882" y="1129"/>
                    <a:pt x="1929" y="1129"/>
                    <a:pt x="2007" y="1160"/>
                  </a:cubicBezTo>
                  <a:cubicBezTo>
                    <a:pt x="2023" y="1066"/>
                    <a:pt x="2023" y="988"/>
                    <a:pt x="2038" y="92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209;p55"/>
            <p:cNvSpPr/>
            <p:nvPr/>
          </p:nvSpPr>
          <p:spPr>
            <a:xfrm>
              <a:off x="3635938" y="2123307"/>
              <a:ext cx="47578" cy="42041"/>
            </a:xfrm>
            <a:custGeom>
              <a:avLst/>
              <a:gdLst/>
              <a:ahLst/>
              <a:cxnLst/>
              <a:rect l="l" t="t" r="r" b="b"/>
              <a:pathLst>
                <a:path w="2148" h="1898" extrusionOk="0">
                  <a:moveTo>
                    <a:pt x="1129" y="706"/>
                  </a:moveTo>
                  <a:cubicBezTo>
                    <a:pt x="1270" y="706"/>
                    <a:pt x="1380" y="769"/>
                    <a:pt x="1395" y="879"/>
                  </a:cubicBezTo>
                  <a:cubicBezTo>
                    <a:pt x="1411" y="957"/>
                    <a:pt x="1380" y="1020"/>
                    <a:pt x="1364" y="1051"/>
                  </a:cubicBezTo>
                  <a:cubicBezTo>
                    <a:pt x="1317" y="1114"/>
                    <a:pt x="1254" y="1161"/>
                    <a:pt x="1160" y="1192"/>
                  </a:cubicBezTo>
                  <a:cubicBezTo>
                    <a:pt x="1137" y="1197"/>
                    <a:pt x="1113" y="1199"/>
                    <a:pt x="1090" y="1199"/>
                  </a:cubicBezTo>
                  <a:cubicBezTo>
                    <a:pt x="959" y="1199"/>
                    <a:pt x="842" y="1126"/>
                    <a:pt x="815" y="1020"/>
                  </a:cubicBezTo>
                  <a:cubicBezTo>
                    <a:pt x="784" y="894"/>
                    <a:pt x="894" y="753"/>
                    <a:pt x="1050" y="706"/>
                  </a:cubicBezTo>
                  <a:close/>
                  <a:moveTo>
                    <a:pt x="1129" y="1"/>
                  </a:moveTo>
                  <a:cubicBezTo>
                    <a:pt x="1050" y="1"/>
                    <a:pt x="972" y="1"/>
                    <a:pt x="878" y="32"/>
                  </a:cubicBezTo>
                  <a:cubicBezTo>
                    <a:pt x="345" y="158"/>
                    <a:pt x="0" y="675"/>
                    <a:pt x="126" y="1192"/>
                  </a:cubicBezTo>
                  <a:cubicBezTo>
                    <a:pt x="235" y="1615"/>
                    <a:pt x="611" y="1897"/>
                    <a:pt x="1082" y="1897"/>
                  </a:cubicBezTo>
                  <a:cubicBezTo>
                    <a:pt x="1160" y="1897"/>
                    <a:pt x="1238" y="1897"/>
                    <a:pt x="1332" y="1866"/>
                  </a:cubicBezTo>
                  <a:cubicBezTo>
                    <a:pt x="1583" y="1803"/>
                    <a:pt x="1803" y="1662"/>
                    <a:pt x="1944" y="1443"/>
                  </a:cubicBezTo>
                  <a:cubicBezTo>
                    <a:pt x="2101" y="1223"/>
                    <a:pt x="2148" y="973"/>
                    <a:pt x="2085" y="706"/>
                  </a:cubicBezTo>
                  <a:cubicBezTo>
                    <a:pt x="1991" y="283"/>
                    <a:pt x="1599" y="1"/>
                    <a:pt x="1129" y="1"/>
                  </a:cubicBezTo>
                  <a:close/>
                </a:path>
              </a:pathLst>
            </a:custGeom>
            <a:solidFill>
              <a:srgbClr val="7D4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4528;p48"/>
          <p:cNvGrpSpPr/>
          <p:nvPr/>
        </p:nvGrpSpPr>
        <p:grpSpPr>
          <a:xfrm flipH="1">
            <a:off x="1830415" y="4360401"/>
            <a:ext cx="722905" cy="540722"/>
            <a:chOff x="1288291" y="3777091"/>
            <a:chExt cx="722905" cy="540722"/>
          </a:xfrm>
        </p:grpSpPr>
        <p:sp>
          <p:nvSpPr>
            <p:cNvPr id="58" name="Google Shape;4529;p48"/>
            <p:cNvSpPr/>
            <p:nvPr/>
          </p:nvSpPr>
          <p:spPr>
            <a:xfrm>
              <a:off x="1338318" y="3991611"/>
              <a:ext cx="138712" cy="162204"/>
            </a:xfrm>
            <a:custGeom>
              <a:avLst/>
              <a:gdLst/>
              <a:ahLst/>
              <a:cxnLst/>
              <a:rect l="l" t="t" r="r" b="b"/>
              <a:pathLst>
                <a:path w="5332" h="6235" extrusionOk="0">
                  <a:moveTo>
                    <a:pt x="1577" y="1"/>
                  </a:moveTo>
                  <a:lnTo>
                    <a:pt x="1" y="603"/>
                  </a:lnTo>
                  <a:cubicBezTo>
                    <a:pt x="905" y="4752"/>
                    <a:pt x="5331" y="6235"/>
                    <a:pt x="5331" y="6235"/>
                  </a:cubicBezTo>
                  <a:cubicBezTo>
                    <a:pt x="1832" y="3106"/>
                    <a:pt x="1577" y="1"/>
                    <a:pt x="15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530;p48"/>
            <p:cNvSpPr/>
            <p:nvPr/>
          </p:nvSpPr>
          <p:spPr>
            <a:xfrm>
              <a:off x="1310586" y="3978343"/>
              <a:ext cx="129060" cy="160408"/>
            </a:xfrm>
            <a:custGeom>
              <a:avLst/>
              <a:gdLst/>
              <a:ahLst/>
              <a:cxnLst/>
              <a:rect l="l" t="t" r="r" b="b"/>
              <a:pathLst>
                <a:path w="4961" h="6166" extrusionOk="0">
                  <a:moveTo>
                    <a:pt x="1785" y="1"/>
                  </a:moveTo>
                  <a:lnTo>
                    <a:pt x="1" y="210"/>
                  </a:lnTo>
                  <a:cubicBezTo>
                    <a:pt x="626" y="4381"/>
                    <a:pt x="4960" y="6166"/>
                    <a:pt x="4960" y="6166"/>
                  </a:cubicBezTo>
                  <a:cubicBezTo>
                    <a:pt x="1669" y="2828"/>
                    <a:pt x="1785" y="1"/>
                    <a:pt x="17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531;p48"/>
            <p:cNvSpPr/>
            <p:nvPr/>
          </p:nvSpPr>
          <p:spPr>
            <a:xfrm>
              <a:off x="1288291" y="3980164"/>
              <a:ext cx="146516" cy="156168"/>
            </a:xfrm>
            <a:custGeom>
              <a:avLst/>
              <a:gdLst/>
              <a:ahLst/>
              <a:cxnLst/>
              <a:rect l="l" t="t" r="r" b="b"/>
              <a:pathLst>
                <a:path w="5632" h="6003" extrusionOk="0">
                  <a:moveTo>
                    <a:pt x="1553" y="0"/>
                  </a:moveTo>
                  <a:lnTo>
                    <a:pt x="0" y="696"/>
                  </a:lnTo>
                  <a:cubicBezTo>
                    <a:pt x="1136" y="4775"/>
                    <a:pt x="5632" y="6003"/>
                    <a:pt x="5632" y="6003"/>
                  </a:cubicBezTo>
                  <a:cubicBezTo>
                    <a:pt x="1993" y="3106"/>
                    <a:pt x="1553" y="0"/>
                    <a:pt x="1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532;p48"/>
            <p:cNvSpPr/>
            <p:nvPr/>
          </p:nvSpPr>
          <p:spPr>
            <a:xfrm>
              <a:off x="1562593" y="4161645"/>
              <a:ext cx="97114" cy="112151"/>
            </a:xfrm>
            <a:custGeom>
              <a:avLst/>
              <a:gdLst/>
              <a:ahLst/>
              <a:cxnLst/>
              <a:rect l="l" t="t" r="r" b="b"/>
              <a:pathLst>
                <a:path w="3733" h="4311" fill="none" extrusionOk="0">
                  <a:moveTo>
                    <a:pt x="3732" y="0"/>
                  </a:moveTo>
                  <a:cubicBezTo>
                    <a:pt x="3732" y="0"/>
                    <a:pt x="2991" y="1507"/>
                    <a:pt x="1" y="431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533;p48"/>
            <p:cNvSpPr/>
            <p:nvPr/>
          </p:nvSpPr>
          <p:spPr>
            <a:xfrm>
              <a:off x="1546932" y="4253269"/>
              <a:ext cx="27758" cy="64543"/>
            </a:xfrm>
            <a:custGeom>
              <a:avLst/>
              <a:gdLst/>
              <a:ahLst/>
              <a:cxnLst/>
              <a:rect l="l" t="t" r="r" b="b"/>
              <a:pathLst>
                <a:path w="1067" h="2481" fill="none" extrusionOk="0">
                  <a:moveTo>
                    <a:pt x="0" y="1"/>
                  </a:moveTo>
                  <a:cubicBezTo>
                    <a:pt x="0" y="1"/>
                    <a:pt x="1066" y="835"/>
                    <a:pt x="858" y="248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534;p48"/>
            <p:cNvSpPr/>
            <p:nvPr/>
          </p:nvSpPr>
          <p:spPr>
            <a:xfrm>
              <a:off x="1547530" y="4273769"/>
              <a:ext cx="38606" cy="32597"/>
            </a:xfrm>
            <a:custGeom>
              <a:avLst/>
              <a:gdLst/>
              <a:ahLst/>
              <a:cxnLst/>
              <a:rect l="l" t="t" r="r" b="b"/>
              <a:pathLst>
                <a:path w="1484" h="1253" fill="none" extrusionOk="0">
                  <a:moveTo>
                    <a:pt x="1484" y="1229"/>
                  </a:moveTo>
                  <a:cubicBezTo>
                    <a:pt x="1484" y="1229"/>
                    <a:pt x="1113" y="186"/>
                    <a:pt x="580" y="1"/>
                  </a:cubicBezTo>
                  <a:cubicBezTo>
                    <a:pt x="580" y="1"/>
                    <a:pt x="464" y="603"/>
                    <a:pt x="1" y="1252"/>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535;p48"/>
            <p:cNvSpPr/>
            <p:nvPr/>
          </p:nvSpPr>
          <p:spPr>
            <a:xfrm>
              <a:off x="1507129" y="3810754"/>
              <a:ext cx="227319" cy="216679"/>
            </a:xfrm>
            <a:custGeom>
              <a:avLst/>
              <a:gdLst/>
              <a:ahLst/>
              <a:cxnLst/>
              <a:rect l="l" t="t" r="r" b="b"/>
              <a:pathLst>
                <a:path w="8738" h="8329" extrusionOk="0">
                  <a:moveTo>
                    <a:pt x="372" y="0"/>
                  </a:moveTo>
                  <a:cubicBezTo>
                    <a:pt x="372" y="0"/>
                    <a:pt x="1" y="4450"/>
                    <a:pt x="2712" y="6999"/>
                  </a:cubicBezTo>
                  <a:cubicBezTo>
                    <a:pt x="3756" y="7973"/>
                    <a:pt x="4605" y="8329"/>
                    <a:pt x="5278" y="8329"/>
                  </a:cubicBezTo>
                  <a:cubicBezTo>
                    <a:pt x="5934" y="8329"/>
                    <a:pt x="6425" y="7990"/>
                    <a:pt x="6768" y="7555"/>
                  </a:cubicBezTo>
                  <a:cubicBezTo>
                    <a:pt x="8738" y="5052"/>
                    <a:pt x="7069" y="3106"/>
                    <a:pt x="3964" y="2225"/>
                  </a:cubicBezTo>
                  <a:cubicBezTo>
                    <a:pt x="1299" y="1460"/>
                    <a:pt x="372" y="0"/>
                    <a:pt x="3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536;p48"/>
            <p:cNvSpPr/>
            <p:nvPr/>
          </p:nvSpPr>
          <p:spPr>
            <a:xfrm>
              <a:off x="1373282" y="3777091"/>
              <a:ext cx="637315" cy="473057"/>
            </a:xfrm>
            <a:custGeom>
              <a:avLst/>
              <a:gdLst/>
              <a:ahLst/>
              <a:cxnLst/>
              <a:rect l="l" t="t" r="r" b="b"/>
              <a:pathLst>
                <a:path w="24498" h="18184" extrusionOk="0">
                  <a:moveTo>
                    <a:pt x="14962" y="1"/>
                  </a:moveTo>
                  <a:cubicBezTo>
                    <a:pt x="12845" y="1"/>
                    <a:pt x="10636" y="1145"/>
                    <a:pt x="8970" y="4006"/>
                  </a:cubicBezTo>
                  <a:cubicBezTo>
                    <a:pt x="6768" y="7806"/>
                    <a:pt x="4219" y="10657"/>
                    <a:pt x="1554" y="11260"/>
                  </a:cubicBezTo>
                  <a:cubicBezTo>
                    <a:pt x="488" y="11515"/>
                    <a:pt x="1" y="12789"/>
                    <a:pt x="673" y="13647"/>
                  </a:cubicBezTo>
                  <a:cubicBezTo>
                    <a:pt x="2536" y="16018"/>
                    <a:pt x="6059" y="18183"/>
                    <a:pt x="10011" y="18183"/>
                  </a:cubicBezTo>
                  <a:cubicBezTo>
                    <a:pt x="12547" y="18183"/>
                    <a:pt x="15259" y="17292"/>
                    <a:pt x="17823" y="14991"/>
                  </a:cubicBezTo>
                  <a:cubicBezTo>
                    <a:pt x="24497" y="9012"/>
                    <a:pt x="22203" y="4238"/>
                    <a:pt x="19375" y="1758"/>
                  </a:cubicBezTo>
                  <a:cubicBezTo>
                    <a:pt x="18149" y="672"/>
                    <a:pt x="16583" y="1"/>
                    <a:pt x="149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537;p48"/>
            <p:cNvSpPr/>
            <p:nvPr/>
          </p:nvSpPr>
          <p:spPr>
            <a:xfrm>
              <a:off x="1741654" y="3991012"/>
              <a:ext cx="45266" cy="45240"/>
            </a:xfrm>
            <a:custGeom>
              <a:avLst/>
              <a:gdLst/>
              <a:ahLst/>
              <a:cxnLst/>
              <a:rect l="l" t="t" r="r" b="b"/>
              <a:pathLst>
                <a:path w="1740" h="1739" extrusionOk="0">
                  <a:moveTo>
                    <a:pt x="882" y="1"/>
                  </a:moveTo>
                  <a:cubicBezTo>
                    <a:pt x="395" y="1"/>
                    <a:pt x="1" y="395"/>
                    <a:pt x="1" y="881"/>
                  </a:cubicBezTo>
                  <a:cubicBezTo>
                    <a:pt x="1" y="1345"/>
                    <a:pt x="395" y="1739"/>
                    <a:pt x="882" y="1739"/>
                  </a:cubicBezTo>
                  <a:cubicBezTo>
                    <a:pt x="1345" y="1739"/>
                    <a:pt x="1739" y="1345"/>
                    <a:pt x="1739" y="881"/>
                  </a:cubicBezTo>
                  <a:cubicBezTo>
                    <a:pt x="1739" y="395"/>
                    <a:pt x="1345" y="1"/>
                    <a:pt x="8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538;p48"/>
            <p:cNvSpPr/>
            <p:nvPr/>
          </p:nvSpPr>
          <p:spPr>
            <a:xfrm>
              <a:off x="1422736" y="4148377"/>
              <a:ext cx="97088" cy="112151"/>
            </a:xfrm>
            <a:custGeom>
              <a:avLst/>
              <a:gdLst/>
              <a:ahLst/>
              <a:cxnLst/>
              <a:rect l="l" t="t" r="r" b="b"/>
              <a:pathLst>
                <a:path w="3732" h="4311" fill="none" extrusionOk="0">
                  <a:moveTo>
                    <a:pt x="3731" y="0"/>
                  </a:moveTo>
                  <a:cubicBezTo>
                    <a:pt x="3731" y="0"/>
                    <a:pt x="3013" y="1507"/>
                    <a:pt x="0" y="431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539;p48"/>
            <p:cNvSpPr/>
            <p:nvPr/>
          </p:nvSpPr>
          <p:spPr>
            <a:xfrm>
              <a:off x="1407049" y="4240002"/>
              <a:ext cx="27758" cy="64543"/>
            </a:xfrm>
            <a:custGeom>
              <a:avLst/>
              <a:gdLst/>
              <a:ahLst/>
              <a:cxnLst/>
              <a:rect l="l" t="t" r="r" b="b"/>
              <a:pathLst>
                <a:path w="1067" h="2481" fill="none" extrusionOk="0">
                  <a:moveTo>
                    <a:pt x="1" y="1"/>
                  </a:moveTo>
                  <a:cubicBezTo>
                    <a:pt x="1" y="1"/>
                    <a:pt x="1067" y="835"/>
                    <a:pt x="858" y="248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540;p48"/>
            <p:cNvSpPr/>
            <p:nvPr/>
          </p:nvSpPr>
          <p:spPr>
            <a:xfrm>
              <a:off x="1408272" y="4260502"/>
              <a:ext cx="38008" cy="32597"/>
            </a:xfrm>
            <a:custGeom>
              <a:avLst/>
              <a:gdLst/>
              <a:ahLst/>
              <a:cxnLst/>
              <a:rect l="l" t="t" r="r" b="b"/>
              <a:pathLst>
                <a:path w="1461" h="1253" fill="none" extrusionOk="0">
                  <a:moveTo>
                    <a:pt x="1460" y="1229"/>
                  </a:moveTo>
                  <a:cubicBezTo>
                    <a:pt x="1460" y="1229"/>
                    <a:pt x="1089" y="186"/>
                    <a:pt x="556" y="1"/>
                  </a:cubicBezTo>
                  <a:cubicBezTo>
                    <a:pt x="556" y="1"/>
                    <a:pt x="440" y="603"/>
                    <a:pt x="0" y="1252"/>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541;p48"/>
            <p:cNvSpPr/>
            <p:nvPr/>
          </p:nvSpPr>
          <p:spPr>
            <a:xfrm>
              <a:off x="1401638" y="3896968"/>
              <a:ext cx="249744" cy="151355"/>
            </a:xfrm>
            <a:custGeom>
              <a:avLst/>
              <a:gdLst/>
              <a:ahLst/>
              <a:cxnLst/>
              <a:rect l="l" t="t" r="r" b="b"/>
              <a:pathLst>
                <a:path w="9600" h="5818" extrusionOk="0">
                  <a:moveTo>
                    <a:pt x="0" y="0"/>
                  </a:moveTo>
                  <a:cubicBezTo>
                    <a:pt x="0" y="0"/>
                    <a:pt x="1483" y="4218"/>
                    <a:pt x="5006" y="5446"/>
                  </a:cubicBezTo>
                  <a:cubicBezTo>
                    <a:pt x="5748" y="5707"/>
                    <a:pt x="6361" y="5817"/>
                    <a:pt x="6864" y="5817"/>
                  </a:cubicBezTo>
                  <a:cubicBezTo>
                    <a:pt x="8151" y="5817"/>
                    <a:pt x="8723" y="5094"/>
                    <a:pt x="8923" y="4311"/>
                  </a:cubicBezTo>
                  <a:cubicBezTo>
                    <a:pt x="9600" y="1643"/>
                    <a:pt x="7984" y="463"/>
                    <a:pt x="5487" y="463"/>
                  </a:cubicBezTo>
                  <a:cubicBezTo>
                    <a:pt x="5078" y="463"/>
                    <a:pt x="4645" y="495"/>
                    <a:pt x="4195" y="557"/>
                  </a:cubicBezTo>
                  <a:cubicBezTo>
                    <a:pt x="3712" y="630"/>
                    <a:pt x="3269" y="660"/>
                    <a:pt x="2867" y="660"/>
                  </a:cubicBezTo>
                  <a:cubicBezTo>
                    <a:pt x="990" y="660"/>
                    <a:pt x="0"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542;p48"/>
            <p:cNvSpPr/>
            <p:nvPr/>
          </p:nvSpPr>
          <p:spPr>
            <a:xfrm>
              <a:off x="1823055" y="3990414"/>
              <a:ext cx="138088" cy="37410"/>
            </a:xfrm>
            <a:custGeom>
              <a:avLst/>
              <a:gdLst/>
              <a:ahLst/>
              <a:cxnLst/>
              <a:rect l="l" t="t" r="r" b="b"/>
              <a:pathLst>
                <a:path w="5308" h="1438" extrusionOk="0">
                  <a:moveTo>
                    <a:pt x="1" y="0"/>
                  </a:moveTo>
                  <a:lnTo>
                    <a:pt x="1762" y="1437"/>
                  </a:lnTo>
                  <a:lnTo>
                    <a:pt x="5308" y="649"/>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543;p48"/>
            <p:cNvSpPr/>
            <p:nvPr/>
          </p:nvSpPr>
          <p:spPr>
            <a:xfrm>
              <a:off x="1755520" y="3925897"/>
              <a:ext cx="59132" cy="25963"/>
            </a:xfrm>
            <a:custGeom>
              <a:avLst/>
              <a:gdLst/>
              <a:ahLst/>
              <a:cxnLst/>
              <a:rect l="l" t="t" r="r" b="b"/>
              <a:pathLst>
                <a:path w="2273" h="998" fill="none" extrusionOk="0">
                  <a:moveTo>
                    <a:pt x="2272" y="1"/>
                  </a:moveTo>
                  <a:cubicBezTo>
                    <a:pt x="2272" y="1"/>
                    <a:pt x="1994" y="858"/>
                    <a:pt x="1113" y="928"/>
                  </a:cubicBezTo>
                  <a:cubicBezTo>
                    <a:pt x="233" y="997"/>
                    <a:pt x="1" y="140"/>
                    <a:pt x="1" y="140"/>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544;p48"/>
            <p:cNvSpPr/>
            <p:nvPr/>
          </p:nvSpPr>
          <p:spPr>
            <a:xfrm>
              <a:off x="1876126" y="3916870"/>
              <a:ext cx="41000" cy="24740"/>
            </a:xfrm>
            <a:custGeom>
              <a:avLst/>
              <a:gdLst/>
              <a:ahLst/>
              <a:cxnLst/>
              <a:rect l="l" t="t" r="r" b="b"/>
              <a:pathLst>
                <a:path w="1576" h="951" fill="none" extrusionOk="0">
                  <a:moveTo>
                    <a:pt x="0" y="70"/>
                  </a:moveTo>
                  <a:cubicBezTo>
                    <a:pt x="0" y="70"/>
                    <a:pt x="185" y="950"/>
                    <a:pt x="881" y="811"/>
                  </a:cubicBezTo>
                  <a:cubicBezTo>
                    <a:pt x="1437" y="695"/>
                    <a:pt x="1576" y="0"/>
                    <a:pt x="1576" y="0"/>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545;p48"/>
            <p:cNvSpPr/>
            <p:nvPr/>
          </p:nvSpPr>
          <p:spPr>
            <a:xfrm>
              <a:off x="1823055" y="3939763"/>
              <a:ext cx="188140" cy="74195"/>
            </a:xfrm>
            <a:custGeom>
              <a:avLst/>
              <a:gdLst/>
              <a:ahLst/>
              <a:cxnLst/>
              <a:rect l="l" t="t" r="r" b="b"/>
              <a:pathLst>
                <a:path w="7232" h="2852" extrusionOk="0">
                  <a:moveTo>
                    <a:pt x="1391" y="1"/>
                  </a:moveTo>
                  <a:lnTo>
                    <a:pt x="1" y="1947"/>
                  </a:lnTo>
                  <a:lnTo>
                    <a:pt x="7231" y="2851"/>
                  </a:lnTo>
                  <a:lnTo>
                    <a:pt x="139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4546;p48"/>
          <p:cNvGrpSpPr/>
          <p:nvPr/>
        </p:nvGrpSpPr>
        <p:grpSpPr>
          <a:xfrm>
            <a:off x="518772" y="792501"/>
            <a:ext cx="1099498" cy="557632"/>
            <a:chOff x="1100281" y="1325671"/>
            <a:chExt cx="1099498" cy="557632"/>
          </a:xfrm>
        </p:grpSpPr>
        <p:sp>
          <p:nvSpPr>
            <p:cNvPr id="76" name="Google Shape;4547;p48"/>
            <p:cNvSpPr/>
            <p:nvPr/>
          </p:nvSpPr>
          <p:spPr>
            <a:xfrm>
              <a:off x="1639780" y="1354340"/>
              <a:ext cx="559999" cy="329402"/>
            </a:xfrm>
            <a:custGeom>
              <a:avLst/>
              <a:gdLst/>
              <a:ahLst/>
              <a:cxnLst/>
              <a:rect l="l" t="t" r="r" b="b"/>
              <a:pathLst>
                <a:path w="21526" h="12662" extrusionOk="0">
                  <a:moveTo>
                    <a:pt x="17562" y="0"/>
                  </a:moveTo>
                  <a:cubicBezTo>
                    <a:pt x="16729" y="0"/>
                    <a:pt x="15699" y="92"/>
                    <a:pt x="14438" y="309"/>
                  </a:cubicBezTo>
                  <a:cubicBezTo>
                    <a:pt x="7185" y="1537"/>
                    <a:pt x="2063" y="5662"/>
                    <a:pt x="2063" y="5662"/>
                  </a:cubicBezTo>
                  <a:cubicBezTo>
                    <a:pt x="0" y="7053"/>
                    <a:pt x="441" y="9927"/>
                    <a:pt x="2712" y="11039"/>
                  </a:cubicBezTo>
                  <a:cubicBezTo>
                    <a:pt x="3236" y="11296"/>
                    <a:pt x="3717" y="11394"/>
                    <a:pt x="4147" y="11394"/>
                  </a:cubicBezTo>
                  <a:cubicBezTo>
                    <a:pt x="5579" y="11394"/>
                    <a:pt x="6443" y="10298"/>
                    <a:pt x="6443" y="10297"/>
                  </a:cubicBezTo>
                  <a:lnTo>
                    <a:pt x="6443" y="10297"/>
                  </a:lnTo>
                  <a:cubicBezTo>
                    <a:pt x="6443" y="10298"/>
                    <a:pt x="6188" y="12661"/>
                    <a:pt x="9062" y="12661"/>
                  </a:cubicBezTo>
                  <a:cubicBezTo>
                    <a:pt x="11935" y="12661"/>
                    <a:pt x="11379" y="9834"/>
                    <a:pt x="11379" y="9834"/>
                  </a:cubicBezTo>
                  <a:lnTo>
                    <a:pt x="11379" y="9834"/>
                  </a:lnTo>
                  <a:cubicBezTo>
                    <a:pt x="11379" y="9834"/>
                    <a:pt x="11924" y="11134"/>
                    <a:pt x="13365" y="11134"/>
                  </a:cubicBezTo>
                  <a:cubicBezTo>
                    <a:pt x="13579" y="11134"/>
                    <a:pt x="13813" y="11105"/>
                    <a:pt x="14068" y="11039"/>
                  </a:cubicBezTo>
                  <a:cubicBezTo>
                    <a:pt x="16038" y="10552"/>
                    <a:pt x="15064" y="8351"/>
                    <a:pt x="15064" y="8351"/>
                  </a:cubicBezTo>
                  <a:lnTo>
                    <a:pt x="15064" y="8351"/>
                  </a:lnTo>
                  <a:cubicBezTo>
                    <a:pt x="15064" y="8351"/>
                    <a:pt x="15622" y="8817"/>
                    <a:pt x="16426" y="8817"/>
                  </a:cubicBezTo>
                  <a:cubicBezTo>
                    <a:pt x="16770" y="8817"/>
                    <a:pt x="17158" y="8732"/>
                    <a:pt x="17567" y="8490"/>
                  </a:cubicBezTo>
                  <a:cubicBezTo>
                    <a:pt x="18934" y="7702"/>
                    <a:pt x="17683" y="5662"/>
                    <a:pt x="17683" y="5662"/>
                  </a:cubicBezTo>
                  <a:lnTo>
                    <a:pt x="17683" y="5662"/>
                  </a:lnTo>
                  <a:cubicBezTo>
                    <a:pt x="17683" y="5662"/>
                    <a:pt x="18046" y="5813"/>
                    <a:pt x="18520" y="5813"/>
                  </a:cubicBezTo>
                  <a:cubicBezTo>
                    <a:pt x="19011" y="5813"/>
                    <a:pt x="19622" y="5651"/>
                    <a:pt x="20070" y="4990"/>
                  </a:cubicBezTo>
                  <a:cubicBezTo>
                    <a:pt x="20951" y="3669"/>
                    <a:pt x="19699" y="2511"/>
                    <a:pt x="19699" y="2511"/>
                  </a:cubicBezTo>
                  <a:cubicBezTo>
                    <a:pt x="21040" y="2070"/>
                    <a:pt x="21526" y="0"/>
                    <a:pt x="17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548;p48"/>
            <p:cNvSpPr/>
            <p:nvPr/>
          </p:nvSpPr>
          <p:spPr>
            <a:xfrm>
              <a:off x="1708511" y="1763894"/>
              <a:ext cx="43419" cy="85641"/>
            </a:xfrm>
            <a:custGeom>
              <a:avLst/>
              <a:gdLst/>
              <a:ahLst/>
              <a:cxnLst/>
              <a:rect l="l" t="t" r="r" b="b"/>
              <a:pathLst>
                <a:path w="1669" h="3292" fill="none" extrusionOk="0">
                  <a:moveTo>
                    <a:pt x="0" y="1"/>
                  </a:moveTo>
                  <a:cubicBezTo>
                    <a:pt x="0" y="1"/>
                    <a:pt x="1669" y="1090"/>
                    <a:pt x="348" y="3291"/>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549;p48"/>
            <p:cNvSpPr/>
            <p:nvPr/>
          </p:nvSpPr>
          <p:spPr>
            <a:xfrm>
              <a:off x="1689806" y="1839858"/>
              <a:ext cx="70579" cy="24142"/>
            </a:xfrm>
            <a:custGeom>
              <a:avLst/>
              <a:gdLst/>
              <a:ahLst/>
              <a:cxnLst/>
              <a:rect l="l" t="t" r="r" b="b"/>
              <a:pathLst>
                <a:path w="2713" h="928" fill="none" extrusionOk="0">
                  <a:moveTo>
                    <a:pt x="1" y="418"/>
                  </a:moveTo>
                  <a:cubicBezTo>
                    <a:pt x="1" y="418"/>
                    <a:pt x="1577" y="1"/>
                    <a:pt x="2712" y="928"/>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550;p48"/>
            <p:cNvSpPr/>
            <p:nvPr/>
          </p:nvSpPr>
          <p:spPr>
            <a:xfrm>
              <a:off x="1717538" y="1839260"/>
              <a:ext cx="42248" cy="35589"/>
            </a:xfrm>
            <a:custGeom>
              <a:avLst/>
              <a:gdLst/>
              <a:ahLst/>
              <a:cxnLst/>
              <a:rect l="l" t="t" r="r" b="b"/>
              <a:pathLst>
                <a:path w="1624" h="1368" fill="none" extrusionOk="0">
                  <a:moveTo>
                    <a:pt x="1021" y="1368"/>
                  </a:moveTo>
                  <a:cubicBezTo>
                    <a:pt x="488" y="603"/>
                    <a:pt x="1" y="418"/>
                    <a:pt x="1" y="418"/>
                  </a:cubicBezTo>
                  <a:cubicBezTo>
                    <a:pt x="1" y="418"/>
                    <a:pt x="812" y="0"/>
                    <a:pt x="1623" y="279"/>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551;p48"/>
            <p:cNvSpPr/>
            <p:nvPr/>
          </p:nvSpPr>
          <p:spPr>
            <a:xfrm>
              <a:off x="1406451" y="1325671"/>
              <a:ext cx="501647" cy="499280"/>
            </a:xfrm>
            <a:custGeom>
              <a:avLst/>
              <a:gdLst/>
              <a:ahLst/>
              <a:cxnLst/>
              <a:rect l="l" t="t" r="r" b="b"/>
              <a:pathLst>
                <a:path w="19283" h="19192" extrusionOk="0">
                  <a:moveTo>
                    <a:pt x="12523" y="0"/>
                  </a:moveTo>
                  <a:cubicBezTo>
                    <a:pt x="12134" y="0"/>
                    <a:pt x="11743" y="51"/>
                    <a:pt x="11356" y="159"/>
                  </a:cubicBezTo>
                  <a:cubicBezTo>
                    <a:pt x="10151" y="484"/>
                    <a:pt x="8807" y="1226"/>
                    <a:pt x="8066" y="3589"/>
                  </a:cubicBezTo>
                  <a:cubicBezTo>
                    <a:pt x="7078" y="6833"/>
                    <a:pt x="6722" y="9026"/>
                    <a:pt x="4438" y="9026"/>
                  </a:cubicBezTo>
                  <a:cubicBezTo>
                    <a:pt x="4094" y="9026"/>
                    <a:pt x="3707" y="8976"/>
                    <a:pt x="3268" y="8873"/>
                  </a:cubicBezTo>
                  <a:cubicBezTo>
                    <a:pt x="2272" y="8637"/>
                    <a:pt x="1607" y="8420"/>
                    <a:pt x="1157" y="8420"/>
                  </a:cubicBezTo>
                  <a:cubicBezTo>
                    <a:pt x="329" y="8420"/>
                    <a:pt x="230" y="9153"/>
                    <a:pt x="140" y="11840"/>
                  </a:cubicBezTo>
                  <a:cubicBezTo>
                    <a:pt x="1" y="15038"/>
                    <a:pt x="2318" y="17680"/>
                    <a:pt x="5864" y="18653"/>
                  </a:cubicBezTo>
                  <a:cubicBezTo>
                    <a:pt x="7133" y="19011"/>
                    <a:pt x="8372" y="19191"/>
                    <a:pt x="9550" y="19191"/>
                  </a:cubicBezTo>
                  <a:cubicBezTo>
                    <a:pt x="14095" y="19191"/>
                    <a:pt x="17742" y="16513"/>
                    <a:pt x="18772" y="11029"/>
                  </a:cubicBezTo>
                  <a:cubicBezTo>
                    <a:pt x="19282" y="8271"/>
                    <a:pt x="18494" y="4980"/>
                    <a:pt x="17683" y="3427"/>
                  </a:cubicBezTo>
                  <a:cubicBezTo>
                    <a:pt x="16666" y="1491"/>
                    <a:pt x="14625" y="0"/>
                    <a:pt x="125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552;p48"/>
            <p:cNvSpPr/>
            <p:nvPr/>
          </p:nvSpPr>
          <p:spPr>
            <a:xfrm>
              <a:off x="1440219" y="1602055"/>
              <a:ext cx="440746" cy="222818"/>
            </a:xfrm>
            <a:custGeom>
              <a:avLst/>
              <a:gdLst/>
              <a:ahLst/>
              <a:cxnLst/>
              <a:rect l="l" t="t" r="r" b="b"/>
              <a:pathLst>
                <a:path w="16942" h="8565" extrusionOk="0">
                  <a:moveTo>
                    <a:pt x="14123" y="1"/>
                  </a:moveTo>
                  <a:cubicBezTo>
                    <a:pt x="11343" y="1"/>
                    <a:pt x="11444" y="4666"/>
                    <a:pt x="7115" y="5387"/>
                  </a:cubicBezTo>
                  <a:cubicBezTo>
                    <a:pt x="6195" y="5536"/>
                    <a:pt x="5301" y="5596"/>
                    <a:pt x="4458" y="5596"/>
                  </a:cubicBezTo>
                  <a:cubicBezTo>
                    <a:pt x="2667" y="5596"/>
                    <a:pt x="1103" y="5323"/>
                    <a:pt x="0" y="5040"/>
                  </a:cubicBezTo>
                  <a:lnTo>
                    <a:pt x="0" y="5040"/>
                  </a:lnTo>
                  <a:cubicBezTo>
                    <a:pt x="997" y="6430"/>
                    <a:pt x="2596" y="7496"/>
                    <a:pt x="4566" y="8029"/>
                  </a:cubicBezTo>
                  <a:cubicBezTo>
                    <a:pt x="5831" y="8385"/>
                    <a:pt x="7066" y="8565"/>
                    <a:pt x="8241" y="8565"/>
                  </a:cubicBezTo>
                  <a:cubicBezTo>
                    <a:pt x="12188" y="8565"/>
                    <a:pt x="15459" y="6541"/>
                    <a:pt x="16941" y="2398"/>
                  </a:cubicBezTo>
                  <a:cubicBezTo>
                    <a:pt x="16779" y="1401"/>
                    <a:pt x="16246" y="497"/>
                    <a:pt x="14972" y="127"/>
                  </a:cubicBezTo>
                  <a:cubicBezTo>
                    <a:pt x="14660" y="40"/>
                    <a:pt x="14380" y="1"/>
                    <a:pt x="141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4553;p48"/>
            <p:cNvSpPr/>
            <p:nvPr/>
          </p:nvSpPr>
          <p:spPr>
            <a:xfrm>
              <a:off x="1779038" y="1519119"/>
              <a:ext cx="91079" cy="38086"/>
            </a:xfrm>
            <a:custGeom>
              <a:avLst/>
              <a:gdLst/>
              <a:ahLst/>
              <a:cxnLst/>
              <a:rect l="l" t="t" r="r" b="b"/>
              <a:pathLst>
                <a:path w="3501" h="1464" extrusionOk="0">
                  <a:moveTo>
                    <a:pt x="1" y="0"/>
                  </a:moveTo>
                  <a:lnTo>
                    <a:pt x="1" y="0"/>
                  </a:lnTo>
                  <a:cubicBezTo>
                    <a:pt x="453" y="1177"/>
                    <a:pt x="1362" y="1464"/>
                    <a:pt x="2140" y="1464"/>
                  </a:cubicBezTo>
                  <a:cubicBezTo>
                    <a:pt x="2879" y="1464"/>
                    <a:pt x="3500" y="1206"/>
                    <a:pt x="3500" y="1206"/>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554;p48"/>
            <p:cNvSpPr/>
            <p:nvPr/>
          </p:nvSpPr>
          <p:spPr>
            <a:xfrm>
              <a:off x="1100281" y="1354340"/>
              <a:ext cx="560025" cy="329402"/>
            </a:xfrm>
            <a:custGeom>
              <a:avLst/>
              <a:gdLst/>
              <a:ahLst/>
              <a:cxnLst/>
              <a:rect l="l" t="t" r="r" b="b"/>
              <a:pathLst>
                <a:path w="21527" h="12662" extrusionOk="0">
                  <a:moveTo>
                    <a:pt x="3951" y="0"/>
                  </a:moveTo>
                  <a:cubicBezTo>
                    <a:pt x="1" y="0"/>
                    <a:pt x="487" y="2070"/>
                    <a:pt x="1827" y="2511"/>
                  </a:cubicBezTo>
                  <a:cubicBezTo>
                    <a:pt x="1827" y="2511"/>
                    <a:pt x="576" y="3669"/>
                    <a:pt x="1457" y="4990"/>
                  </a:cubicBezTo>
                  <a:cubicBezTo>
                    <a:pt x="1905" y="5651"/>
                    <a:pt x="2509" y="5813"/>
                    <a:pt x="2995" y="5813"/>
                  </a:cubicBezTo>
                  <a:cubicBezTo>
                    <a:pt x="3463" y="5813"/>
                    <a:pt x="3820" y="5662"/>
                    <a:pt x="3820" y="5662"/>
                  </a:cubicBezTo>
                  <a:lnTo>
                    <a:pt x="3820" y="5662"/>
                  </a:lnTo>
                  <a:cubicBezTo>
                    <a:pt x="3820" y="5662"/>
                    <a:pt x="2569" y="7702"/>
                    <a:pt x="3960" y="8490"/>
                  </a:cubicBezTo>
                  <a:cubicBezTo>
                    <a:pt x="4369" y="8732"/>
                    <a:pt x="4757" y="8817"/>
                    <a:pt x="5100" y="8817"/>
                  </a:cubicBezTo>
                  <a:cubicBezTo>
                    <a:pt x="5905" y="8817"/>
                    <a:pt x="6462" y="8351"/>
                    <a:pt x="6462" y="8351"/>
                  </a:cubicBezTo>
                  <a:lnTo>
                    <a:pt x="6462" y="8351"/>
                  </a:lnTo>
                  <a:cubicBezTo>
                    <a:pt x="6462" y="8351"/>
                    <a:pt x="5489" y="10552"/>
                    <a:pt x="7459" y="11039"/>
                  </a:cubicBezTo>
                  <a:cubicBezTo>
                    <a:pt x="7714" y="11105"/>
                    <a:pt x="7948" y="11134"/>
                    <a:pt x="8162" y="11134"/>
                  </a:cubicBezTo>
                  <a:cubicBezTo>
                    <a:pt x="9603" y="11134"/>
                    <a:pt x="10147" y="9834"/>
                    <a:pt x="10147" y="9834"/>
                  </a:cubicBezTo>
                  <a:lnTo>
                    <a:pt x="10147" y="9834"/>
                  </a:lnTo>
                  <a:cubicBezTo>
                    <a:pt x="10147" y="9834"/>
                    <a:pt x="9568" y="12661"/>
                    <a:pt x="12442" y="12661"/>
                  </a:cubicBezTo>
                  <a:cubicBezTo>
                    <a:pt x="15315" y="12661"/>
                    <a:pt x="15084" y="10298"/>
                    <a:pt x="15084" y="10297"/>
                  </a:cubicBezTo>
                  <a:lnTo>
                    <a:pt x="15084" y="10297"/>
                  </a:lnTo>
                  <a:cubicBezTo>
                    <a:pt x="15084" y="10298"/>
                    <a:pt x="15934" y="11394"/>
                    <a:pt x="17360" y="11394"/>
                  </a:cubicBezTo>
                  <a:cubicBezTo>
                    <a:pt x="17788" y="11394"/>
                    <a:pt x="18268" y="11296"/>
                    <a:pt x="18792" y="11039"/>
                  </a:cubicBezTo>
                  <a:cubicBezTo>
                    <a:pt x="21086" y="9927"/>
                    <a:pt x="21526" y="7053"/>
                    <a:pt x="19441" y="5662"/>
                  </a:cubicBezTo>
                  <a:cubicBezTo>
                    <a:pt x="19441" y="5662"/>
                    <a:pt x="14319" y="1537"/>
                    <a:pt x="7065" y="309"/>
                  </a:cubicBezTo>
                  <a:cubicBezTo>
                    <a:pt x="5809" y="92"/>
                    <a:pt x="4782" y="0"/>
                    <a:pt x="39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555;p48"/>
            <p:cNvSpPr/>
            <p:nvPr/>
          </p:nvSpPr>
          <p:spPr>
            <a:xfrm>
              <a:off x="1849591" y="1458816"/>
              <a:ext cx="22919" cy="17534"/>
            </a:xfrm>
            <a:custGeom>
              <a:avLst/>
              <a:gdLst/>
              <a:ahLst/>
              <a:cxnLst/>
              <a:rect l="l" t="t" r="r" b="b"/>
              <a:pathLst>
                <a:path w="881" h="674" fill="none" extrusionOk="0">
                  <a:moveTo>
                    <a:pt x="881" y="325"/>
                  </a:moveTo>
                  <a:cubicBezTo>
                    <a:pt x="788" y="94"/>
                    <a:pt x="533" y="1"/>
                    <a:pt x="302" y="94"/>
                  </a:cubicBezTo>
                  <a:cubicBezTo>
                    <a:pt x="93" y="186"/>
                    <a:pt x="0" y="464"/>
                    <a:pt x="93" y="673"/>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4556;p48"/>
            <p:cNvSpPr/>
            <p:nvPr/>
          </p:nvSpPr>
          <p:spPr>
            <a:xfrm>
              <a:off x="1752529" y="1462458"/>
              <a:ext cx="34990" cy="22919"/>
            </a:xfrm>
            <a:custGeom>
              <a:avLst/>
              <a:gdLst/>
              <a:ahLst/>
              <a:cxnLst/>
              <a:rect l="l" t="t" r="r" b="b"/>
              <a:pathLst>
                <a:path w="1345" h="881" fill="none" extrusionOk="0">
                  <a:moveTo>
                    <a:pt x="1252" y="881"/>
                  </a:moveTo>
                  <a:cubicBezTo>
                    <a:pt x="1344" y="533"/>
                    <a:pt x="1136" y="185"/>
                    <a:pt x="788" y="93"/>
                  </a:cubicBezTo>
                  <a:cubicBezTo>
                    <a:pt x="464" y="0"/>
                    <a:pt x="93" y="209"/>
                    <a:pt x="0" y="533"/>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557;p48"/>
            <p:cNvSpPr/>
            <p:nvPr/>
          </p:nvSpPr>
          <p:spPr>
            <a:xfrm>
              <a:off x="1779038" y="1484753"/>
              <a:ext cx="129659" cy="66468"/>
            </a:xfrm>
            <a:custGeom>
              <a:avLst/>
              <a:gdLst/>
              <a:ahLst/>
              <a:cxnLst/>
              <a:rect l="l" t="t" r="r" b="b"/>
              <a:pathLst>
                <a:path w="4984" h="2555" extrusionOk="0">
                  <a:moveTo>
                    <a:pt x="1948" y="0"/>
                  </a:moveTo>
                  <a:cubicBezTo>
                    <a:pt x="1948" y="0"/>
                    <a:pt x="1322" y="974"/>
                    <a:pt x="1" y="1321"/>
                  </a:cubicBezTo>
                  <a:cubicBezTo>
                    <a:pt x="1" y="1321"/>
                    <a:pt x="1571" y="2555"/>
                    <a:pt x="4089" y="2555"/>
                  </a:cubicBezTo>
                  <a:cubicBezTo>
                    <a:pt x="4375" y="2555"/>
                    <a:pt x="4674" y="2539"/>
                    <a:pt x="4983" y="2503"/>
                  </a:cubicBezTo>
                  <a:cubicBezTo>
                    <a:pt x="4983" y="2503"/>
                    <a:pt x="3593" y="1600"/>
                    <a:pt x="3199" y="649"/>
                  </a:cubicBezTo>
                  <a:cubicBezTo>
                    <a:pt x="3199" y="649"/>
                    <a:pt x="2944" y="93"/>
                    <a:pt x="19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4558;p48"/>
            <p:cNvSpPr/>
            <p:nvPr/>
          </p:nvSpPr>
          <p:spPr>
            <a:xfrm>
              <a:off x="1584914" y="1766912"/>
              <a:ext cx="52472" cy="83222"/>
            </a:xfrm>
            <a:custGeom>
              <a:avLst/>
              <a:gdLst/>
              <a:ahLst/>
              <a:cxnLst/>
              <a:rect l="l" t="t" r="r" b="b"/>
              <a:pathLst>
                <a:path w="2017" h="3199" fill="none" extrusionOk="0">
                  <a:moveTo>
                    <a:pt x="858" y="0"/>
                  </a:moveTo>
                  <a:cubicBezTo>
                    <a:pt x="858" y="0"/>
                    <a:pt x="2017" y="1600"/>
                    <a:pt x="0" y="3199"/>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4559;p48"/>
            <p:cNvSpPr/>
            <p:nvPr/>
          </p:nvSpPr>
          <p:spPr>
            <a:xfrm>
              <a:off x="1558379" y="1840456"/>
              <a:ext cx="61525" cy="38008"/>
            </a:xfrm>
            <a:custGeom>
              <a:avLst/>
              <a:gdLst/>
              <a:ahLst/>
              <a:cxnLst/>
              <a:rect l="l" t="t" r="r" b="b"/>
              <a:pathLst>
                <a:path w="2365" h="1461" fill="none" extrusionOk="0">
                  <a:moveTo>
                    <a:pt x="1" y="1"/>
                  </a:moveTo>
                  <a:cubicBezTo>
                    <a:pt x="1" y="1"/>
                    <a:pt x="1623" y="186"/>
                    <a:pt x="2365" y="1461"/>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560;p48"/>
            <p:cNvSpPr/>
            <p:nvPr/>
          </p:nvSpPr>
          <p:spPr>
            <a:xfrm>
              <a:off x="1584914" y="1847688"/>
              <a:ext cx="40427" cy="35615"/>
            </a:xfrm>
            <a:custGeom>
              <a:avLst/>
              <a:gdLst/>
              <a:ahLst/>
              <a:cxnLst/>
              <a:rect l="l" t="t" r="r" b="b"/>
              <a:pathLst>
                <a:path w="1554" h="1369" fill="none" extrusionOk="0">
                  <a:moveTo>
                    <a:pt x="603" y="1368"/>
                  </a:moveTo>
                  <a:cubicBezTo>
                    <a:pt x="371" y="441"/>
                    <a:pt x="0" y="94"/>
                    <a:pt x="0" y="94"/>
                  </a:cubicBezTo>
                  <a:cubicBezTo>
                    <a:pt x="0" y="94"/>
                    <a:pt x="904" y="1"/>
                    <a:pt x="1553" y="557"/>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 name="Google Shape;4561;p48"/>
          <p:cNvGrpSpPr/>
          <p:nvPr/>
        </p:nvGrpSpPr>
        <p:grpSpPr>
          <a:xfrm>
            <a:off x="1174507" y="4024464"/>
            <a:ext cx="658388" cy="564499"/>
            <a:chOff x="1320836" y="2091709"/>
            <a:chExt cx="658388" cy="564499"/>
          </a:xfrm>
        </p:grpSpPr>
        <p:sp>
          <p:nvSpPr>
            <p:cNvPr id="91" name="Google Shape;4562;p48"/>
            <p:cNvSpPr/>
            <p:nvPr/>
          </p:nvSpPr>
          <p:spPr>
            <a:xfrm>
              <a:off x="1408870" y="2480139"/>
              <a:ext cx="138686" cy="108561"/>
            </a:xfrm>
            <a:custGeom>
              <a:avLst/>
              <a:gdLst/>
              <a:ahLst/>
              <a:cxnLst/>
              <a:rect l="l" t="t" r="r" b="b"/>
              <a:pathLst>
                <a:path w="5331" h="4173" extrusionOk="0">
                  <a:moveTo>
                    <a:pt x="1368" y="1"/>
                  </a:moveTo>
                  <a:lnTo>
                    <a:pt x="0" y="580"/>
                  </a:lnTo>
                  <a:cubicBezTo>
                    <a:pt x="1483" y="3755"/>
                    <a:pt x="5331" y="4172"/>
                    <a:pt x="5331" y="4172"/>
                  </a:cubicBezTo>
                  <a:cubicBezTo>
                    <a:pt x="1947" y="2272"/>
                    <a:pt x="1368" y="1"/>
                    <a:pt x="1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563;p48"/>
            <p:cNvSpPr/>
            <p:nvPr/>
          </p:nvSpPr>
          <p:spPr>
            <a:xfrm>
              <a:off x="1394406" y="2487970"/>
              <a:ext cx="148936" cy="100132"/>
            </a:xfrm>
            <a:custGeom>
              <a:avLst/>
              <a:gdLst/>
              <a:ahLst/>
              <a:cxnLst/>
              <a:rect l="l" t="t" r="r" b="b"/>
              <a:pathLst>
                <a:path w="5725" h="3849" extrusionOk="0">
                  <a:moveTo>
                    <a:pt x="1066" y="1"/>
                  </a:moveTo>
                  <a:lnTo>
                    <a:pt x="0" y="928"/>
                  </a:lnTo>
                  <a:cubicBezTo>
                    <a:pt x="1772" y="3785"/>
                    <a:pt x="5384" y="3848"/>
                    <a:pt x="5702" y="3848"/>
                  </a:cubicBezTo>
                  <a:cubicBezTo>
                    <a:pt x="5717" y="3848"/>
                    <a:pt x="5724" y="3848"/>
                    <a:pt x="5724" y="3848"/>
                  </a:cubicBezTo>
                  <a:cubicBezTo>
                    <a:pt x="2132" y="2388"/>
                    <a:pt x="1066"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564;p48"/>
            <p:cNvSpPr/>
            <p:nvPr/>
          </p:nvSpPr>
          <p:spPr>
            <a:xfrm>
              <a:off x="1724172" y="2285417"/>
              <a:ext cx="255051" cy="186241"/>
            </a:xfrm>
            <a:custGeom>
              <a:avLst/>
              <a:gdLst/>
              <a:ahLst/>
              <a:cxnLst/>
              <a:rect l="l" t="t" r="r" b="b"/>
              <a:pathLst>
                <a:path w="9804" h="7159" extrusionOk="0">
                  <a:moveTo>
                    <a:pt x="3222" y="0"/>
                  </a:moveTo>
                  <a:cubicBezTo>
                    <a:pt x="3222" y="0"/>
                    <a:pt x="1" y="742"/>
                    <a:pt x="1252" y="4936"/>
                  </a:cubicBezTo>
                  <a:cubicBezTo>
                    <a:pt x="1719" y="6471"/>
                    <a:pt x="2979" y="7159"/>
                    <a:pt x="4393" y="7159"/>
                  </a:cubicBezTo>
                  <a:cubicBezTo>
                    <a:pt x="6845" y="7159"/>
                    <a:pt x="9760" y="5091"/>
                    <a:pt x="9804" y="1785"/>
                  </a:cubicBezTo>
                  <a:lnTo>
                    <a:pt x="9804" y="1785"/>
                  </a:lnTo>
                  <a:cubicBezTo>
                    <a:pt x="9804" y="1785"/>
                    <a:pt x="9153" y="2120"/>
                    <a:pt x="8072" y="2120"/>
                  </a:cubicBezTo>
                  <a:cubicBezTo>
                    <a:pt x="6880" y="2120"/>
                    <a:pt x="5166" y="1713"/>
                    <a:pt x="32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565;p48"/>
            <p:cNvSpPr/>
            <p:nvPr/>
          </p:nvSpPr>
          <p:spPr>
            <a:xfrm>
              <a:off x="1366050" y="2484354"/>
              <a:ext cx="144123" cy="101927"/>
            </a:xfrm>
            <a:custGeom>
              <a:avLst/>
              <a:gdLst/>
              <a:ahLst/>
              <a:cxnLst/>
              <a:rect l="l" t="t" r="r" b="b"/>
              <a:pathLst>
                <a:path w="5540" h="3918" extrusionOk="0">
                  <a:moveTo>
                    <a:pt x="1345" y="1"/>
                  </a:moveTo>
                  <a:lnTo>
                    <a:pt x="1" y="650"/>
                  </a:lnTo>
                  <a:cubicBezTo>
                    <a:pt x="1669" y="3732"/>
                    <a:pt x="5540" y="3918"/>
                    <a:pt x="5540" y="3918"/>
                  </a:cubicBezTo>
                  <a:cubicBezTo>
                    <a:pt x="2040" y="2226"/>
                    <a:pt x="1345" y="1"/>
                    <a:pt x="13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4566;p48"/>
            <p:cNvSpPr/>
            <p:nvPr/>
          </p:nvSpPr>
          <p:spPr>
            <a:xfrm>
              <a:off x="1353407" y="2493407"/>
              <a:ext cx="152552" cy="93056"/>
            </a:xfrm>
            <a:custGeom>
              <a:avLst/>
              <a:gdLst/>
              <a:ahLst/>
              <a:cxnLst/>
              <a:rect l="l" t="t" r="r" b="b"/>
              <a:pathLst>
                <a:path w="5864" h="3577" extrusionOk="0">
                  <a:moveTo>
                    <a:pt x="997" y="1"/>
                  </a:moveTo>
                  <a:lnTo>
                    <a:pt x="0" y="974"/>
                  </a:lnTo>
                  <a:cubicBezTo>
                    <a:pt x="1670" y="3382"/>
                    <a:pt x="4658" y="3577"/>
                    <a:pt x="5583" y="3577"/>
                  </a:cubicBezTo>
                  <a:cubicBezTo>
                    <a:pt x="5762" y="3577"/>
                    <a:pt x="5863" y="3570"/>
                    <a:pt x="5863" y="3570"/>
                  </a:cubicBezTo>
                  <a:cubicBezTo>
                    <a:pt x="2202" y="2295"/>
                    <a:pt x="997" y="1"/>
                    <a:pt x="9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4567;p48"/>
            <p:cNvSpPr/>
            <p:nvPr/>
          </p:nvSpPr>
          <p:spPr>
            <a:xfrm>
              <a:off x="1695842" y="2509094"/>
              <a:ext cx="44043" cy="85615"/>
            </a:xfrm>
            <a:custGeom>
              <a:avLst/>
              <a:gdLst/>
              <a:ahLst/>
              <a:cxnLst/>
              <a:rect l="l" t="t" r="r" b="b"/>
              <a:pathLst>
                <a:path w="1693" h="3291" fill="none" extrusionOk="0">
                  <a:moveTo>
                    <a:pt x="1" y="0"/>
                  </a:moveTo>
                  <a:cubicBezTo>
                    <a:pt x="1" y="0"/>
                    <a:pt x="1692" y="1020"/>
                    <a:pt x="487" y="329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4568;p48"/>
            <p:cNvSpPr/>
            <p:nvPr/>
          </p:nvSpPr>
          <p:spPr>
            <a:xfrm>
              <a:off x="1680181" y="2583835"/>
              <a:ext cx="71749" cy="22945"/>
            </a:xfrm>
            <a:custGeom>
              <a:avLst/>
              <a:gdLst/>
              <a:ahLst/>
              <a:cxnLst/>
              <a:rect l="l" t="t" r="r" b="b"/>
              <a:pathLst>
                <a:path w="2758" h="882" fill="none" extrusionOk="0">
                  <a:moveTo>
                    <a:pt x="0" y="487"/>
                  </a:moveTo>
                  <a:cubicBezTo>
                    <a:pt x="0" y="487"/>
                    <a:pt x="1576" y="1"/>
                    <a:pt x="2758" y="88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4569;p48"/>
            <p:cNvSpPr/>
            <p:nvPr/>
          </p:nvSpPr>
          <p:spPr>
            <a:xfrm>
              <a:off x="1708511" y="2583237"/>
              <a:ext cx="41624" cy="35589"/>
            </a:xfrm>
            <a:custGeom>
              <a:avLst/>
              <a:gdLst/>
              <a:ahLst/>
              <a:cxnLst/>
              <a:rect l="l" t="t" r="r" b="b"/>
              <a:pathLst>
                <a:path w="1600" h="1368" fill="none" extrusionOk="0">
                  <a:moveTo>
                    <a:pt x="1043" y="1368"/>
                  </a:moveTo>
                  <a:cubicBezTo>
                    <a:pt x="487" y="603"/>
                    <a:pt x="0" y="441"/>
                    <a:pt x="0" y="441"/>
                  </a:cubicBezTo>
                  <a:cubicBezTo>
                    <a:pt x="0" y="441"/>
                    <a:pt x="788" y="1"/>
                    <a:pt x="1599" y="256"/>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4570;p48"/>
            <p:cNvSpPr/>
            <p:nvPr/>
          </p:nvSpPr>
          <p:spPr>
            <a:xfrm>
              <a:off x="1487852" y="2091709"/>
              <a:ext cx="330417" cy="497745"/>
            </a:xfrm>
            <a:custGeom>
              <a:avLst/>
              <a:gdLst/>
              <a:ahLst/>
              <a:cxnLst/>
              <a:rect l="l" t="t" r="r" b="b"/>
              <a:pathLst>
                <a:path w="12701" h="19133" extrusionOk="0">
                  <a:moveTo>
                    <a:pt x="6222" y="0"/>
                  </a:moveTo>
                  <a:cubicBezTo>
                    <a:pt x="5877" y="0"/>
                    <a:pt x="5518" y="19"/>
                    <a:pt x="5145" y="53"/>
                  </a:cubicBezTo>
                  <a:cubicBezTo>
                    <a:pt x="255" y="517"/>
                    <a:pt x="255" y="4966"/>
                    <a:pt x="139" y="8118"/>
                  </a:cubicBezTo>
                  <a:cubicBezTo>
                    <a:pt x="0" y="11919"/>
                    <a:pt x="765" y="14607"/>
                    <a:pt x="232" y="19080"/>
                  </a:cubicBezTo>
                  <a:cubicBezTo>
                    <a:pt x="232" y="19080"/>
                    <a:pt x="897" y="19133"/>
                    <a:pt x="1910" y="19133"/>
                  </a:cubicBezTo>
                  <a:cubicBezTo>
                    <a:pt x="4191" y="19133"/>
                    <a:pt x="8238" y="18866"/>
                    <a:pt x="10452" y="17133"/>
                  </a:cubicBezTo>
                  <a:cubicBezTo>
                    <a:pt x="11959" y="15951"/>
                    <a:pt x="12700" y="13101"/>
                    <a:pt x="12654" y="11340"/>
                  </a:cubicBezTo>
                  <a:cubicBezTo>
                    <a:pt x="12419" y="2541"/>
                    <a:pt x="10275" y="0"/>
                    <a:pt x="62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4571;p48"/>
            <p:cNvSpPr/>
            <p:nvPr/>
          </p:nvSpPr>
          <p:spPr>
            <a:xfrm>
              <a:off x="1556584" y="2354409"/>
              <a:ext cx="260462" cy="234889"/>
            </a:xfrm>
            <a:custGeom>
              <a:avLst/>
              <a:gdLst/>
              <a:ahLst/>
              <a:cxnLst/>
              <a:rect l="l" t="t" r="r" b="b"/>
              <a:pathLst>
                <a:path w="10012" h="9029" extrusionOk="0">
                  <a:moveTo>
                    <a:pt x="6146" y="1"/>
                  </a:moveTo>
                  <a:cubicBezTo>
                    <a:pt x="5789" y="1"/>
                    <a:pt x="5417" y="21"/>
                    <a:pt x="5029" y="60"/>
                  </a:cubicBezTo>
                  <a:cubicBezTo>
                    <a:pt x="139" y="500"/>
                    <a:pt x="139" y="4973"/>
                    <a:pt x="23" y="8101"/>
                  </a:cubicBezTo>
                  <a:cubicBezTo>
                    <a:pt x="23" y="8426"/>
                    <a:pt x="0" y="8727"/>
                    <a:pt x="0" y="9028"/>
                  </a:cubicBezTo>
                  <a:cubicBezTo>
                    <a:pt x="2341" y="8959"/>
                    <a:pt x="5817" y="8588"/>
                    <a:pt x="7810" y="7035"/>
                  </a:cubicBezTo>
                  <a:cubicBezTo>
                    <a:pt x="9270" y="5877"/>
                    <a:pt x="10012" y="3165"/>
                    <a:pt x="10012" y="1404"/>
                  </a:cubicBezTo>
                  <a:cubicBezTo>
                    <a:pt x="9009" y="401"/>
                    <a:pt x="7729" y="1"/>
                    <a:pt x="61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4572;p48"/>
            <p:cNvSpPr/>
            <p:nvPr/>
          </p:nvSpPr>
          <p:spPr>
            <a:xfrm>
              <a:off x="1642797" y="2285417"/>
              <a:ext cx="121802" cy="27758"/>
            </a:xfrm>
            <a:custGeom>
              <a:avLst/>
              <a:gdLst/>
              <a:ahLst/>
              <a:cxnLst/>
              <a:rect l="l" t="t" r="r" b="b"/>
              <a:pathLst>
                <a:path w="4682" h="1067" extrusionOk="0">
                  <a:moveTo>
                    <a:pt x="0" y="0"/>
                  </a:moveTo>
                  <a:lnTo>
                    <a:pt x="1020" y="1066"/>
                  </a:lnTo>
                  <a:lnTo>
                    <a:pt x="4682" y="510"/>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4573;p48"/>
            <p:cNvSpPr/>
            <p:nvPr/>
          </p:nvSpPr>
          <p:spPr>
            <a:xfrm>
              <a:off x="1542718" y="2226311"/>
              <a:ext cx="71749" cy="35615"/>
            </a:xfrm>
            <a:custGeom>
              <a:avLst/>
              <a:gdLst/>
              <a:ahLst/>
              <a:cxnLst/>
              <a:rect l="l" t="t" r="r" b="b"/>
              <a:pathLst>
                <a:path w="2758" h="1369" fill="none" extrusionOk="0">
                  <a:moveTo>
                    <a:pt x="0" y="1368"/>
                  </a:moveTo>
                  <a:cubicBezTo>
                    <a:pt x="0" y="603"/>
                    <a:pt x="626" y="1"/>
                    <a:pt x="1391" y="1"/>
                  </a:cubicBezTo>
                  <a:cubicBezTo>
                    <a:pt x="2155" y="1"/>
                    <a:pt x="2758" y="603"/>
                    <a:pt x="2758" y="1368"/>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4574;p48"/>
            <p:cNvSpPr/>
            <p:nvPr/>
          </p:nvSpPr>
          <p:spPr>
            <a:xfrm>
              <a:off x="1713324" y="2226311"/>
              <a:ext cx="71775" cy="35615"/>
            </a:xfrm>
            <a:custGeom>
              <a:avLst/>
              <a:gdLst/>
              <a:ahLst/>
              <a:cxnLst/>
              <a:rect l="l" t="t" r="r" b="b"/>
              <a:pathLst>
                <a:path w="2759" h="1369" fill="none" extrusionOk="0">
                  <a:moveTo>
                    <a:pt x="1" y="1368"/>
                  </a:moveTo>
                  <a:cubicBezTo>
                    <a:pt x="1" y="603"/>
                    <a:pt x="626" y="1"/>
                    <a:pt x="1391" y="1"/>
                  </a:cubicBezTo>
                  <a:cubicBezTo>
                    <a:pt x="2156" y="1"/>
                    <a:pt x="2759" y="603"/>
                    <a:pt x="2759" y="1368"/>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4575;p48"/>
            <p:cNvSpPr/>
            <p:nvPr/>
          </p:nvSpPr>
          <p:spPr>
            <a:xfrm>
              <a:off x="1642797" y="2257061"/>
              <a:ext cx="174248" cy="56114"/>
            </a:xfrm>
            <a:custGeom>
              <a:avLst/>
              <a:gdLst/>
              <a:ahLst/>
              <a:cxnLst/>
              <a:rect l="l" t="t" r="r" b="b"/>
              <a:pathLst>
                <a:path w="6698" h="2157" extrusionOk="0">
                  <a:moveTo>
                    <a:pt x="1738" y="1"/>
                  </a:moveTo>
                  <a:lnTo>
                    <a:pt x="0" y="1090"/>
                  </a:lnTo>
                  <a:lnTo>
                    <a:pt x="6698" y="2156"/>
                  </a:lnTo>
                  <a:lnTo>
                    <a:pt x="17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4576;p48"/>
            <p:cNvSpPr/>
            <p:nvPr/>
          </p:nvSpPr>
          <p:spPr>
            <a:xfrm>
              <a:off x="1320836" y="2285417"/>
              <a:ext cx="255051" cy="186241"/>
            </a:xfrm>
            <a:custGeom>
              <a:avLst/>
              <a:gdLst/>
              <a:ahLst/>
              <a:cxnLst/>
              <a:rect l="l" t="t" r="r" b="b"/>
              <a:pathLst>
                <a:path w="9804" h="7159" extrusionOk="0">
                  <a:moveTo>
                    <a:pt x="6582" y="0"/>
                  </a:moveTo>
                  <a:cubicBezTo>
                    <a:pt x="4639" y="1713"/>
                    <a:pt x="2924" y="2120"/>
                    <a:pt x="1733" y="2120"/>
                  </a:cubicBezTo>
                  <a:cubicBezTo>
                    <a:pt x="651" y="2120"/>
                    <a:pt x="1" y="1785"/>
                    <a:pt x="1" y="1785"/>
                  </a:cubicBezTo>
                  <a:lnTo>
                    <a:pt x="1" y="1785"/>
                  </a:lnTo>
                  <a:cubicBezTo>
                    <a:pt x="45" y="5091"/>
                    <a:pt x="2960" y="7159"/>
                    <a:pt x="5406" y="7159"/>
                  </a:cubicBezTo>
                  <a:cubicBezTo>
                    <a:pt x="6816" y="7159"/>
                    <a:pt x="8071" y="6471"/>
                    <a:pt x="8529" y="4936"/>
                  </a:cubicBezTo>
                  <a:cubicBezTo>
                    <a:pt x="9804" y="742"/>
                    <a:pt x="6582" y="0"/>
                    <a:pt x="65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4577;p48"/>
            <p:cNvSpPr/>
            <p:nvPr/>
          </p:nvSpPr>
          <p:spPr>
            <a:xfrm>
              <a:off x="1580101" y="2539844"/>
              <a:ext cx="22321" cy="83222"/>
            </a:xfrm>
            <a:custGeom>
              <a:avLst/>
              <a:gdLst/>
              <a:ahLst/>
              <a:cxnLst/>
              <a:rect l="l" t="t" r="r" b="b"/>
              <a:pathLst>
                <a:path w="858" h="3199" fill="none" extrusionOk="0">
                  <a:moveTo>
                    <a:pt x="0" y="0"/>
                  </a:moveTo>
                  <a:cubicBezTo>
                    <a:pt x="0" y="0"/>
                    <a:pt x="93" y="1599"/>
                    <a:pt x="857" y="3198"/>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4578;p48"/>
            <p:cNvSpPr/>
            <p:nvPr/>
          </p:nvSpPr>
          <p:spPr>
            <a:xfrm>
              <a:off x="1567432" y="2613986"/>
              <a:ext cx="61525" cy="37410"/>
            </a:xfrm>
            <a:custGeom>
              <a:avLst/>
              <a:gdLst/>
              <a:ahLst/>
              <a:cxnLst/>
              <a:rect l="l" t="t" r="r" b="b"/>
              <a:pathLst>
                <a:path w="2365" h="1438" fill="none" extrusionOk="0">
                  <a:moveTo>
                    <a:pt x="2364" y="1"/>
                  </a:moveTo>
                  <a:cubicBezTo>
                    <a:pt x="2364" y="1"/>
                    <a:pt x="742" y="163"/>
                    <a:pt x="0" y="1437"/>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4579;p48"/>
            <p:cNvSpPr/>
            <p:nvPr/>
          </p:nvSpPr>
          <p:spPr>
            <a:xfrm>
              <a:off x="1561995" y="2620620"/>
              <a:ext cx="40427" cy="35589"/>
            </a:xfrm>
            <a:custGeom>
              <a:avLst/>
              <a:gdLst/>
              <a:ahLst/>
              <a:cxnLst/>
              <a:rect l="l" t="t" r="r" b="b"/>
              <a:pathLst>
                <a:path w="1554" h="1368" fill="none" extrusionOk="0">
                  <a:moveTo>
                    <a:pt x="951" y="1368"/>
                  </a:moveTo>
                  <a:cubicBezTo>
                    <a:pt x="1183" y="441"/>
                    <a:pt x="1553" y="93"/>
                    <a:pt x="1553" y="93"/>
                  </a:cubicBezTo>
                  <a:cubicBezTo>
                    <a:pt x="1553" y="93"/>
                    <a:pt x="650" y="0"/>
                    <a:pt x="1" y="557"/>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 name="Google Shape;4580;p48"/>
          <p:cNvGrpSpPr/>
          <p:nvPr/>
        </p:nvGrpSpPr>
        <p:grpSpPr>
          <a:xfrm flipH="1">
            <a:off x="7703677" y="886175"/>
            <a:ext cx="727327" cy="590593"/>
            <a:chOff x="1286080" y="2919949"/>
            <a:chExt cx="727327" cy="590593"/>
          </a:xfrm>
        </p:grpSpPr>
        <p:sp>
          <p:nvSpPr>
            <p:cNvPr id="110" name="Google Shape;4581;p48"/>
            <p:cNvSpPr/>
            <p:nvPr/>
          </p:nvSpPr>
          <p:spPr>
            <a:xfrm>
              <a:off x="1723392" y="3090061"/>
              <a:ext cx="290015" cy="186267"/>
            </a:xfrm>
            <a:custGeom>
              <a:avLst/>
              <a:gdLst/>
              <a:ahLst/>
              <a:cxnLst/>
              <a:rect l="l" t="t" r="r" b="b"/>
              <a:pathLst>
                <a:path w="11148" h="7160" extrusionOk="0">
                  <a:moveTo>
                    <a:pt x="1781" y="1"/>
                  </a:moveTo>
                  <a:cubicBezTo>
                    <a:pt x="712" y="1"/>
                    <a:pt x="1" y="1058"/>
                    <a:pt x="309" y="2187"/>
                  </a:cubicBezTo>
                  <a:cubicBezTo>
                    <a:pt x="633" y="3323"/>
                    <a:pt x="1614" y="3394"/>
                    <a:pt x="1855" y="3394"/>
                  </a:cubicBezTo>
                  <a:cubicBezTo>
                    <a:pt x="1889" y="3394"/>
                    <a:pt x="1908" y="3393"/>
                    <a:pt x="1908" y="3393"/>
                  </a:cubicBezTo>
                  <a:lnTo>
                    <a:pt x="1908" y="3393"/>
                  </a:lnTo>
                  <a:cubicBezTo>
                    <a:pt x="1908" y="3393"/>
                    <a:pt x="888" y="4134"/>
                    <a:pt x="1908" y="5247"/>
                  </a:cubicBezTo>
                  <a:cubicBezTo>
                    <a:pt x="2230" y="5606"/>
                    <a:pt x="2541" y="5728"/>
                    <a:pt x="2816" y="5728"/>
                  </a:cubicBezTo>
                  <a:cubicBezTo>
                    <a:pt x="3409" y="5728"/>
                    <a:pt x="3832" y="5154"/>
                    <a:pt x="3832" y="5154"/>
                  </a:cubicBezTo>
                  <a:lnTo>
                    <a:pt x="3832" y="5154"/>
                  </a:lnTo>
                  <a:cubicBezTo>
                    <a:pt x="3832" y="5154"/>
                    <a:pt x="3415" y="6058"/>
                    <a:pt x="4295" y="6637"/>
                  </a:cubicBezTo>
                  <a:cubicBezTo>
                    <a:pt x="4480" y="6763"/>
                    <a:pt x="4649" y="6813"/>
                    <a:pt x="4802" y="6813"/>
                  </a:cubicBezTo>
                  <a:cubicBezTo>
                    <a:pt x="5376" y="6813"/>
                    <a:pt x="5709" y="6104"/>
                    <a:pt x="5709" y="6104"/>
                  </a:cubicBezTo>
                  <a:cubicBezTo>
                    <a:pt x="5709" y="6104"/>
                    <a:pt x="5732" y="6869"/>
                    <a:pt x="6520" y="7124"/>
                  </a:cubicBezTo>
                  <a:cubicBezTo>
                    <a:pt x="6598" y="7148"/>
                    <a:pt x="6671" y="7159"/>
                    <a:pt x="6740" y="7159"/>
                  </a:cubicBezTo>
                  <a:cubicBezTo>
                    <a:pt x="7394" y="7159"/>
                    <a:pt x="7679" y="6174"/>
                    <a:pt x="7679" y="6174"/>
                  </a:cubicBezTo>
                  <a:cubicBezTo>
                    <a:pt x="7679" y="6174"/>
                    <a:pt x="7921" y="6880"/>
                    <a:pt x="8613" y="6880"/>
                  </a:cubicBezTo>
                  <a:cubicBezTo>
                    <a:pt x="8662" y="6880"/>
                    <a:pt x="8714" y="6877"/>
                    <a:pt x="8768" y="6869"/>
                  </a:cubicBezTo>
                  <a:cubicBezTo>
                    <a:pt x="9602" y="6753"/>
                    <a:pt x="9602" y="5849"/>
                    <a:pt x="9602" y="5849"/>
                  </a:cubicBezTo>
                  <a:cubicBezTo>
                    <a:pt x="9736" y="5928"/>
                    <a:pt x="9885" y="5968"/>
                    <a:pt x="10024" y="5968"/>
                  </a:cubicBezTo>
                  <a:cubicBezTo>
                    <a:pt x="10699" y="5968"/>
                    <a:pt x="11147" y="5021"/>
                    <a:pt x="8629" y="3022"/>
                  </a:cubicBezTo>
                  <a:cubicBezTo>
                    <a:pt x="5616" y="611"/>
                    <a:pt x="2209" y="55"/>
                    <a:pt x="2209" y="55"/>
                  </a:cubicBezTo>
                  <a:cubicBezTo>
                    <a:pt x="2062" y="18"/>
                    <a:pt x="1919" y="1"/>
                    <a:pt x="17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4582;p48"/>
            <p:cNvSpPr/>
            <p:nvPr/>
          </p:nvSpPr>
          <p:spPr>
            <a:xfrm>
              <a:off x="1595762" y="3400784"/>
              <a:ext cx="66338" cy="68133"/>
            </a:xfrm>
            <a:custGeom>
              <a:avLst/>
              <a:gdLst/>
              <a:ahLst/>
              <a:cxnLst/>
              <a:rect l="l" t="t" r="r" b="b"/>
              <a:pathLst>
                <a:path w="2550" h="2619" fill="none" extrusionOk="0">
                  <a:moveTo>
                    <a:pt x="2133" y="0"/>
                  </a:moveTo>
                  <a:cubicBezTo>
                    <a:pt x="2133" y="0"/>
                    <a:pt x="2550" y="1993"/>
                    <a:pt x="1" y="2619"/>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4583;p48"/>
            <p:cNvSpPr/>
            <p:nvPr/>
          </p:nvSpPr>
          <p:spPr>
            <a:xfrm>
              <a:off x="1574664" y="3449016"/>
              <a:ext cx="41624" cy="61525"/>
            </a:xfrm>
            <a:custGeom>
              <a:avLst/>
              <a:gdLst/>
              <a:ahLst/>
              <a:cxnLst/>
              <a:rect l="l" t="t" r="r" b="b"/>
              <a:pathLst>
                <a:path w="1600" h="2365" fill="none" extrusionOk="0">
                  <a:moveTo>
                    <a:pt x="0" y="0"/>
                  </a:moveTo>
                  <a:cubicBezTo>
                    <a:pt x="0" y="0"/>
                    <a:pt x="1437" y="858"/>
                    <a:pt x="1600" y="2364"/>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4584;p48"/>
            <p:cNvSpPr/>
            <p:nvPr/>
          </p:nvSpPr>
          <p:spPr>
            <a:xfrm>
              <a:off x="1595762" y="3468891"/>
              <a:ext cx="31972" cy="37410"/>
            </a:xfrm>
            <a:custGeom>
              <a:avLst/>
              <a:gdLst/>
              <a:ahLst/>
              <a:cxnLst/>
              <a:rect l="l" t="t" r="r" b="b"/>
              <a:pathLst>
                <a:path w="1229" h="1438" fill="none" extrusionOk="0">
                  <a:moveTo>
                    <a:pt x="24" y="1438"/>
                  </a:moveTo>
                  <a:cubicBezTo>
                    <a:pt x="209" y="488"/>
                    <a:pt x="1" y="1"/>
                    <a:pt x="1" y="1"/>
                  </a:cubicBezTo>
                  <a:cubicBezTo>
                    <a:pt x="1" y="1"/>
                    <a:pt x="881" y="302"/>
                    <a:pt x="1229" y="1090"/>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4585;p48"/>
            <p:cNvSpPr/>
            <p:nvPr/>
          </p:nvSpPr>
          <p:spPr>
            <a:xfrm>
              <a:off x="1436004" y="2919949"/>
              <a:ext cx="445559" cy="518401"/>
            </a:xfrm>
            <a:custGeom>
              <a:avLst/>
              <a:gdLst/>
              <a:ahLst/>
              <a:cxnLst/>
              <a:rect l="l" t="t" r="r" b="b"/>
              <a:pathLst>
                <a:path w="17127" h="19927" extrusionOk="0">
                  <a:moveTo>
                    <a:pt x="8190" y="1"/>
                  </a:moveTo>
                  <a:cubicBezTo>
                    <a:pt x="3577" y="1"/>
                    <a:pt x="2745" y="4414"/>
                    <a:pt x="2040" y="7568"/>
                  </a:cubicBezTo>
                  <a:cubicBezTo>
                    <a:pt x="1159" y="11531"/>
                    <a:pt x="1437" y="14543"/>
                    <a:pt x="0" y="19155"/>
                  </a:cubicBezTo>
                  <a:cubicBezTo>
                    <a:pt x="0" y="19155"/>
                    <a:pt x="2691" y="19927"/>
                    <a:pt x="5641" y="19927"/>
                  </a:cubicBezTo>
                  <a:cubicBezTo>
                    <a:pt x="7263" y="19927"/>
                    <a:pt x="8963" y="19693"/>
                    <a:pt x="10336" y="18970"/>
                  </a:cubicBezTo>
                  <a:cubicBezTo>
                    <a:pt x="12144" y="18043"/>
                    <a:pt x="13836" y="16560"/>
                    <a:pt x="14624" y="13408"/>
                  </a:cubicBezTo>
                  <a:cubicBezTo>
                    <a:pt x="17127" y="3466"/>
                    <a:pt x="14021" y="499"/>
                    <a:pt x="8923" y="36"/>
                  </a:cubicBezTo>
                  <a:cubicBezTo>
                    <a:pt x="8668" y="12"/>
                    <a:pt x="8424" y="1"/>
                    <a:pt x="8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4586;p48"/>
            <p:cNvSpPr/>
            <p:nvPr/>
          </p:nvSpPr>
          <p:spPr>
            <a:xfrm>
              <a:off x="1561396" y="3150858"/>
              <a:ext cx="273756" cy="287310"/>
            </a:xfrm>
            <a:custGeom>
              <a:avLst/>
              <a:gdLst/>
              <a:ahLst/>
              <a:cxnLst/>
              <a:rect l="l" t="t" r="r" b="b"/>
              <a:pathLst>
                <a:path w="10523" h="11044" extrusionOk="0">
                  <a:moveTo>
                    <a:pt x="6707" y="1"/>
                  </a:moveTo>
                  <a:cubicBezTo>
                    <a:pt x="2094" y="1"/>
                    <a:pt x="1263" y="4414"/>
                    <a:pt x="557" y="7568"/>
                  </a:cubicBezTo>
                  <a:cubicBezTo>
                    <a:pt x="279" y="8773"/>
                    <a:pt x="116" y="9908"/>
                    <a:pt x="1" y="11021"/>
                  </a:cubicBezTo>
                  <a:cubicBezTo>
                    <a:pt x="297" y="11036"/>
                    <a:pt x="598" y="11044"/>
                    <a:pt x="901" y="11044"/>
                  </a:cubicBezTo>
                  <a:cubicBezTo>
                    <a:pt x="2496" y="11044"/>
                    <a:pt x="4153" y="10814"/>
                    <a:pt x="5516" y="10094"/>
                  </a:cubicBezTo>
                  <a:cubicBezTo>
                    <a:pt x="7324" y="9167"/>
                    <a:pt x="9016" y="7684"/>
                    <a:pt x="9804" y="4532"/>
                  </a:cubicBezTo>
                  <a:cubicBezTo>
                    <a:pt x="10151" y="3141"/>
                    <a:pt x="10383" y="1890"/>
                    <a:pt x="10522" y="777"/>
                  </a:cubicBezTo>
                  <a:cubicBezTo>
                    <a:pt x="9618" y="360"/>
                    <a:pt x="8575" y="129"/>
                    <a:pt x="7440" y="36"/>
                  </a:cubicBezTo>
                  <a:cubicBezTo>
                    <a:pt x="7185" y="12"/>
                    <a:pt x="6941" y="1"/>
                    <a:pt x="67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4587;p48"/>
            <p:cNvSpPr/>
            <p:nvPr/>
          </p:nvSpPr>
          <p:spPr>
            <a:xfrm>
              <a:off x="1286080" y="3090061"/>
              <a:ext cx="290536" cy="186267"/>
            </a:xfrm>
            <a:custGeom>
              <a:avLst/>
              <a:gdLst/>
              <a:ahLst/>
              <a:cxnLst/>
              <a:rect l="l" t="t" r="r" b="b"/>
              <a:pathLst>
                <a:path w="11168" h="7160" extrusionOk="0">
                  <a:moveTo>
                    <a:pt x="9383" y="1"/>
                  </a:moveTo>
                  <a:cubicBezTo>
                    <a:pt x="9247" y="1"/>
                    <a:pt x="9106" y="18"/>
                    <a:pt x="8961" y="55"/>
                  </a:cubicBezTo>
                  <a:cubicBezTo>
                    <a:pt x="8961" y="55"/>
                    <a:pt x="5555" y="611"/>
                    <a:pt x="2519" y="3022"/>
                  </a:cubicBezTo>
                  <a:cubicBezTo>
                    <a:pt x="0" y="5021"/>
                    <a:pt x="464" y="5968"/>
                    <a:pt x="1132" y="5968"/>
                  </a:cubicBezTo>
                  <a:cubicBezTo>
                    <a:pt x="1269" y="5968"/>
                    <a:pt x="1415" y="5928"/>
                    <a:pt x="1545" y="5849"/>
                  </a:cubicBezTo>
                  <a:cubicBezTo>
                    <a:pt x="1545" y="5849"/>
                    <a:pt x="1568" y="6753"/>
                    <a:pt x="2380" y="6869"/>
                  </a:cubicBezTo>
                  <a:cubicBezTo>
                    <a:pt x="2435" y="6877"/>
                    <a:pt x="2488" y="6880"/>
                    <a:pt x="2539" y="6880"/>
                  </a:cubicBezTo>
                  <a:cubicBezTo>
                    <a:pt x="3250" y="6880"/>
                    <a:pt x="3492" y="6174"/>
                    <a:pt x="3492" y="6174"/>
                  </a:cubicBezTo>
                  <a:cubicBezTo>
                    <a:pt x="3492" y="6174"/>
                    <a:pt x="3776" y="7159"/>
                    <a:pt x="4431" y="7159"/>
                  </a:cubicBezTo>
                  <a:cubicBezTo>
                    <a:pt x="4500" y="7159"/>
                    <a:pt x="4573" y="7148"/>
                    <a:pt x="4651" y="7124"/>
                  </a:cubicBezTo>
                  <a:cubicBezTo>
                    <a:pt x="5439" y="6869"/>
                    <a:pt x="5462" y="6104"/>
                    <a:pt x="5462" y="6104"/>
                  </a:cubicBezTo>
                  <a:cubicBezTo>
                    <a:pt x="5462" y="6104"/>
                    <a:pt x="5780" y="6813"/>
                    <a:pt x="6360" y="6813"/>
                  </a:cubicBezTo>
                  <a:cubicBezTo>
                    <a:pt x="6514" y="6813"/>
                    <a:pt x="6686" y="6763"/>
                    <a:pt x="6876" y="6637"/>
                  </a:cubicBezTo>
                  <a:cubicBezTo>
                    <a:pt x="7756" y="6058"/>
                    <a:pt x="7339" y="5154"/>
                    <a:pt x="7339" y="5154"/>
                  </a:cubicBezTo>
                  <a:lnTo>
                    <a:pt x="7339" y="5154"/>
                  </a:lnTo>
                  <a:cubicBezTo>
                    <a:pt x="7339" y="5154"/>
                    <a:pt x="7762" y="5728"/>
                    <a:pt x="8355" y="5728"/>
                  </a:cubicBezTo>
                  <a:cubicBezTo>
                    <a:pt x="8629" y="5728"/>
                    <a:pt x="8940" y="5606"/>
                    <a:pt x="9263" y="5247"/>
                  </a:cubicBezTo>
                  <a:cubicBezTo>
                    <a:pt x="10259" y="4134"/>
                    <a:pt x="9263" y="3393"/>
                    <a:pt x="9263" y="3393"/>
                  </a:cubicBezTo>
                  <a:lnTo>
                    <a:pt x="9263" y="3393"/>
                  </a:lnTo>
                  <a:cubicBezTo>
                    <a:pt x="9263" y="3393"/>
                    <a:pt x="9282" y="3394"/>
                    <a:pt x="9316" y="3394"/>
                  </a:cubicBezTo>
                  <a:cubicBezTo>
                    <a:pt x="9556" y="3394"/>
                    <a:pt x="10534" y="3323"/>
                    <a:pt x="10838" y="2187"/>
                  </a:cubicBezTo>
                  <a:cubicBezTo>
                    <a:pt x="11167" y="1058"/>
                    <a:pt x="10440" y="1"/>
                    <a:pt x="93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4588;p48"/>
            <p:cNvSpPr/>
            <p:nvPr/>
          </p:nvSpPr>
          <p:spPr>
            <a:xfrm>
              <a:off x="1477602" y="3409811"/>
              <a:ext cx="71151" cy="52472"/>
            </a:xfrm>
            <a:custGeom>
              <a:avLst/>
              <a:gdLst/>
              <a:ahLst/>
              <a:cxnLst/>
              <a:rect l="l" t="t" r="r" b="b"/>
              <a:pathLst>
                <a:path w="2735" h="2017" fill="none" extrusionOk="0">
                  <a:moveTo>
                    <a:pt x="2735" y="1"/>
                  </a:moveTo>
                  <a:cubicBezTo>
                    <a:pt x="2735" y="1"/>
                    <a:pt x="2642" y="2017"/>
                    <a:pt x="0" y="1994"/>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4589;p48"/>
            <p:cNvSpPr/>
            <p:nvPr/>
          </p:nvSpPr>
          <p:spPr>
            <a:xfrm>
              <a:off x="1462513" y="3437543"/>
              <a:ext cx="30776" cy="69356"/>
            </a:xfrm>
            <a:custGeom>
              <a:avLst/>
              <a:gdLst/>
              <a:ahLst/>
              <a:cxnLst/>
              <a:rect l="l" t="t" r="r" b="b"/>
              <a:pathLst>
                <a:path w="1183" h="2666" fill="none" extrusionOk="0">
                  <a:moveTo>
                    <a:pt x="1" y="1"/>
                  </a:moveTo>
                  <a:cubicBezTo>
                    <a:pt x="1" y="1"/>
                    <a:pt x="1183" y="1183"/>
                    <a:pt x="928" y="2666"/>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4590;p48"/>
            <p:cNvSpPr/>
            <p:nvPr/>
          </p:nvSpPr>
          <p:spPr>
            <a:xfrm>
              <a:off x="1468549" y="3461659"/>
              <a:ext cx="33195" cy="36811"/>
            </a:xfrm>
            <a:custGeom>
              <a:avLst/>
              <a:gdLst/>
              <a:ahLst/>
              <a:cxnLst/>
              <a:rect l="l" t="t" r="r" b="b"/>
              <a:pathLst>
                <a:path w="1276" h="1415" fill="none" extrusionOk="0">
                  <a:moveTo>
                    <a:pt x="1" y="1415"/>
                  </a:moveTo>
                  <a:cubicBezTo>
                    <a:pt x="418" y="534"/>
                    <a:pt x="348" y="1"/>
                    <a:pt x="348" y="1"/>
                  </a:cubicBezTo>
                  <a:cubicBezTo>
                    <a:pt x="348" y="1"/>
                    <a:pt x="1113" y="511"/>
                    <a:pt x="1275" y="1368"/>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4591;p48"/>
            <p:cNvSpPr/>
            <p:nvPr/>
          </p:nvSpPr>
          <p:spPr>
            <a:xfrm>
              <a:off x="1791109" y="3027573"/>
              <a:ext cx="24142" cy="17508"/>
            </a:xfrm>
            <a:custGeom>
              <a:avLst/>
              <a:gdLst/>
              <a:ahLst/>
              <a:cxnLst/>
              <a:rect l="l" t="t" r="r" b="b"/>
              <a:pathLst>
                <a:path w="928" h="673" fill="none" extrusionOk="0">
                  <a:moveTo>
                    <a:pt x="927" y="325"/>
                  </a:moveTo>
                  <a:cubicBezTo>
                    <a:pt x="811" y="93"/>
                    <a:pt x="557" y="1"/>
                    <a:pt x="325" y="93"/>
                  </a:cubicBezTo>
                  <a:cubicBezTo>
                    <a:pt x="116" y="186"/>
                    <a:pt x="0" y="464"/>
                    <a:pt x="116" y="673"/>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4592;p48"/>
            <p:cNvSpPr/>
            <p:nvPr/>
          </p:nvSpPr>
          <p:spPr>
            <a:xfrm>
              <a:off x="1736842" y="3100519"/>
              <a:ext cx="98311" cy="26873"/>
            </a:xfrm>
            <a:custGeom>
              <a:avLst/>
              <a:gdLst/>
              <a:ahLst/>
              <a:cxnLst/>
              <a:rect l="l" t="t" r="r" b="b"/>
              <a:pathLst>
                <a:path w="3779" h="1033" extrusionOk="0">
                  <a:moveTo>
                    <a:pt x="3778" y="1"/>
                  </a:moveTo>
                  <a:lnTo>
                    <a:pt x="1" y="325"/>
                  </a:lnTo>
                  <a:cubicBezTo>
                    <a:pt x="537" y="848"/>
                    <a:pt x="1088" y="1032"/>
                    <a:pt x="1598" y="1032"/>
                  </a:cubicBezTo>
                  <a:cubicBezTo>
                    <a:pt x="2804" y="1032"/>
                    <a:pt x="3778" y="1"/>
                    <a:pt x="37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4593;p48"/>
            <p:cNvSpPr/>
            <p:nvPr/>
          </p:nvSpPr>
          <p:spPr>
            <a:xfrm>
              <a:off x="1736842" y="3052573"/>
              <a:ext cx="133873" cy="59548"/>
            </a:xfrm>
            <a:custGeom>
              <a:avLst/>
              <a:gdLst/>
              <a:ahLst/>
              <a:cxnLst/>
              <a:rect l="l" t="t" r="r" b="b"/>
              <a:pathLst>
                <a:path w="5146" h="2289" extrusionOk="0">
                  <a:moveTo>
                    <a:pt x="1998" y="1"/>
                  </a:moveTo>
                  <a:cubicBezTo>
                    <a:pt x="1800" y="1"/>
                    <a:pt x="1559" y="34"/>
                    <a:pt x="1275" y="129"/>
                  </a:cubicBezTo>
                  <a:cubicBezTo>
                    <a:pt x="1275" y="129"/>
                    <a:pt x="1113" y="1311"/>
                    <a:pt x="1" y="2168"/>
                  </a:cubicBezTo>
                  <a:cubicBezTo>
                    <a:pt x="1" y="2168"/>
                    <a:pt x="479" y="2289"/>
                    <a:pt x="1240" y="2289"/>
                  </a:cubicBezTo>
                  <a:cubicBezTo>
                    <a:pt x="2214" y="2289"/>
                    <a:pt x="3650" y="2092"/>
                    <a:pt x="5145" y="1195"/>
                  </a:cubicBezTo>
                  <a:cubicBezTo>
                    <a:pt x="5145" y="1195"/>
                    <a:pt x="3500" y="940"/>
                    <a:pt x="2712" y="198"/>
                  </a:cubicBezTo>
                  <a:cubicBezTo>
                    <a:pt x="2712" y="198"/>
                    <a:pt x="2479" y="1"/>
                    <a:pt x="1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4594;p48"/>
            <p:cNvSpPr/>
            <p:nvPr/>
          </p:nvSpPr>
          <p:spPr>
            <a:xfrm>
              <a:off x="1701877" y="3032412"/>
              <a:ext cx="35589" cy="23518"/>
            </a:xfrm>
            <a:custGeom>
              <a:avLst/>
              <a:gdLst/>
              <a:ahLst/>
              <a:cxnLst/>
              <a:rect l="l" t="t" r="r" b="b"/>
              <a:pathLst>
                <a:path w="1368" h="904" fill="none" extrusionOk="0">
                  <a:moveTo>
                    <a:pt x="1275" y="904"/>
                  </a:moveTo>
                  <a:cubicBezTo>
                    <a:pt x="1368" y="556"/>
                    <a:pt x="1159" y="209"/>
                    <a:pt x="788" y="93"/>
                  </a:cubicBezTo>
                  <a:cubicBezTo>
                    <a:pt x="441" y="0"/>
                    <a:pt x="93" y="209"/>
                    <a:pt x="0" y="580"/>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95257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624622084"/>
              </p:ext>
            </p:extLst>
          </p:nvPr>
        </p:nvGraphicFramePr>
        <p:xfrm>
          <a:off x="824400" y="1236080"/>
          <a:ext cx="7310133" cy="3258041"/>
        </p:xfrm>
        <a:graphic>
          <a:graphicData uri="http://schemas.openxmlformats.org/drawingml/2006/table">
            <a:tbl>
              <a:tblPr firstRow="1" firstCol="1" bandRow="1">
                <a:tableStyleId>{FA434ED0-BA14-42CF-BEAB-C03E9EAD6AD8}</a:tableStyleId>
              </a:tblPr>
              <a:tblGrid>
                <a:gridCol w="1835003">
                  <a:extLst>
                    <a:ext uri="{9D8B030D-6E8A-4147-A177-3AD203B41FA5}">
                      <a16:colId xmlns:a16="http://schemas.microsoft.com/office/drawing/2014/main" val="20000"/>
                    </a:ext>
                  </a:extLst>
                </a:gridCol>
                <a:gridCol w="1343094">
                  <a:extLst>
                    <a:ext uri="{9D8B030D-6E8A-4147-A177-3AD203B41FA5}">
                      <a16:colId xmlns:a16="http://schemas.microsoft.com/office/drawing/2014/main" val="20001"/>
                    </a:ext>
                  </a:extLst>
                </a:gridCol>
                <a:gridCol w="1032645">
                  <a:extLst>
                    <a:ext uri="{9D8B030D-6E8A-4147-A177-3AD203B41FA5}">
                      <a16:colId xmlns:a16="http://schemas.microsoft.com/office/drawing/2014/main" val="20002"/>
                    </a:ext>
                  </a:extLst>
                </a:gridCol>
                <a:gridCol w="1136856">
                  <a:extLst>
                    <a:ext uri="{9D8B030D-6E8A-4147-A177-3AD203B41FA5}">
                      <a16:colId xmlns:a16="http://schemas.microsoft.com/office/drawing/2014/main" val="20003"/>
                    </a:ext>
                  </a:extLst>
                </a:gridCol>
                <a:gridCol w="1098439">
                  <a:extLst>
                    <a:ext uri="{9D8B030D-6E8A-4147-A177-3AD203B41FA5}">
                      <a16:colId xmlns:a16="http://schemas.microsoft.com/office/drawing/2014/main" val="20004"/>
                    </a:ext>
                  </a:extLst>
                </a:gridCol>
                <a:gridCol w="864096">
                  <a:extLst>
                    <a:ext uri="{9D8B030D-6E8A-4147-A177-3AD203B41FA5}">
                      <a16:colId xmlns:a16="http://schemas.microsoft.com/office/drawing/2014/main" val="20005"/>
                    </a:ext>
                  </a:extLst>
                </a:gridCol>
              </a:tblGrid>
              <a:tr h="456456">
                <a:tc gridSpan="6">
                  <a:txBody>
                    <a:bodyPr/>
                    <a:lstStyle/>
                    <a:p>
                      <a:pPr marL="342900" lvl="0" indent="-342900" algn="ctr">
                        <a:lnSpc>
                          <a:spcPct val="115000"/>
                        </a:lnSpc>
                        <a:spcAft>
                          <a:spcPts val="0"/>
                        </a:spcAft>
                        <a:buClr>
                          <a:srgbClr val="FF0000"/>
                        </a:buClr>
                        <a:buFont typeface="+mj-lt"/>
                        <a:buAutoNum type="alphaUcPeriod"/>
                        <a:tabLst>
                          <a:tab pos="859155" algn="l"/>
                        </a:tabLst>
                      </a:pPr>
                      <a:r>
                        <a:rPr lang="pt-BR" sz="2400" kern="1200" dirty="0">
                          <a:solidFill>
                            <a:srgbClr val="FF0000"/>
                          </a:solidFill>
                          <a:effectLst/>
                        </a:rPr>
                        <a:t>Lĩnh vực phát triển </a:t>
                      </a:r>
                      <a:r>
                        <a:rPr lang="pt-BR" sz="2400" kern="1200" dirty="0">
                          <a:effectLst/>
                        </a:rPr>
                        <a:t>...........</a:t>
                      </a:r>
                      <a:endParaRPr lang="en-US" sz="2400" dirty="0">
                        <a:effectLst/>
                        <a:latin typeface="Calibri"/>
                        <a:cs typeface="Times New Roman"/>
                      </a:endParaRPr>
                    </a:p>
                  </a:txBody>
                  <a:tcPr marL="68580" marR="68580" marT="9525"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32759">
                <a:tc>
                  <a:txBody>
                    <a:bodyPr/>
                    <a:lstStyle/>
                    <a:p>
                      <a:pPr algn="ctr">
                        <a:lnSpc>
                          <a:spcPct val="115000"/>
                        </a:lnSpc>
                        <a:spcAft>
                          <a:spcPts val="0"/>
                        </a:spcAft>
                      </a:pPr>
                      <a:r>
                        <a:rPr lang="pt-BR" sz="2400" kern="1200">
                          <a:effectLst/>
                        </a:rPr>
                        <a:t>Mục tiêu</a:t>
                      </a:r>
                      <a:endParaRPr lang="en-US" sz="2400">
                        <a:effectLst/>
                        <a:latin typeface="Calibri"/>
                        <a:ea typeface="Calibri"/>
                        <a:cs typeface="Times New Roman"/>
                      </a:endParaRPr>
                    </a:p>
                  </a:txBody>
                  <a:tcPr marL="68580" marR="68580" marT="9525" marB="0"/>
                </a:tc>
                <a:tc>
                  <a:txBody>
                    <a:bodyPr/>
                    <a:lstStyle/>
                    <a:p>
                      <a:pPr algn="ctr">
                        <a:lnSpc>
                          <a:spcPct val="115000"/>
                        </a:lnSpc>
                        <a:spcAft>
                          <a:spcPts val="0"/>
                        </a:spcAft>
                      </a:pPr>
                      <a:r>
                        <a:rPr lang="pt-BR" sz="2400" kern="1200">
                          <a:effectLst/>
                        </a:rPr>
                        <a:t>Nội dung</a:t>
                      </a:r>
                      <a:endParaRPr lang="en-US" sz="2400">
                        <a:effectLst/>
                        <a:latin typeface="Calibri"/>
                        <a:ea typeface="Calibri"/>
                        <a:cs typeface="Times New Roman"/>
                      </a:endParaRPr>
                    </a:p>
                  </a:txBody>
                  <a:tcPr marL="68580" marR="68580" marT="9525" marB="0"/>
                </a:tc>
                <a:tc gridSpan="4">
                  <a:txBody>
                    <a:bodyPr/>
                    <a:lstStyle/>
                    <a:p>
                      <a:pPr algn="ctr">
                        <a:lnSpc>
                          <a:spcPct val="115000"/>
                        </a:lnSpc>
                        <a:spcAft>
                          <a:spcPts val="0"/>
                        </a:spcAft>
                      </a:pPr>
                      <a:r>
                        <a:rPr lang="pt-BR" sz="2400" kern="1200" dirty="0">
                          <a:effectLst/>
                        </a:rPr>
                        <a:t>Các hình thức giáo dục</a:t>
                      </a:r>
                      <a:endParaRPr lang="en-US" sz="2400" dirty="0">
                        <a:effectLst/>
                        <a:latin typeface="Calibri"/>
                        <a:ea typeface="Calibri"/>
                        <a:cs typeface="Times New Roman"/>
                      </a:endParaRPr>
                    </a:p>
                  </a:txBody>
                  <a:tcPr marL="68580" marR="68580" marT="9525"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932759">
                <a:tc>
                  <a:txBody>
                    <a:bodyPr/>
                    <a:lstStyle/>
                    <a:p>
                      <a:pPr>
                        <a:lnSpc>
                          <a:spcPct val="115000"/>
                        </a:lnSpc>
                        <a:spcAft>
                          <a:spcPts val="0"/>
                        </a:spcAft>
                      </a:pPr>
                      <a:r>
                        <a:rPr lang="pt-BR" sz="2400" kern="1200">
                          <a:effectLst/>
                        </a:rPr>
                        <a:t> </a:t>
                      </a:r>
                      <a:endParaRPr lang="en-US" sz="2400">
                        <a:effectLst/>
                        <a:latin typeface="Calibri"/>
                        <a:ea typeface="Calibri"/>
                        <a:cs typeface="Times New Roman"/>
                      </a:endParaRPr>
                    </a:p>
                  </a:txBody>
                  <a:tcPr marL="68580" marR="68580" marT="9525" marB="0"/>
                </a:tc>
                <a:tc>
                  <a:txBody>
                    <a:bodyPr/>
                    <a:lstStyle/>
                    <a:p>
                      <a:pPr>
                        <a:lnSpc>
                          <a:spcPct val="115000"/>
                        </a:lnSpc>
                        <a:spcAft>
                          <a:spcPts val="0"/>
                        </a:spcAft>
                      </a:pPr>
                      <a:r>
                        <a:rPr lang="pt-BR" sz="2400" kern="1200" dirty="0">
                          <a:effectLst/>
                        </a:rPr>
                        <a:t> </a:t>
                      </a:r>
                      <a:endParaRPr lang="en-US" sz="2400" dirty="0">
                        <a:effectLst/>
                        <a:latin typeface="Calibri"/>
                        <a:ea typeface="Calibri"/>
                        <a:cs typeface="Times New Roman"/>
                      </a:endParaRPr>
                    </a:p>
                  </a:txBody>
                  <a:tcPr marL="68580" marR="68580" marT="9525" marB="0"/>
                </a:tc>
                <a:tc>
                  <a:txBody>
                    <a:bodyPr/>
                    <a:lstStyle/>
                    <a:p>
                      <a:pPr algn="ctr">
                        <a:lnSpc>
                          <a:spcPct val="115000"/>
                        </a:lnSpc>
                        <a:spcAft>
                          <a:spcPts val="0"/>
                        </a:spcAft>
                      </a:pPr>
                      <a:r>
                        <a:rPr lang="pt-BR" sz="2400" kern="1200">
                          <a:effectLst/>
                        </a:rPr>
                        <a:t>Sinh hoạt</a:t>
                      </a:r>
                      <a:endParaRPr lang="en-US" sz="2400">
                        <a:effectLst/>
                        <a:latin typeface="Calibri"/>
                        <a:ea typeface="Calibri"/>
                        <a:cs typeface="Times New Roman"/>
                      </a:endParaRPr>
                    </a:p>
                  </a:txBody>
                  <a:tcPr marL="68580" marR="68580" marT="9525" marB="0"/>
                </a:tc>
                <a:tc>
                  <a:txBody>
                    <a:bodyPr/>
                    <a:lstStyle/>
                    <a:p>
                      <a:pPr algn="ctr">
                        <a:lnSpc>
                          <a:spcPct val="115000"/>
                        </a:lnSpc>
                        <a:spcAft>
                          <a:spcPts val="0"/>
                        </a:spcAft>
                      </a:pPr>
                      <a:r>
                        <a:rPr lang="pt-BR" sz="2400" kern="1200">
                          <a:effectLst/>
                        </a:rPr>
                        <a:t>Giờ học</a:t>
                      </a:r>
                      <a:endParaRPr lang="en-US" sz="2400">
                        <a:effectLst/>
                        <a:latin typeface="Calibri"/>
                        <a:ea typeface="Calibri"/>
                        <a:cs typeface="Times New Roman"/>
                      </a:endParaRPr>
                    </a:p>
                  </a:txBody>
                  <a:tcPr marL="68580" marR="68580" marT="9525" marB="0"/>
                </a:tc>
                <a:tc>
                  <a:txBody>
                    <a:bodyPr/>
                    <a:lstStyle/>
                    <a:p>
                      <a:pPr algn="ctr">
                        <a:lnSpc>
                          <a:spcPct val="115000"/>
                        </a:lnSpc>
                        <a:spcAft>
                          <a:spcPts val="0"/>
                        </a:spcAft>
                      </a:pPr>
                      <a:r>
                        <a:rPr lang="pt-BR" sz="2400" kern="1200" dirty="0">
                          <a:effectLst/>
                        </a:rPr>
                        <a:t>HĐNT</a:t>
                      </a:r>
                      <a:endParaRPr lang="en-US" sz="2400" dirty="0">
                        <a:effectLst/>
                        <a:latin typeface="Calibri"/>
                        <a:ea typeface="Calibri"/>
                        <a:cs typeface="Times New Roman"/>
                      </a:endParaRPr>
                    </a:p>
                  </a:txBody>
                  <a:tcPr marL="68580" marR="68580" marT="9525" marB="0"/>
                </a:tc>
                <a:tc>
                  <a:txBody>
                    <a:bodyPr/>
                    <a:lstStyle/>
                    <a:p>
                      <a:pPr algn="ctr">
                        <a:lnSpc>
                          <a:spcPct val="115000"/>
                        </a:lnSpc>
                        <a:spcAft>
                          <a:spcPts val="0"/>
                        </a:spcAft>
                      </a:pPr>
                      <a:r>
                        <a:rPr lang="pt-BR" sz="2400" kern="1200" dirty="0">
                          <a:effectLst/>
                        </a:rPr>
                        <a:t>Chủ đề</a:t>
                      </a:r>
                      <a:endParaRPr lang="en-US" sz="2400" dirty="0">
                        <a:effectLst/>
                        <a:latin typeface="Calibri"/>
                        <a:ea typeface="Calibri"/>
                        <a:cs typeface="Times New Roman"/>
                      </a:endParaRPr>
                    </a:p>
                  </a:txBody>
                  <a:tcPr marL="68580" marR="68580" marT="9525" marB="0"/>
                </a:tc>
                <a:extLst>
                  <a:ext uri="{0D108BD9-81ED-4DB2-BD59-A6C34878D82A}">
                    <a16:rowId xmlns:a16="http://schemas.microsoft.com/office/drawing/2014/main" val="10002"/>
                  </a:ext>
                </a:extLst>
              </a:tr>
              <a:tr h="456456">
                <a:tc gridSpan="6">
                  <a:txBody>
                    <a:bodyPr/>
                    <a:lstStyle/>
                    <a:p>
                      <a:pPr marL="0" lvl="0" indent="0" algn="ctr">
                        <a:lnSpc>
                          <a:spcPct val="115000"/>
                        </a:lnSpc>
                        <a:spcAft>
                          <a:spcPts val="0"/>
                        </a:spcAft>
                        <a:buClr>
                          <a:srgbClr val="FF0000"/>
                        </a:buClr>
                        <a:buFont typeface="+mj-lt"/>
                        <a:buNone/>
                        <a:tabLst>
                          <a:tab pos="457200" algn="l"/>
                        </a:tabLst>
                      </a:pPr>
                      <a:r>
                        <a:rPr lang="pt-BR" sz="2400" kern="1200" dirty="0">
                          <a:solidFill>
                            <a:srgbClr val="FF0000"/>
                          </a:solidFill>
                          <a:effectLst/>
                        </a:rPr>
                        <a:t>B. Lĩnh vực phát triển.............</a:t>
                      </a:r>
                      <a:endParaRPr lang="en-US" sz="2400" dirty="0">
                        <a:solidFill>
                          <a:srgbClr val="FF0000"/>
                        </a:solidFill>
                        <a:effectLst/>
                        <a:latin typeface="Calibri"/>
                        <a:cs typeface="Times New Roman"/>
                      </a:endParaRPr>
                    </a:p>
                  </a:txBody>
                  <a:tcPr marL="68580" marR="68580" marT="9525"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479611">
                <a:tc>
                  <a:txBody>
                    <a:bodyPr/>
                    <a:lstStyle/>
                    <a:p>
                      <a:pPr>
                        <a:lnSpc>
                          <a:spcPct val="115000"/>
                        </a:lnSpc>
                        <a:spcAft>
                          <a:spcPts val="0"/>
                        </a:spcAft>
                      </a:pPr>
                      <a:r>
                        <a:rPr lang="pt-BR" sz="2400" kern="1200">
                          <a:effectLst/>
                        </a:rPr>
                        <a:t> </a:t>
                      </a:r>
                      <a:endParaRPr lang="en-US" sz="2400">
                        <a:effectLst/>
                        <a:latin typeface="Calibri"/>
                        <a:ea typeface="Calibri"/>
                        <a:cs typeface="Times New Roman"/>
                      </a:endParaRPr>
                    </a:p>
                  </a:txBody>
                  <a:tcPr marL="68580" marR="68580" marT="9525" marB="0"/>
                </a:tc>
                <a:tc>
                  <a:txBody>
                    <a:bodyPr/>
                    <a:lstStyle/>
                    <a:p>
                      <a:pPr>
                        <a:lnSpc>
                          <a:spcPct val="115000"/>
                        </a:lnSpc>
                        <a:spcAft>
                          <a:spcPts val="0"/>
                        </a:spcAft>
                      </a:pPr>
                      <a:r>
                        <a:rPr lang="pt-BR" sz="2400" kern="1200">
                          <a:effectLst/>
                        </a:rPr>
                        <a:t> </a:t>
                      </a:r>
                      <a:endParaRPr lang="en-US" sz="2400">
                        <a:effectLst/>
                        <a:latin typeface="Calibri"/>
                        <a:ea typeface="Calibri"/>
                        <a:cs typeface="Times New Roman"/>
                      </a:endParaRPr>
                    </a:p>
                  </a:txBody>
                  <a:tcPr marL="68580" marR="68580" marT="9525" marB="0"/>
                </a:tc>
                <a:tc>
                  <a:txBody>
                    <a:bodyPr/>
                    <a:lstStyle/>
                    <a:p>
                      <a:pPr algn="ctr">
                        <a:lnSpc>
                          <a:spcPct val="115000"/>
                        </a:lnSpc>
                        <a:spcAft>
                          <a:spcPts val="0"/>
                        </a:spcAft>
                      </a:pPr>
                      <a:r>
                        <a:rPr lang="pt-BR" sz="2400" kern="1200" dirty="0">
                          <a:effectLst/>
                        </a:rPr>
                        <a:t> </a:t>
                      </a:r>
                      <a:endParaRPr lang="en-US" sz="2400" dirty="0">
                        <a:effectLst/>
                        <a:latin typeface="Calibri"/>
                        <a:ea typeface="Calibri"/>
                        <a:cs typeface="Times New Roman"/>
                      </a:endParaRPr>
                    </a:p>
                  </a:txBody>
                  <a:tcPr marL="68580" marR="68580" marT="9525" marB="0"/>
                </a:tc>
                <a:tc>
                  <a:txBody>
                    <a:bodyPr/>
                    <a:lstStyle/>
                    <a:p>
                      <a:pPr>
                        <a:lnSpc>
                          <a:spcPct val="115000"/>
                        </a:lnSpc>
                        <a:spcAft>
                          <a:spcPts val="0"/>
                        </a:spcAft>
                      </a:pPr>
                      <a:r>
                        <a:rPr lang="pt-BR" sz="2400" kern="1200">
                          <a:effectLst/>
                        </a:rPr>
                        <a:t> </a:t>
                      </a:r>
                      <a:endParaRPr lang="en-US" sz="2400">
                        <a:effectLst/>
                        <a:latin typeface="Calibri"/>
                        <a:ea typeface="Calibri"/>
                        <a:cs typeface="Times New Roman"/>
                      </a:endParaRPr>
                    </a:p>
                  </a:txBody>
                  <a:tcPr marL="68580" marR="68580" marT="9525" marB="0"/>
                </a:tc>
                <a:tc>
                  <a:txBody>
                    <a:bodyPr/>
                    <a:lstStyle/>
                    <a:p>
                      <a:pPr>
                        <a:lnSpc>
                          <a:spcPct val="115000"/>
                        </a:lnSpc>
                        <a:spcAft>
                          <a:spcPts val="0"/>
                        </a:spcAft>
                      </a:pPr>
                      <a:r>
                        <a:rPr lang="pt-BR" sz="2400" kern="1200">
                          <a:effectLst/>
                        </a:rPr>
                        <a:t> </a:t>
                      </a:r>
                      <a:endParaRPr lang="en-US" sz="2400">
                        <a:effectLst/>
                        <a:latin typeface="Calibri"/>
                        <a:ea typeface="Calibri"/>
                        <a:cs typeface="Times New Roman"/>
                      </a:endParaRPr>
                    </a:p>
                  </a:txBody>
                  <a:tcPr marL="68580" marR="68580" marT="9525" marB="0"/>
                </a:tc>
                <a:tc>
                  <a:txBody>
                    <a:bodyPr/>
                    <a:lstStyle/>
                    <a:p>
                      <a:pPr>
                        <a:lnSpc>
                          <a:spcPct val="115000"/>
                        </a:lnSpc>
                        <a:spcAft>
                          <a:spcPts val="0"/>
                        </a:spcAft>
                      </a:pPr>
                      <a:r>
                        <a:rPr lang="pt-BR" sz="2400" kern="1200" dirty="0">
                          <a:effectLst/>
                        </a:rPr>
                        <a:t> </a:t>
                      </a:r>
                      <a:endParaRPr lang="en-US" sz="2400" dirty="0">
                        <a:effectLst/>
                        <a:latin typeface="Calibri"/>
                        <a:ea typeface="Calibri"/>
                        <a:cs typeface="Times New Roman"/>
                      </a:endParaRPr>
                    </a:p>
                  </a:txBody>
                  <a:tcPr marL="68580" marR="68580" marT="9525" marB="0"/>
                </a:tc>
                <a:extLst>
                  <a:ext uri="{0D108BD9-81ED-4DB2-BD59-A6C34878D82A}">
                    <a16:rowId xmlns:a16="http://schemas.microsoft.com/office/drawing/2014/main" val="10004"/>
                  </a:ext>
                </a:extLst>
              </a:tr>
            </a:tbl>
          </a:graphicData>
        </a:graphic>
      </p:graphicFrame>
      <p:sp>
        <p:nvSpPr>
          <p:cNvPr id="5" name="Rectangle 4"/>
          <p:cNvSpPr/>
          <p:nvPr/>
        </p:nvSpPr>
        <p:spPr>
          <a:xfrm>
            <a:off x="2267744" y="497555"/>
            <a:ext cx="5035353" cy="461665"/>
          </a:xfrm>
          <a:prstGeom prst="rect">
            <a:avLst/>
          </a:prstGeom>
        </p:spPr>
        <p:txBody>
          <a:bodyPr wrap="none">
            <a:spAutoFit/>
          </a:bodyPr>
          <a:lstStyle/>
          <a:p>
            <a:pPr marL="342900" indent="-342900" algn="just">
              <a:buFont typeface="Wingdings" pitchFamily="2" charset="2"/>
              <a:buChar char="q"/>
            </a:pPr>
            <a:r>
              <a:rPr lang="pt-BR" sz="2400" b="1" dirty="0"/>
              <a:t>. Kế hoạch giáo dục tháng........</a:t>
            </a:r>
            <a:endParaRPr lang="en-US" sz="2400" dirty="0"/>
          </a:p>
        </p:txBody>
      </p:sp>
      <p:sp>
        <p:nvSpPr>
          <p:cNvPr id="6" name="Google Shape;4970;p55"/>
          <p:cNvSpPr/>
          <p:nvPr/>
        </p:nvSpPr>
        <p:spPr>
          <a:xfrm>
            <a:off x="5724128" y="4573638"/>
            <a:ext cx="468874" cy="567208"/>
          </a:xfrm>
          <a:custGeom>
            <a:avLst/>
            <a:gdLst/>
            <a:ahLst/>
            <a:cxnLst/>
            <a:rect l="l" t="t" r="r" b="b"/>
            <a:pathLst>
              <a:path w="16741" h="20252" extrusionOk="0">
                <a:moveTo>
                  <a:pt x="10847" y="4013"/>
                </a:moveTo>
                <a:cubicBezTo>
                  <a:pt x="11756" y="3496"/>
                  <a:pt x="12336" y="2806"/>
                  <a:pt x="12916" y="2085"/>
                </a:cubicBezTo>
                <a:cubicBezTo>
                  <a:pt x="13402" y="1505"/>
                  <a:pt x="13919" y="941"/>
                  <a:pt x="14499" y="471"/>
                </a:cubicBezTo>
                <a:cubicBezTo>
                  <a:pt x="14781" y="220"/>
                  <a:pt x="15189" y="48"/>
                  <a:pt x="15628" y="48"/>
                </a:cubicBezTo>
                <a:cubicBezTo>
                  <a:pt x="16505" y="1"/>
                  <a:pt x="16740" y="612"/>
                  <a:pt x="16380" y="1160"/>
                </a:cubicBezTo>
                <a:cubicBezTo>
                  <a:pt x="15972" y="1772"/>
                  <a:pt x="15534" y="2336"/>
                  <a:pt x="14781" y="2571"/>
                </a:cubicBezTo>
                <a:cubicBezTo>
                  <a:pt x="13590" y="2947"/>
                  <a:pt x="12665" y="3747"/>
                  <a:pt x="11756" y="4750"/>
                </a:cubicBezTo>
                <a:cubicBezTo>
                  <a:pt x="13041" y="4483"/>
                  <a:pt x="15455" y="4342"/>
                  <a:pt x="15204" y="5440"/>
                </a:cubicBezTo>
                <a:cubicBezTo>
                  <a:pt x="14985" y="6521"/>
                  <a:pt x="12054" y="6067"/>
                  <a:pt x="10377" y="5847"/>
                </a:cubicBezTo>
                <a:cubicBezTo>
                  <a:pt x="9812" y="6443"/>
                  <a:pt x="9217" y="7070"/>
                  <a:pt x="8464" y="7885"/>
                </a:cubicBezTo>
                <a:cubicBezTo>
                  <a:pt x="9342" y="7806"/>
                  <a:pt x="9969" y="7712"/>
                  <a:pt x="10596" y="7712"/>
                </a:cubicBezTo>
                <a:cubicBezTo>
                  <a:pt x="11066" y="7712"/>
                  <a:pt x="11568" y="7775"/>
                  <a:pt x="12007" y="7947"/>
                </a:cubicBezTo>
                <a:cubicBezTo>
                  <a:pt x="12242" y="8026"/>
                  <a:pt x="12477" y="8355"/>
                  <a:pt x="12508" y="8606"/>
                </a:cubicBezTo>
                <a:cubicBezTo>
                  <a:pt x="12540" y="8778"/>
                  <a:pt x="12226" y="9107"/>
                  <a:pt x="12007" y="9154"/>
                </a:cubicBezTo>
                <a:cubicBezTo>
                  <a:pt x="11521" y="9264"/>
                  <a:pt x="10988" y="9327"/>
                  <a:pt x="10486" y="9280"/>
                </a:cubicBezTo>
                <a:cubicBezTo>
                  <a:pt x="9812" y="9217"/>
                  <a:pt x="9123" y="9060"/>
                  <a:pt x="8464" y="8888"/>
                </a:cubicBezTo>
                <a:cubicBezTo>
                  <a:pt x="7994" y="8747"/>
                  <a:pt x="7681" y="8841"/>
                  <a:pt x="7430" y="9280"/>
                </a:cubicBezTo>
                <a:cubicBezTo>
                  <a:pt x="7069" y="9938"/>
                  <a:pt x="6678" y="10581"/>
                  <a:pt x="6223" y="11364"/>
                </a:cubicBezTo>
                <a:cubicBezTo>
                  <a:pt x="7681" y="11192"/>
                  <a:pt x="10095" y="10706"/>
                  <a:pt x="10314" y="11741"/>
                </a:cubicBezTo>
                <a:cubicBezTo>
                  <a:pt x="10455" y="12618"/>
                  <a:pt x="9374" y="12775"/>
                  <a:pt x="8653" y="12697"/>
                </a:cubicBezTo>
                <a:cubicBezTo>
                  <a:pt x="7743" y="12618"/>
                  <a:pt x="6819" y="12493"/>
                  <a:pt x="5753" y="12383"/>
                </a:cubicBezTo>
                <a:cubicBezTo>
                  <a:pt x="5377" y="13151"/>
                  <a:pt x="4906" y="14280"/>
                  <a:pt x="4530" y="15048"/>
                </a:cubicBezTo>
                <a:cubicBezTo>
                  <a:pt x="5612" y="14844"/>
                  <a:pt x="6646" y="14750"/>
                  <a:pt x="7634" y="14750"/>
                </a:cubicBezTo>
                <a:cubicBezTo>
                  <a:pt x="7806" y="14750"/>
                  <a:pt x="8010" y="14719"/>
                  <a:pt x="8135" y="14797"/>
                </a:cubicBezTo>
                <a:cubicBezTo>
                  <a:pt x="8339" y="14923"/>
                  <a:pt x="8590" y="15095"/>
                  <a:pt x="8606" y="15267"/>
                </a:cubicBezTo>
                <a:cubicBezTo>
                  <a:pt x="8637" y="15502"/>
                  <a:pt x="8496" y="15832"/>
                  <a:pt x="8323" y="15957"/>
                </a:cubicBezTo>
                <a:cubicBezTo>
                  <a:pt x="7775" y="16333"/>
                  <a:pt x="7132" y="16474"/>
                  <a:pt x="6458" y="16333"/>
                </a:cubicBezTo>
                <a:cubicBezTo>
                  <a:pt x="5721" y="16192"/>
                  <a:pt x="4969" y="16098"/>
                  <a:pt x="4091" y="15957"/>
                </a:cubicBezTo>
                <a:cubicBezTo>
                  <a:pt x="3793" y="17148"/>
                  <a:pt x="3496" y="18261"/>
                  <a:pt x="3214" y="19390"/>
                </a:cubicBezTo>
                <a:cubicBezTo>
                  <a:pt x="3088" y="19860"/>
                  <a:pt x="2947" y="20252"/>
                  <a:pt x="2226" y="20048"/>
                </a:cubicBezTo>
                <a:cubicBezTo>
                  <a:pt x="2398" y="18590"/>
                  <a:pt x="2853" y="17211"/>
                  <a:pt x="3496" y="15753"/>
                </a:cubicBezTo>
                <a:cubicBezTo>
                  <a:pt x="2916" y="15628"/>
                  <a:pt x="2430" y="15550"/>
                  <a:pt x="1960" y="15377"/>
                </a:cubicBezTo>
                <a:cubicBezTo>
                  <a:pt x="1474" y="15220"/>
                  <a:pt x="1003" y="15017"/>
                  <a:pt x="580" y="14734"/>
                </a:cubicBezTo>
                <a:cubicBezTo>
                  <a:pt x="345" y="14562"/>
                  <a:pt x="0" y="14186"/>
                  <a:pt x="0" y="13841"/>
                </a:cubicBezTo>
                <a:cubicBezTo>
                  <a:pt x="298" y="12916"/>
                  <a:pt x="2540" y="14343"/>
                  <a:pt x="3684" y="14923"/>
                </a:cubicBezTo>
                <a:cubicBezTo>
                  <a:pt x="4060" y="13982"/>
                  <a:pt x="4452" y="13042"/>
                  <a:pt x="4859" y="12038"/>
                </a:cubicBezTo>
                <a:cubicBezTo>
                  <a:pt x="4420" y="11803"/>
                  <a:pt x="3966" y="11584"/>
                  <a:pt x="3543" y="11302"/>
                </a:cubicBezTo>
                <a:cubicBezTo>
                  <a:pt x="3151" y="11035"/>
                  <a:pt x="2806" y="10706"/>
                  <a:pt x="2461" y="10361"/>
                </a:cubicBezTo>
                <a:cubicBezTo>
                  <a:pt x="2148" y="10048"/>
                  <a:pt x="2132" y="9672"/>
                  <a:pt x="2414" y="9342"/>
                </a:cubicBezTo>
                <a:cubicBezTo>
                  <a:pt x="2696" y="9029"/>
                  <a:pt x="3072" y="9123"/>
                  <a:pt x="3355" y="9327"/>
                </a:cubicBezTo>
                <a:cubicBezTo>
                  <a:pt x="3919" y="9734"/>
                  <a:pt x="4436" y="10189"/>
                  <a:pt x="4969" y="10628"/>
                </a:cubicBezTo>
                <a:cubicBezTo>
                  <a:pt x="5126" y="10753"/>
                  <a:pt x="5251" y="10910"/>
                  <a:pt x="5439" y="11082"/>
                </a:cubicBezTo>
                <a:cubicBezTo>
                  <a:pt x="5941" y="10189"/>
                  <a:pt x="6411" y="9358"/>
                  <a:pt x="6897" y="8480"/>
                </a:cubicBezTo>
                <a:cubicBezTo>
                  <a:pt x="6364" y="7916"/>
                  <a:pt x="5800" y="7383"/>
                  <a:pt x="5298" y="6803"/>
                </a:cubicBezTo>
                <a:cubicBezTo>
                  <a:pt x="5079" y="6552"/>
                  <a:pt x="4922" y="6223"/>
                  <a:pt x="4781" y="5910"/>
                </a:cubicBezTo>
                <a:cubicBezTo>
                  <a:pt x="4577" y="5471"/>
                  <a:pt x="4781" y="5095"/>
                  <a:pt x="5079" y="4797"/>
                </a:cubicBezTo>
                <a:cubicBezTo>
                  <a:pt x="5408" y="4468"/>
                  <a:pt x="5831" y="4577"/>
                  <a:pt x="6113" y="4860"/>
                </a:cubicBezTo>
                <a:cubicBezTo>
                  <a:pt x="6568" y="5314"/>
                  <a:pt x="6991" y="5800"/>
                  <a:pt x="7399" y="6317"/>
                </a:cubicBezTo>
                <a:cubicBezTo>
                  <a:pt x="7571" y="6552"/>
                  <a:pt x="7665" y="6866"/>
                  <a:pt x="7884" y="7289"/>
                </a:cubicBezTo>
                <a:cubicBezTo>
                  <a:pt x="8496" y="6599"/>
                  <a:pt x="9060" y="5988"/>
                  <a:pt x="9577" y="5330"/>
                </a:cubicBezTo>
                <a:cubicBezTo>
                  <a:pt x="9687" y="5189"/>
                  <a:pt x="9656" y="4875"/>
                  <a:pt x="9609" y="4656"/>
                </a:cubicBezTo>
                <a:cubicBezTo>
                  <a:pt x="9530" y="4186"/>
                  <a:pt x="9327" y="3731"/>
                  <a:pt x="9295" y="3245"/>
                </a:cubicBezTo>
                <a:cubicBezTo>
                  <a:pt x="9264" y="2744"/>
                  <a:pt x="9280" y="2226"/>
                  <a:pt x="9389" y="1740"/>
                </a:cubicBezTo>
                <a:cubicBezTo>
                  <a:pt x="9530" y="1176"/>
                  <a:pt x="9938" y="1113"/>
                  <a:pt x="10251" y="1599"/>
                </a:cubicBezTo>
                <a:cubicBezTo>
                  <a:pt x="10486" y="1960"/>
                  <a:pt x="10612" y="2399"/>
                  <a:pt x="10722" y="2822"/>
                </a:cubicBezTo>
                <a:cubicBezTo>
                  <a:pt x="10816" y="3182"/>
                  <a:pt x="10800" y="3574"/>
                  <a:pt x="10847" y="4013"/>
                </a:cubicBezTo>
                <a:close/>
              </a:path>
            </a:pathLst>
          </a:custGeom>
          <a:solidFill>
            <a:srgbClr val="95C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4998;p55"/>
          <p:cNvGrpSpPr/>
          <p:nvPr/>
        </p:nvGrpSpPr>
        <p:grpSpPr>
          <a:xfrm>
            <a:off x="5213768" y="4536392"/>
            <a:ext cx="317901" cy="453129"/>
            <a:chOff x="4200107" y="3309325"/>
            <a:chExt cx="251404" cy="358346"/>
          </a:xfrm>
        </p:grpSpPr>
        <p:sp>
          <p:nvSpPr>
            <p:cNvPr id="8" name="Google Shape;4999;p55"/>
            <p:cNvSpPr/>
            <p:nvPr/>
          </p:nvSpPr>
          <p:spPr>
            <a:xfrm>
              <a:off x="4325455" y="3378767"/>
              <a:ext cx="126056" cy="49306"/>
            </a:xfrm>
            <a:custGeom>
              <a:avLst/>
              <a:gdLst/>
              <a:ahLst/>
              <a:cxnLst/>
              <a:rect l="l" t="t" r="r" b="b"/>
              <a:pathLst>
                <a:path w="5691" h="2226" extrusionOk="0">
                  <a:moveTo>
                    <a:pt x="5690" y="737"/>
                  </a:moveTo>
                  <a:cubicBezTo>
                    <a:pt x="3747" y="1630"/>
                    <a:pt x="1991" y="2226"/>
                    <a:pt x="0" y="1787"/>
                  </a:cubicBezTo>
                  <a:cubicBezTo>
                    <a:pt x="800" y="517"/>
                    <a:pt x="3370" y="0"/>
                    <a:pt x="5690" y="737"/>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000;p55"/>
            <p:cNvSpPr/>
            <p:nvPr/>
          </p:nvSpPr>
          <p:spPr>
            <a:xfrm>
              <a:off x="4325455" y="3378767"/>
              <a:ext cx="126056" cy="49306"/>
            </a:xfrm>
            <a:custGeom>
              <a:avLst/>
              <a:gdLst/>
              <a:ahLst/>
              <a:cxnLst/>
              <a:rect l="l" t="t" r="r" b="b"/>
              <a:pathLst>
                <a:path w="5691" h="2226" fill="none" extrusionOk="0">
                  <a:moveTo>
                    <a:pt x="5690" y="737"/>
                  </a:moveTo>
                  <a:cubicBezTo>
                    <a:pt x="3747" y="1630"/>
                    <a:pt x="1991" y="2226"/>
                    <a:pt x="0" y="1787"/>
                  </a:cubicBezTo>
                  <a:cubicBezTo>
                    <a:pt x="800" y="517"/>
                    <a:pt x="3370" y="0"/>
                    <a:pt x="5690" y="737"/>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001;p55"/>
            <p:cNvSpPr/>
            <p:nvPr/>
          </p:nvSpPr>
          <p:spPr>
            <a:xfrm>
              <a:off x="4200107" y="3365920"/>
              <a:ext cx="96906" cy="52097"/>
            </a:xfrm>
            <a:custGeom>
              <a:avLst/>
              <a:gdLst/>
              <a:ahLst/>
              <a:cxnLst/>
              <a:rect l="l" t="t" r="r" b="b"/>
              <a:pathLst>
                <a:path w="4375" h="2352" extrusionOk="0">
                  <a:moveTo>
                    <a:pt x="1" y="141"/>
                  </a:moveTo>
                  <a:cubicBezTo>
                    <a:pt x="2054" y="0"/>
                    <a:pt x="3920" y="956"/>
                    <a:pt x="4374" y="2351"/>
                  </a:cubicBezTo>
                  <a:cubicBezTo>
                    <a:pt x="2572" y="2351"/>
                    <a:pt x="1208" y="1615"/>
                    <a:pt x="1" y="14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002;p55"/>
            <p:cNvSpPr/>
            <p:nvPr/>
          </p:nvSpPr>
          <p:spPr>
            <a:xfrm>
              <a:off x="4200107" y="3365920"/>
              <a:ext cx="96906" cy="52097"/>
            </a:xfrm>
            <a:custGeom>
              <a:avLst/>
              <a:gdLst/>
              <a:ahLst/>
              <a:cxnLst/>
              <a:rect l="l" t="t" r="r" b="b"/>
              <a:pathLst>
                <a:path w="4375" h="2352" fill="none" extrusionOk="0">
                  <a:moveTo>
                    <a:pt x="1" y="141"/>
                  </a:moveTo>
                  <a:cubicBezTo>
                    <a:pt x="2054" y="0"/>
                    <a:pt x="3920" y="956"/>
                    <a:pt x="4374" y="2351"/>
                  </a:cubicBezTo>
                  <a:cubicBezTo>
                    <a:pt x="2572" y="2351"/>
                    <a:pt x="1208" y="1615"/>
                    <a:pt x="1" y="141"/>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003;p55"/>
            <p:cNvSpPr/>
            <p:nvPr/>
          </p:nvSpPr>
          <p:spPr>
            <a:xfrm>
              <a:off x="4298720" y="3309325"/>
              <a:ext cx="39250" cy="101735"/>
            </a:xfrm>
            <a:custGeom>
              <a:avLst/>
              <a:gdLst/>
              <a:ahLst/>
              <a:cxnLst/>
              <a:rect l="l" t="t" r="r" b="b"/>
              <a:pathLst>
                <a:path w="1772" h="4593" extrusionOk="0">
                  <a:moveTo>
                    <a:pt x="1160" y="0"/>
                  </a:moveTo>
                  <a:cubicBezTo>
                    <a:pt x="1772" y="1662"/>
                    <a:pt x="1192" y="3135"/>
                    <a:pt x="502" y="4593"/>
                  </a:cubicBezTo>
                  <a:cubicBezTo>
                    <a:pt x="0" y="2963"/>
                    <a:pt x="298" y="1442"/>
                    <a:pt x="1160"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004;p55"/>
            <p:cNvSpPr/>
            <p:nvPr/>
          </p:nvSpPr>
          <p:spPr>
            <a:xfrm>
              <a:off x="4298720" y="3309325"/>
              <a:ext cx="39250" cy="101735"/>
            </a:xfrm>
            <a:custGeom>
              <a:avLst/>
              <a:gdLst/>
              <a:ahLst/>
              <a:cxnLst/>
              <a:rect l="l" t="t" r="r" b="b"/>
              <a:pathLst>
                <a:path w="1772" h="4593" fill="none" extrusionOk="0">
                  <a:moveTo>
                    <a:pt x="1160" y="0"/>
                  </a:moveTo>
                  <a:cubicBezTo>
                    <a:pt x="1772" y="1662"/>
                    <a:pt x="1192" y="3135"/>
                    <a:pt x="502" y="4593"/>
                  </a:cubicBezTo>
                  <a:cubicBezTo>
                    <a:pt x="0" y="2963"/>
                    <a:pt x="298" y="1442"/>
                    <a:pt x="1160" y="0"/>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005;p55"/>
            <p:cNvSpPr/>
            <p:nvPr/>
          </p:nvSpPr>
          <p:spPr>
            <a:xfrm>
              <a:off x="4271298" y="3429092"/>
              <a:ext cx="81955" cy="101757"/>
            </a:xfrm>
            <a:custGeom>
              <a:avLst/>
              <a:gdLst/>
              <a:ahLst/>
              <a:cxnLst/>
              <a:rect l="l" t="t" r="r" b="b"/>
              <a:pathLst>
                <a:path w="3700" h="4594" extrusionOk="0">
                  <a:moveTo>
                    <a:pt x="0" y="659"/>
                  </a:moveTo>
                  <a:cubicBezTo>
                    <a:pt x="0" y="17"/>
                    <a:pt x="564" y="32"/>
                    <a:pt x="878" y="32"/>
                  </a:cubicBezTo>
                  <a:cubicBezTo>
                    <a:pt x="1458" y="1"/>
                    <a:pt x="2069" y="17"/>
                    <a:pt x="2649" y="95"/>
                  </a:cubicBezTo>
                  <a:cubicBezTo>
                    <a:pt x="3386" y="189"/>
                    <a:pt x="3699" y="534"/>
                    <a:pt x="3527" y="1255"/>
                  </a:cubicBezTo>
                  <a:cubicBezTo>
                    <a:pt x="3276" y="2195"/>
                    <a:pt x="2884" y="3104"/>
                    <a:pt x="2492" y="3998"/>
                  </a:cubicBezTo>
                  <a:cubicBezTo>
                    <a:pt x="2320" y="4390"/>
                    <a:pt x="1865" y="4593"/>
                    <a:pt x="1427" y="4546"/>
                  </a:cubicBezTo>
                  <a:cubicBezTo>
                    <a:pt x="941" y="4468"/>
                    <a:pt x="643" y="4123"/>
                    <a:pt x="549" y="3653"/>
                  </a:cubicBezTo>
                  <a:cubicBezTo>
                    <a:pt x="423" y="3151"/>
                    <a:pt x="345" y="2650"/>
                    <a:pt x="267" y="2148"/>
                  </a:cubicBezTo>
                  <a:cubicBezTo>
                    <a:pt x="157" y="1584"/>
                    <a:pt x="126" y="1380"/>
                    <a:pt x="0" y="659"/>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006;p55"/>
            <p:cNvSpPr/>
            <p:nvPr/>
          </p:nvSpPr>
          <p:spPr>
            <a:xfrm>
              <a:off x="4282063" y="3516431"/>
              <a:ext cx="62131" cy="151240"/>
            </a:xfrm>
            <a:custGeom>
              <a:avLst/>
              <a:gdLst/>
              <a:ahLst/>
              <a:cxnLst/>
              <a:rect l="l" t="t" r="r" b="b"/>
              <a:pathLst>
                <a:path w="2805" h="6828" extrusionOk="0">
                  <a:moveTo>
                    <a:pt x="1135" y="0"/>
                  </a:moveTo>
                  <a:cubicBezTo>
                    <a:pt x="1003" y="0"/>
                    <a:pt x="870" y="86"/>
                    <a:pt x="862" y="259"/>
                  </a:cubicBezTo>
                  <a:cubicBezTo>
                    <a:pt x="847" y="1842"/>
                    <a:pt x="0" y="6575"/>
                    <a:pt x="2461" y="6826"/>
                  </a:cubicBezTo>
                  <a:cubicBezTo>
                    <a:pt x="2471" y="6827"/>
                    <a:pt x="2480" y="6827"/>
                    <a:pt x="2490" y="6827"/>
                  </a:cubicBezTo>
                  <a:cubicBezTo>
                    <a:pt x="2805" y="6827"/>
                    <a:pt x="2781" y="6324"/>
                    <a:pt x="2461" y="6293"/>
                  </a:cubicBezTo>
                  <a:cubicBezTo>
                    <a:pt x="627" y="6121"/>
                    <a:pt x="1379" y="1481"/>
                    <a:pt x="1395" y="259"/>
                  </a:cubicBezTo>
                  <a:cubicBezTo>
                    <a:pt x="1395" y="86"/>
                    <a:pt x="1266" y="0"/>
                    <a:pt x="1135" y="0"/>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5127;p55"/>
          <p:cNvGrpSpPr/>
          <p:nvPr/>
        </p:nvGrpSpPr>
        <p:grpSpPr>
          <a:xfrm>
            <a:off x="5531669" y="4336376"/>
            <a:ext cx="318767" cy="653144"/>
            <a:chOff x="1701548" y="3416733"/>
            <a:chExt cx="252089" cy="516523"/>
          </a:xfrm>
        </p:grpSpPr>
        <p:sp>
          <p:nvSpPr>
            <p:cNvPr id="17" name="Google Shape;5128;p55"/>
            <p:cNvSpPr/>
            <p:nvPr/>
          </p:nvSpPr>
          <p:spPr>
            <a:xfrm>
              <a:off x="1701548" y="3416733"/>
              <a:ext cx="252089" cy="500679"/>
            </a:xfrm>
            <a:custGeom>
              <a:avLst/>
              <a:gdLst/>
              <a:ahLst/>
              <a:cxnLst/>
              <a:rect l="l" t="t" r="r" b="b"/>
              <a:pathLst>
                <a:path w="11381" h="22604" extrusionOk="0">
                  <a:moveTo>
                    <a:pt x="6145" y="12540"/>
                  </a:moveTo>
                  <a:cubicBezTo>
                    <a:pt x="7054" y="12399"/>
                    <a:pt x="7838" y="12242"/>
                    <a:pt x="8637" y="12148"/>
                  </a:cubicBezTo>
                  <a:cubicBezTo>
                    <a:pt x="8872" y="12117"/>
                    <a:pt x="9139" y="12195"/>
                    <a:pt x="9358" y="12274"/>
                  </a:cubicBezTo>
                  <a:cubicBezTo>
                    <a:pt x="9719" y="12415"/>
                    <a:pt x="9797" y="12681"/>
                    <a:pt x="9640" y="13042"/>
                  </a:cubicBezTo>
                  <a:cubicBezTo>
                    <a:pt x="9437" y="13481"/>
                    <a:pt x="9092" y="13716"/>
                    <a:pt x="8653" y="13857"/>
                  </a:cubicBezTo>
                  <a:cubicBezTo>
                    <a:pt x="7712" y="14170"/>
                    <a:pt x="6741" y="14092"/>
                    <a:pt x="5706" y="13935"/>
                  </a:cubicBezTo>
                  <a:cubicBezTo>
                    <a:pt x="5534" y="14421"/>
                    <a:pt x="5361" y="14907"/>
                    <a:pt x="5158" y="15503"/>
                  </a:cubicBezTo>
                  <a:cubicBezTo>
                    <a:pt x="5753" y="15424"/>
                    <a:pt x="6302" y="15330"/>
                    <a:pt x="6835" y="15299"/>
                  </a:cubicBezTo>
                  <a:cubicBezTo>
                    <a:pt x="7305" y="15267"/>
                    <a:pt x="7775" y="15252"/>
                    <a:pt x="8230" y="15314"/>
                  </a:cubicBezTo>
                  <a:cubicBezTo>
                    <a:pt x="8575" y="15361"/>
                    <a:pt x="8966" y="15597"/>
                    <a:pt x="8919" y="15973"/>
                  </a:cubicBezTo>
                  <a:cubicBezTo>
                    <a:pt x="8888" y="16224"/>
                    <a:pt x="8606" y="16521"/>
                    <a:pt x="8355" y="16647"/>
                  </a:cubicBezTo>
                  <a:cubicBezTo>
                    <a:pt x="8073" y="16804"/>
                    <a:pt x="7712" y="16866"/>
                    <a:pt x="7368" y="16851"/>
                  </a:cubicBezTo>
                  <a:cubicBezTo>
                    <a:pt x="6505" y="16835"/>
                    <a:pt x="5643" y="16772"/>
                    <a:pt x="4672" y="16709"/>
                  </a:cubicBezTo>
                  <a:cubicBezTo>
                    <a:pt x="4499" y="17054"/>
                    <a:pt x="4280" y="17462"/>
                    <a:pt x="4029" y="17932"/>
                  </a:cubicBezTo>
                  <a:cubicBezTo>
                    <a:pt x="4421" y="17932"/>
                    <a:pt x="4687" y="17948"/>
                    <a:pt x="4954" y="17932"/>
                  </a:cubicBezTo>
                  <a:cubicBezTo>
                    <a:pt x="5847" y="17885"/>
                    <a:pt x="6631" y="18199"/>
                    <a:pt x="7368" y="18606"/>
                  </a:cubicBezTo>
                  <a:cubicBezTo>
                    <a:pt x="7540" y="18700"/>
                    <a:pt x="7728" y="18998"/>
                    <a:pt x="7712" y="19186"/>
                  </a:cubicBezTo>
                  <a:cubicBezTo>
                    <a:pt x="7697" y="19374"/>
                    <a:pt x="7462" y="19672"/>
                    <a:pt x="7274" y="19703"/>
                  </a:cubicBezTo>
                  <a:cubicBezTo>
                    <a:pt x="6819" y="19782"/>
                    <a:pt x="6333" y="19829"/>
                    <a:pt x="5894" y="19735"/>
                  </a:cubicBezTo>
                  <a:cubicBezTo>
                    <a:pt x="5079" y="19547"/>
                    <a:pt x="4280" y="19249"/>
                    <a:pt x="3496" y="19014"/>
                  </a:cubicBezTo>
                  <a:cubicBezTo>
                    <a:pt x="2900" y="19985"/>
                    <a:pt x="2258" y="20942"/>
                    <a:pt x="1709" y="21960"/>
                  </a:cubicBezTo>
                  <a:cubicBezTo>
                    <a:pt x="1458" y="22431"/>
                    <a:pt x="1192" y="22603"/>
                    <a:pt x="690" y="22493"/>
                  </a:cubicBezTo>
                  <a:cubicBezTo>
                    <a:pt x="377" y="22117"/>
                    <a:pt x="659" y="21866"/>
                    <a:pt x="847" y="21584"/>
                  </a:cubicBezTo>
                  <a:cubicBezTo>
                    <a:pt x="1349" y="20863"/>
                    <a:pt x="1850" y="20142"/>
                    <a:pt x="2336" y="19421"/>
                  </a:cubicBezTo>
                  <a:cubicBezTo>
                    <a:pt x="2493" y="19186"/>
                    <a:pt x="2618" y="18935"/>
                    <a:pt x="2791" y="18622"/>
                  </a:cubicBezTo>
                  <a:cubicBezTo>
                    <a:pt x="2226" y="18449"/>
                    <a:pt x="1709" y="18324"/>
                    <a:pt x="1239" y="18136"/>
                  </a:cubicBezTo>
                  <a:cubicBezTo>
                    <a:pt x="894" y="17995"/>
                    <a:pt x="565" y="17807"/>
                    <a:pt x="298" y="17556"/>
                  </a:cubicBezTo>
                  <a:cubicBezTo>
                    <a:pt x="1" y="17305"/>
                    <a:pt x="32" y="16929"/>
                    <a:pt x="236" y="16615"/>
                  </a:cubicBezTo>
                  <a:cubicBezTo>
                    <a:pt x="408" y="16318"/>
                    <a:pt x="706" y="16192"/>
                    <a:pt x="1035" y="16349"/>
                  </a:cubicBezTo>
                  <a:cubicBezTo>
                    <a:pt x="1490" y="16553"/>
                    <a:pt x="1929" y="16772"/>
                    <a:pt x="2352" y="17039"/>
                  </a:cubicBezTo>
                  <a:cubicBezTo>
                    <a:pt x="2634" y="17227"/>
                    <a:pt x="2853" y="17493"/>
                    <a:pt x="3198" y="17791"/>
                  </a:cubicBezTo>
                  <a:cubicBezTo>
                    <a:pt x="3402" y="17289"/>
                    <a:pt x="3590" y="16835"/>
                    <a:pt x="3794" y="16349"/>
                  </a:cubicBezTo>
                  <a:cubicBezTo>
                    <a:pt x="2728" y="15706"/>
                    <a:pt x="816" y="15691"/>
                    <a:pt x="784" y="14264"/>
                  </a:cubicBezTo>
                  <a:cubicBezTo>
                    <a:pt x="1035" y="13308"/>
                    <a:pt x="1866" y="13700"/>
                    <a:pt x="2415" y="13982"/>
                  </a:cubicBezTo>
                  <a:cubicBezTo>
                    <a:pt x="2775" y="14170"/>
                    <a:pt x="3073" y="14452"/>
                    <a:pt x="3402" y="14703"/>
                  </a:cubicBezTo>
                  <a:cubicBezTo>
                    <a:pt x="3668" y="14907"/>
                    <a:pt x="3935" y="15111"/>
                    <a:pt x="4280" y="15361"/>
                  </a:cubicBezTo>
                  <a:cubicBezTo>
                    <a:pt x="4531" y="14672"/>
                    <a:pt x="4766" y="14061"/>
                    <a:pt x="5016" y="13387"/>
                  </a:cubicBezTo>
                  <a:cubicBezTo>
                    <a:pt x="4609" y="13198"/>
                    <a:pt x="4264" y="13042"/>
                    <a:pt x="3935" y="12901"/>
                  </a:cubicBezTo>
                  <a:cubicBezTo>
                    <a:pt x="3261" y="12603"/>
                    <a:pt x="2681" y="12164"/>
                    <a:pt x="2320" y="11506"/>
                  </a:cubicBezTo>
                  <a:cubicBezTo>
                    <a:pt x="2038" y="10988"/>
                    <a:pt x="2336" y="10502"/>
                    <a:pt x="2916" y="10628"/>
                  </a:cubicBezTo>
                  <a:cubicBezTo>
                    <a:pt x="3339" y="10706"/>
                    <a:pt x="3747" y="11004"/>
                    <a:pt x="4139" y="11255"/>
                  </a:cubicBezTo>
                  <a:cubicBezTo>
                    <a:pt x="4374" y="11396"/>
                    <a:pt x="4546" y="11631"/>
                    <a:pt x="4750" y="11819"/>
                  </a:cubicBezTo>
                  <a:cubicBezTo>
                    <a:pt x="4922" y="11992"/>
                    <a:pt x="5110" y="12148"/>
                    <a:pt x="5408" y="12415"/>
                  </a:cubicBezTo>
                  <a:cubicBezTo>
                    <a:pt x="5596" y="11553"/>
                    <a:pt x="5769" y="10816"/>
                    <a:pt x="5926" y="10095"/>
                  </a:cubicBezTo>
                  <a:cubicBezTo>
                    <a:pt x="5267" y="9781"/>
                    <a:pt x="4687" y="9562"/>
                    <a:pt x="4139" y="9248"/>
                  </a:cubicBezTo>
                  <a:cubicBezTo>
                    <a:pt x="3621" y="8951"/>
                    <a:pt x="3167" y="8559"/>
                    <a:pt x="2963" y="7963"/>
                  </a:cubicBezTo>
                  <a:cubicBezTo>
                    <a:pt x="2775" y="7430"/>
                    <a:pt x="3073" y="7038"/>
                    <a:pt x="3606" y="7227"/>
                  </a:cubicBezTo>
                  <a:cubicBezTo>
                    <a:pt x="4092" y="7383"/>
                    <a:pt x="4562" y="7665"/>
                    <a:pt x="5001" y="7948"/>
                  </a:cubicBezTo>
                  <a:cubicBezTo>
                    <a:pt x="5440" y="8245"/>
                    <a:pt x="5816" y="8606"/>
                    <a:pt x="6317" y="9013"/>
                  </a:cubicBezTo>
                  <a:cubicBezTo>
                    <a:pt x="6427" y="8371"/>
                    <a:pt x="6521" y="7853"/>
                    <a:pt x="6600" y="7430"/>
                  </a:cubicBezTo>
                  <a:cubicBezTo>
                    <a:pt x="5800" y="7085"/>
                    <a:pt x="5063" y="6772"/>
                    <a:pt x="4327" y="6427"/>
                  </a:cubicBezTo>
                  <a:cubicBezTo>
                    <a:pt x="4107" y="6333"/>
                    <a:pt x="3857" y="6161"/>
                    <a:pt x="3762" y="5957"/>
                  </a:cubicBezTo>
                  <a:cubicBezTo>
                    <a:pt x="3637" y="5706"/>
                    <a:pt x="3543" y="5346"/>
                    <a:pt x="3637" y="5110"/>
                  </a:cubicBezTo>
                  <a:cubicBezTo>
                    <a:pt x="3700" y="4954"/>
                    <a:pt x="4123" y="4813"/>
                    <a:pt x="4358" y="4844"/>
                  </a:cubicBezTo>
                  <a:cubicBezTo>
                    <a:pt x="4734" y="4922"/>
                    <a:pt x="5110" y="5126"/>
                    <a:pt x="5471" y="5314"/>
                  </a:cubicBezTo>
                  <a:cubicBezTo>
                    <a:pt x="5847" y="5502"/>
                    <a:pt x="6223" y="5722"/>
                    <a:pt x="6678" y="5988"/>
                  </a:cubicBezTo>
                  <a:cubicBezTo>
                    <a:pt x="6803" y="5283"/>
                    <a:pt x="6631" y="4766"/>
                    <a:pt x="6286" y="4264"/>
                  </a:cubicBezTo>
                  <a:cubicBezTo>
                    <a:pt x="5628" y="3230"/>
                    <a:pt x="5205" y="2148"/>
                    <a:pt x="5565" y="894"/>
                  </a:cubicBezTo>
                  <a:cubicBezTo>
                    <a:pt x="5753" y="204"/>
                    <a:pt x="6161" y="1"/>
                    <a:pt x="6803" y="267"/>
                  </a:cubicBezTo>
                  <a:cubicBezTo>
                    <a:pt x="7430" y="549"/>
                    <a:pt x="7697" y="1082"/>
                    <a:pt x="7744" y="1693"/>
                  </a:cubicBezTo>
                  <a:cubicBezTo>
                    <a:pt x="7791" y="2367"/>
                    <a:pt x="7759" y="3073"/>
                    <a:pt x="7650" y="3731"/>
                  </a:cubicBezTo>
                  <a:cubicBezTo>
                    <a:pt x="7524" y="4499"/>
                    <a:pt x="7493" y="5220"/>
                    <a:pt x="7759" y="6020"/>
                  </a:cubicBezTo>
                  <a:cubicBezTo>
                    <a:pt x="8042" y="5784"/>
                    <a:pt x="8277" y="5534"/>
                    <a:pt x="8559" y="5377"/>
                  </a:cubicBezTo>
                  <a:cubicBezTo>
                    <a:pt x="9045" y="5110"/>
                    <a:pt x="9546" y="4813"/>
                    <a:pt x="10064" y="4672"/>
                  </a:cubicBezTo>
                  <a:cubicBezTo>
                    <a:pt x="10628" y="4515"/>
                    <a:pt x="11176" y="4875"/>
                    <a:pt x="11286" y="5299"/>
                  </a:cubicBezTo>
                  <a:cubicBezTo>
                    <a:pt x="11380" y="5706"/>
                    <a:pt x="11145" y="6208"/>
                    <a:pt x="10612" y="6411"/>
                  </a:cubicBezTo>
                  <a:cubicBezTo>
                    <a:pt x="9954" y="6678"/>
                    <a:pt x="9264" y="6929"/>
                    <a:pt x="8559" y="7054"/>
                  </a:cubicBezTo>
                  <a:cubicBezTo>
                    <a:pt x="7618" y="7211"/>
                    <a:pt x="7603" y="7148"/>
                    <a:pt x="7415" y="8057"/>
                  </a:cubicBezTo>
                  <a:cubicBezTo>
                    <a:pt x="7336" y="8449"/>
                    <a:pt x="7274" y="8841"/>
                    <a:pt x="7179" y="9296"/>
                  </a:cubicBezTo>
                  <a:cubicBezTo>
                    <a:pt x="7791" y="9029"/>
                    <a:pt x="8324" y="8731"/>
                    <a:pt x="8872" y="8590"/>
                  </a:cubicBezTo>
                  <a:cubicBezTo>
                    <a:pt x="9343" y="8465"/>
                    <a:pt x="9875" y="8449"/>
                    <a:pt x="10346" y="8559"/>
                  </a:cubicBezTo>
                  <a:cubicBezTo>
                    <a:pt x="10894" y="8684"/>
                    <a:pt x="11020" y="9264"/>
                    <a:pt x="10581" y="9640"/>
                  </a:cubicBezTo>
                  <a:cubicBezTo>
                    <a:pt x="10283" y="9891"/>
                    <a:pt x="9907" y="10111"/>
                    <a:pt x="9531" y="10205"/>
                  </a:cubicBezTo>
                  <a:cubicBezTo>
                    <a:pt x="8857" y="10346"/>
                    <a:pt x="8167" y="10408"/>
                    <a:pt x="7477" y="10455"/>
                  </a:cubicBezTo>
                  <a:cubicBezTo>
                    <a:pt x="6929" y="10471"/>
                    <a:pt x="6615" y="10675"/>
                    <a:pt x="6505" y="11239"/>
                  </a:cubicBezTo>
                  <a:cubicBezTo>
                    <a:pt x="6411" y="11694"/>
                    <a:pt x="6270" y="12133"/>
                    <a:pt x="6145" y="12540"/>
                  </a:cubicBezTo>
                  <a:close/>
                </a:path>
              </a:pathLst>
            </a:custGeom>
            <a:solidFill>
              <a:srgbClr val="95C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129;p55"/>
            <p:cNvSpPr/>
            <p:nvPr/>
          </p:nvSpPr>
          <p:spPr>
            <a:xfrm>
              <a:off x="1902808" y="3904417"/>
              <a:ext cx="665" cy="1728"/>
            </a:xfrm>
            <a:custGeom>
              <a:avLst/>
              <a:gdLst/>
              <a:ahLst/>
              <a:cxnLst/>
              <a:rect l="l" t="t" r="r" b="b"/>
              <a:pathLst>
                <a:path w="30" h="78" extrusionOk="0">
                  <a:moveTo>
                    <a:pt x="29" y="0"/>
                  </a:moveTo>
                  <a:lnTo>
                    <a:pt x="29" y="0"/>
                  </a:lnTo>
                  <a:cubicBezTo>
                    <a:pt x="6" y="58"/>
                    <a:pt x="0" y="77"/>
                    <a:pt x="2" y="77"/>
                  </a:cubicBezTo>
                  <a:cubicBezTo>
                    <a:pt x="4" y="77"/>
                    <a:pt x="29" y="20"/>
                    <a:pt x="29"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130;p55"/>
            <p:cNvSpPr/>
            <p:nvPr/>
          </p:nvSpPr>
          <p:spPr>
            <a:xfrm>
              <a:off x="1884689" y="3910309"/>
              <a:ext cx="377" cy="1750"/>
            </a:xfrm>
            <a:custGeom>
              <a:avLst/>
              <a:gdLst/>
              <a:ahLst/>
              <a:cxnLst/>
              <a:rect l="l" t="t" r="r" b="b"/>
              <a:pathLst>
                <a:path w="17" h="79" extrusionOk="0">
                  <a:moveTo>
                    <a:pt x="1" y="1"/>
                  </a:moveTo>
                  <a:cubicBezTo>
                    <a:pt x="17" y="32"/>
                    <a:pt x="17" y="63"/>
                    <a:pt x="17" y="79"/>
                  </a:cubicBezTo>
                  <a:cubicBezTo>
                    <a:pt x="17" y="48"/>
                    <a:pt x="17" y="32"/>
                    <a:pt x="1"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131;p55"/>
            <p:cNvSpPr/>
            <p:nvPr/>
          </p:nvSpPr>
          <p:spPr>
            <a:xfrm>
              <a:off x="1899619" y="3905104"/>
              <a:ext cx="3145" cy="3500"/>
            </a:xfrm>
            <a:custGeom>
              <a:avLst/>
              <a:gdLst/>
              <a:ahLst/>
              <a:cxnLst/>
              <a:rect l="l" t="t" r="r" b="b"/>
              <a:pathLst>
                <a:path w="142" h="158" extrusionOk="0">
                  <a:moveTo>
                    <a:pt x="142" y="0"/>
                  </a:moveTo>
                  <a:lnTo>
                    <a:pt x="142" y="0"/>
                  </a:lnTo>
                  <a:cubicBezTo>
                    <a:pt x="126" y="32"/>
                    <a:pt x="79" y="79"/>
                    <a:pt x="1" y="157"/>
                  </a:cubicBezTo>
                  <a:cubicBezTo>
                    <a:pt x="48" y="110"/>
                    <a:pt x="111" y="63"/>
                    <a:pt x="142"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132;p55"/>
            <p:cNvSpPr/>
            <p:nvPr/>
          </p:nvSpPr>
          <p:spPr>
            <a:xfrm>
              <a:off x="1899286" y="3908581"/>
              <a:ext cx="2104" cy="3101"/>
            </a:xfrm>
            <a:custGeom>
              <a:avLst/>
              <a:gdLst/>
              <a:ahLst/>
              <a:cxnLst/>
              <a:rect l="l" t="t" r="r" b="b"/>
              <a:pathLst>
                <a:path w="95" h="140" extrusionOk="0">
                  <a:moveTo>
                    <a:pt x="94" y="0"/>
                  </a:moveTo>
                  <a:lnTo>
                    <a:pt x="94" y="0"/>
                  </a:lnTo>
                  <a:cubicBezTo>
                    <a:pt x="63" y="47"/>
                    <a:pt x="32" y="94"/>
                    <a:pt x="0" y="126"/>
                  </a:cubicBezTo>
                  <a:cubicBezTo>
                    <a:pt x="4" y="134"/>
                    <a:pt x="9" y="139"/>
                    <a:pt x="14" y="139"/>
                  </a:cubicBezTo>
                  <a:cubicBezTo>
                    <a:pt x="28" y="139"/>
                    <a:pt x="49" y="103"/>
                    <a:pt x="94"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133;p55"/>
            <p:cNvSpPr/>
            <p:nvPr/>
          </p:nvSpPr>
          <p:spPr>
            <a:xfrm>
              <a:off x="1902742" y="3900230"/>
              <a:ext cx="2813" cy="4895"/>
            </a:xfrm>
            <a:custGeom>
              <a:avLst/>
              <a:gdLst/>
              <a:ahLst/>
              <a:cxnLst/>
              <a:rect l="l" t="t" r="r" b="b"/>
              <a:pathLst>
                <a:path w="127" h="221" extrusionOk="0">
                  <a:moveTo>
                    <a:pt x="126" y="1"/>
                  </a:moveTo>
                  <a:cubicBezTo>
                    <a:pt x="112" y="29"/>
                    <a:pt x="101" y="54"/>
                    <a:pt x="91" y="77"/>
                  </a:cubicBezTo>
                  <a:lnTo>
                    <a:pt x="91" y="77"/>
                  </a:lnTo>
                  <a:cubicBezTo>
                    <a:pt x="104" y="52"/>
                    <a:pt x="116" y="26"/>
                    <a:pt x="126" y="1"/>
                  </a:cubicBezTo>
                  <a:close/>
                  <a:moveTo>
                    <a:pt x="91" y="77"/>
                  </a:moveTo>
                  <a:cubicBezTo>
                    <a:pt x="64" y="129"/>
                    <a:pt x="33" y="178"/>
                    <a:pt x="1" y="220"/>
                  </a:cubicBezTo>
                  <a:cubicBezTo>
                    <a:pt x="32" y="189"/>
                    <a:pt x="32" y="189"/>
                    <a:pt x="32" y="189"/>
                  </a:cubicBezTo>
                  <a:cubicBezTo>
                    <a:pt x="54" y="167"/>
                    <a:pt x="69" y="130"/>
                    <a:pt x="91" y="77"/>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134;p55"/>
            <p:cNvSpPr/>
            <p:nvPr/>
          </p:nvSpPr>
          <p:spPr>
            <a:xfrm>
              <a:off x="1901701" y="3718664"/>
              <a:ext cx="1063" cy="3832"/>
            </a:xfrm>
            <a:custGeom>
              <a:avLst/>
              <a:gdLst/>
              <a:ahLst/>
              <a:cxnLst/>
              <a:rect l="l" t="t" r="r" b="b"/>
              <a:pathLst>
                <a:path w="48" h="173" extrusionOk="0">
                  <a:moveTo>
                    <a:pt x="48" y="0"/>
                  </a:moveTo>
                  <a:cubicBezTo>
                    <a:pt x="17" y="0"/>
                    <a:pt x="1" y="47"/>
                    <a:pt x="17" y="173"/>
                  </a:cubicBezTo>
                  <a:cubicBezTo>
                    <a:pt x="17" y="79"/>
                    <a:pt x="32" y="32"/>
                    <a:pt x="48"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135;p55"/>
            <p:cNvSpPr/>
            <p:nvPr/>
          </p:nvSpPr>
          <p:spPr>
            <a:xfrm>
              <a:off x="1884357" y="3927675"/>
              <a:ext cx="4519" cy="5582"/>
            </a:xfrm>
            <a:custGeom>
              <a:avLst/>
              <a:gdLst/>
              <a:ahLst/>
              <a:cxnLst/>
              <a:rect l="l" t="t" r="r" b="b"/>
              <a:pathLst>
                <a:path w="204" h="252" extrusionOk="0">
                  <a:moveTo>
                    <a:pt x="204" y="0"/>
                  </a:moveTo>
                  <a:lnTo>
                    <a:pt x="204" y="0"/>
                  </a:lnTo>
                  <a:cubicBezTo>
                    <a:pt x="110" y="110"/>
                    <a:pt x="63" y="141"/>
                    <a:pt x="0" y="173"/>
                  </a:cubicBezTo>
                  <a:cubicBezTo>
                    <a:pt x="32" y="188"/>
                    <a:pt x="94" y="173"/>
                    <a:pt x="47" y="251"/>
                  </a:cubicBezTo>
                  <a:lnTo>
                    <a:pt x="204" y="0"/>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136;p55"/>
            <p:cNvSpPr/>
            <p:nvPr/>
          </p:nvSpPr>
          <p:spPr>
            <a:xfrm>
              <a:off x="1904846" y="3889598"/>
              <a:ext cx="4585" cy="8040"/>
            </a:xfrm>
            <a:custGeom>
              <a:avLst/>
              <a:gdLst/>
              <a:ahLst/>
              <a:cxnLst/>
              <a:rect l="l" t="t" r="r" b="b"/>
              <a:pathLst>
                <a:path w="207" h="363" extrusionOk="0">
                  <a:moveTo>
                    <a:pt x="157" y="0"/>
                  </a:moveTo>
                  <a:cubicBezTo>
                    <a:pt x="139" y="0"/>
                    <a:pt x="113" y="49"/>
                    <a:pt x="78" y="183"/>
                  </a:cubicBezTo>
                  <a:cubicBezTo>
                    <a:pt x="0" y="262"/>
                    <a:pt x="188" y="309"/>
                    <a:pt x="125" y="340"/>
                  </a:cubicBezTo>
                  <a:cubicBezTo>
                    <a:pt x="134" y="356"/>
                    <a:pt x="142" y="363"/>
                    <a:pt x="149" y="363"/>
                  </a:cubicBezTo>
                  <a:cubicBezTo>
                    <a:pt x="200" y="363"/>
                    <a:pt x="207" y="0"/>
                    <a:pt x="157"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137;p55"/>
            <p:cNvSpPr/>
            <p:nvPr/>
          </p:nvSpPr>
          <p:spPr>
            <a:xfrm>
              <a:off x="1881920" y="3901271"/>
              <a:ext cx="6268" cy="8018"/>
            </a:xfrm>
            <a:custGeom>
              <a:avLst/>
              <a:gdLst/>
              <a:ahLst/>
              <a:cxnLst/>
              <a:rect l="l" t="t" r="r" b="b"/>
              <a:pathLst>
                <a:path w="283" h="362" extrusionOk="0">
                  <a:moveTo>
                    <a:pt x="236" y="1"/>
                  </a:moveTo>
                  <a:cubicBezTo>
                    <a:pt x="236" y="1"/>
                    <a:pt x="32" y="267"/>
                    <a:pt x="16" y="267"/>
                  </a:cubicBezTo>
                  <a:cubicBezTo>
                    <a:pt x="48" y="267"/>
                    <a:pt x="32" y="314"/>
                    <a:pt x="1" y="362"/>
                  </a:cubicBezTo>
                  <a:cubicBezTo>
                    <a:pt x="142" y="205"/>
                    <a:pt x="283" y="17"/>
                    <a:pt x="236"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138;p55"/>
            <p:cNvSpPr/>
            <p:nvPr/>
          </p:nvSpPr>
          <p:spPr>
            <a:xfrm>
              <a:off x="1879152" y="3909268"/>
              <a:ext cx="2791" cy="5227"/>
            </a:xfrm>
            <a:custGeom>
              <a:avLst/>
              <a:gdLst/>
              <a:ahLst/>
              <a:cxnLst/>
              <a:rect l="l" t="t" r="r" b="b"/>
              <a:pathLst>
                <a:path w="126" h="236" extrusionOk="0">
                  <a:moveTo>
                    <a:pt x="126" y="1"/>
                  </a:moveTo>
                  <a:lnTo>
                    <a:pt x="126" y="1"/>
                  </a:lnTo>
                  <a:cubicBezTo>
                    <a:pt x="63" y="79"/>
                    <a:pt x="16" y="173"/>
                    <a:pt x="0" y="236"/>
                  </a:cubicBezTo>
                  <a:cubicBezTo>
                    <a:pt x="31" y="189"/>
                    <a:pt x="94" y="79"/>
                    <a:pt x="126"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139;p55"/>
            <p:cNvSpPr/>
            <p:nvPr/>
          </p:nvSpPr>
          <p:spPr>
            <a:xfrm>
              <a:off x="1899619" y="3844345"/>
              <a:ext cx="3854" cy="3832"/>
            </a:xfrm>
            <a:custGeom>
              <a:avLst/>
              <a:gdLst/>
              <a:ahLst/>
              <a:cxnLst/>
              <a:rect l="l" t="t" r="r" b="b"/>
              <a:pathLst>
                <a:path w="174" h="173" extrusionOk="0">
                  <a:moveTo>
                    <a:pt x="1" y="0"/>
                  </a:moveTo>
                  <a:lnTo>
                    <a:pt x="17" y="173"/>
                  </a:lnTo>
                  <a:cubicBezTo>
                    <a:pt x="79" y="94"/>
                    <a:pt x="111" y="94"/>
                    <a:pt x="173" y="63"/>
                  </a:cubicBezTo>
                  <a:lnTo>
                    <a:pt x="1" y="0"/>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140;p55"/>
            <p:cNvSpPr/>
            <p:nvPr/>
          </p:nvSpPr>
          <p:spPr>
            <a:xfrm>
              <a:off x="1901368" y="3820179"/>
              <a:ext cx="2791" cy="8794"/>
            </a:xfrm>
            <a:custGeom>
              <a:avLst/>
              <a:gdLst/>
              <a:ahLst/>
              <a:cxnLst/>
              <a:rect l="l" t="t" r="r" b="b"/>
              <a:pathLst>
                <a:path w="126" h="397" extrusionOk="0">
                  <a:moveTo>
                    <a:pt x="47" y="0"/>
                  </a:moveTo>
                  <a:cubicBezTo>
                    <a:pt x="34" y="0"/>
                    <a:pt x="19" y="48"/>
                    <a:pt x="0" y="182"/>
                  </a:cubicBezTo>
                  <a:cubicBezTo>
                    <a:pt x="33" y="215"/>
                    <a:pt x="35" y="396"/>
                    <a:pt x="67" y="396"/>
                  </a:cubicBezTo>
                  <a:cubicBezTo>
                    <a:pt x="80" y="396"/>
                    <a:pt x="98" y="364"/>
                    <a:pt x="126" y="276"/>
                  </a:cubicBezTo>
                  <a:cubicBezTo>
                    <a:pt x="93" y="244"/>
                    <a:pt x="76" y="0"/>
                    <a:pt x="47"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141;p55"/>
            <p:cNvSpPr/>
            <p:nvPr/>
          </p:nvSpPr>
          <p:spPr>
            <a:xfrm>
              <a:off x="1910738" y="3708586"/>
              <a:ext cx="6955" cy="2104"/>
            </a:xfrm>
            <a:custGeom>
              <a:avLst/>
              <a:gdLst/>
              <a:ahLst/>
              <a:cxnLst/>
              <a:rect l="l" t="t" r="r" b="b"/>
              <a:pathLst>
                <a:path w="314" h="95" extrusionOk="0">
                  <a:moveTo>
                    <a:pt x="0" y="1"/>
                  </a:moveTo>
                  <a:lnTo>
                    <a:pt x="16" y="95"/>
                  </a:lnTo>
                  <a:lnTo>
                    <a:pt x="314" y="1"/>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5172;p55"/>
          <p:cNvGrpSpPr/>
          <p:nvPr/>
        </p:nvGrpSpPr>
        <p:grpSpPr>
          <a:xfrm>
            <a:off x="7686303" y="4639270"/>
            <a:ext cx="579530" cy="431139"/>
            <a:chOff x="5717526" y="2920839"/>
            <a:chExt cx="458308" cy="340956"/>
          </a:xfrm>
        </p:grpSpPr>
        <p:sp>
          <p:nvSpPr>
            <p:cNvPr id="32" name="Google Shape;5173;p55"/>
            <p:cNvSpPr/>
            <p:nvPr/>
          </p:nvSpPr>
          <p:spPr>
            <a:xfrm>
              <a:off x="5856386" y="3002065"/>
              <a:ext cx="319447" cy="251048"/>
            </a:xfrm>
            <a:custGeom>
              <a:avLst/>
              <a:gdLst/>
              <a:ahLst/>
              <a:cxnLst/>
              <a:rect l="l" t="t" r="r" b="b"/>
              <a:pathLst>
                <a:path w="14422" h="11334" extrusionOk="0">
                  <a:moveTo>
                    <a:pt x="4891" y="10785"/>
                  </a:moveTo>
                  <a:cubicBezTo>
                    <a:pt x="3245" y="10581"/>
                    <a:pt x="2007" y="9719"/>
                    <a:pt x="1004" y="8465"/>
                  </a:cubicBezTo>
                  <a:cubicBezTo>
                    <a:pt x="1" y="7195"/>
                    <a:pt x="32" y="7180"/>
                    <a:pt x="440" y="5597"/>
                  </a:cubicBezTo>
                  <a:cubicBezTo>
                    <a:pt x="1223" y="2446"/>
                    <a:pt x="3292" y="738"/>
                    <a:pt x="6427" y="189"/>
                  </a:cubicBezTo>
                  <a:cubicBezTo>
                    <a:pt x="7493" y="1"/>
                    <a:pt x="8528" y="1"/>
                    <a:pt x="9609" y="126"/>
                  </a:cubicBezTo>
                  <a:cubicBezTo>
                    <a:pt x="10738" y="252"/>
                    <a:pt x="11647" y="769"/>
                    <a:pt x="12368" y="1568"/>
                  </a:cubicBezTo>
                  <a:cubicBezTo>
                    <a:pt x="13387" y="2713"/>
                    <a:pt x="14217" y="3967"/>
                    <a:pt x="14311" y="5628"/>
                  </a:cubicBezTo>
                  <a:cubicBezTo>
                    <a:pt x="14421" y="7901"/>
                    <a:pt x="13402" y="9531"/>
                    <a:pt x="11506" y="10487"/>
                  </a:cubicBezTo>
                  <a:cubicBezTo>
                    <a:pt x="9844" y="11333"/>
                    <a:pt x="8073" y="11318"/>
                    <a:pt x="6318" y="10722"/>
                  </a:cubicBezTo>
                  <a:cubicBezTo>
                    <a:pt x="5064" y="10315"/>
                    <a:pt x="3966" y="8637"/>
                    <a:pt x="4076" y="7337"/>
                  </a:cubicBezTo>
                  <a:cubicBezTo>
                    <a:pt x="4201" y="5894"/>
                    <a:pt x="4860" y="5236"/>
                    <a:pt x="6035" y="5111"/>
                  </a:cubicBezTo>
                  <a:cubicBezTo>
                    <a:pt x="6725" y="5032"/>
                    <a:pt x="7477" y="5079"/>
                    <a:pt x="8151" y="5283"/>
                  </a:cubicBezTo>
                  <a:cubicBezTo>
                    <a:pt x="9013" y="5534"/>
                    <a:pt x="9358" y="6333"/>
                    <a:pt x="9155" y="7133"/>
                  </a:cubicBezTo>
                  <a:cubicBezTo>
                    <a:pt x="8998" y="7775"/>
                    <a:pt x="8308" y="8089"/>
                    <a:pt x="7697" y="7775"/>
                  </a:cubicBezTo>
                  <a:cubicBezTo>
                    <a:pt x="7477" y="7666"/>
                    <a:pt x="7274" y="7509"/>
                    <a:pt x="7039" y="7415"/>
                  </a:cubicBezTo>
                  <a:cubicBezTo>
                    <a:pt x="6929" y="7368"/>
                    <a:pt x="6709" y="7415"/>
                    <a:pt x="6647" y="7493"/>
                  </a:cubicBezTo>
                  <a:cubicBezTo>
                    <a:pt x="6584" y="7587"/>
                    <a:pt x="6600" y="7807"/>
                    <a:pt x="6678" y="7916"/>
                  </a:cubicBezTo>
                  <a:cubicBezTo>
                    <a:pt x="7242" y="8779"/>
                    <a:pt x="8810" y="9061"/>
                    <a:pt x="9531" y="7932"/>
                  </a:cubicBezTo>
                  <a:cubicBezTo>
                    <a:pt x="10205" y="6882"/>
                    <a:pt x="9766" y="5205"/>
                    <a:pt x="8606" y="4750"/>
                  </a:cubicBezTo>
                  <a:cubicBezTo>
                    <a:pt x="7383" y="4280"/>
                    <a:pt x="6098" y="4249"/>
                    <a:pt x="4875" y="4844"/>
                  </a:cubicBezTo>
                  <a:cubicBezTo>
                    <a:pt x="3794" y="5393"/>
                    <a:pt x="3245" y="6443"/>
                    <a:pt x="3402" y="7822"/>
                  </a:cubicBezTo>
                  <a:cubicBezTo>
                    <a:pt x="3512" y="8810"/>
                    <a:pt x="3888" y="9688"/>
                    <a:pt x="4640" y="10377"/>
                  </a:cubicBezTo>
                  <a:cubicBezTo>
                    <a:pt x="4734" y="10471"/>
                    <a:pt x="4813" y="10550"/>
                    <a:pt x="4907" y="10644"/>
                  </a:cubicBezTo>
                  <a:cubicBezTo>
                    <a:pt x="4907" y="10659"/>
                    <a:pt x="4891" y="10706"/>
                    <a:pt x="4891" y="1078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174;p55"/>
            <p:cNvSpPr/>
            <p:nvPr/>
          </p:nvSpPr>
          <p:spPr>
            <a:xfrm>
              <a:off x="5717526" y="3006251"/>
              <a:ext cx="210757" cy="255545"/>
            </a:xfrm>
            <a:custGeom>
              <a:avLst/>
              <a:gdLst/>
              <a:ahLst/>
              <a:cxnLst/>
              <a:rect l="l" t="t" r="r" b="b"/>
              <a:pathLst>
                <a:path w="9515" h="11537" extrusionOk="0">
                  <a:moveTo>
                    <a:pt x="9514" y="11035"/>
                  </a:moveTo>
                  <a:cubicBezTo>
                    <a:pt x="7931" y="11160"/>
                    <a:pt x="6364" y="11536"/>
                    <a:pt x="4765" y="11317"/>
                  </a:cubicBezTo>
                  <a:cubicBezTo>
                    <a:pt x="3652" y="11160"/>
                    <a:pt x="2931" y="10517"/>
                    <a:pt x="2461" y="9593"/>
                  </a:cubicBezTo>
                  <a:cubicBezTo>
                    <a:pt x="1991" y="8637"/>
                    <a:pt x="1599" y="7649"/>
                    <a:pt x="1458" y="6568"/>
                  </a:cubicBezTo>
                  <a:cubicBezTo>
                    <a:pt x="1332" y="5517"/>
                    <a:pt x="1097" y="4483"/>
                    <a:pt x="846" y="3448"/>
                  </a:cubicBezTo>
                  <a:cubicBezTo>
                    <a:pt x="737" y="2931"/>
                    <a:pt x="533" y="2430"/>
                    <a:pt x="329" y="1944"/>
                  </a:cubicBezTo>
                  <a:cubicBezTo>
                    <a:pt x="47" y="1285"/>
                    <a:pt x="0" y="1066"/>
                    <a:pt x="141" y="345"/>
                  </a:cubicBezTo>
                  <a:cubicBezTo>
                    <a:pt x="1411" y="0"/>
                    <a:pt x="2492" y="376"/>
                    <a:pt x="3198" y="1505"/>
                  </a:cubicBezTo>
                  <a:cubicBezTo>
                    <a:pt x="3511" y="1991"/>
                    <a:pt x="3731" y="2555"/>
                    <a:pt x="3934" y="3104"/>
                  </a:cubicBezTo>
                  <a:cubicBezTo>
                    <a:pt x="4279" y="4013"/>
                    <a:pt x="4530" y="4969"/>
                    <a:pt x="4922" y="5847"/>
                  </a:cubicBezTo>
                  <a:cubicBezTo>
                    <a:pt x="5878" y="8041"/>
                    <a:pt x="7289" y="9859"/>
                    <a:pt x="9514" y="110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175;p55"/>
            <p:cNvSpPr/>
            <p:nvPr/>
          </p:nvSpPr>
          <p:spPr>
            <a:xfrm>
              <a:off x="5735910" y="2932202"/>
              <a:ext cx="14619" cy="98102"/>
            </a:xfrm>
            <a:custGeom>
              <a:avLst/>
              <a:gdLst/>
              <a:ahLst/>
              <a:cxnLst/>
              <a:rect l="l" t="t" r="r" b="b"/>
              <a:pathLst>
                <a:path w="660" h="4429" extrusionOk="0">
                  <a:moveTo>
                    <a:pt x="330" y="0"/>
                  </a:moveTo>
                  <a:cubicBezTo>
                    <a:pt x="165" y="0"/>
                    <a:pt x="1" y="106"/>
                    <a:pt x="1" y="318"/>
                  </a:cubicBezTo>
                  <a:lnTo>
                    <a:pt x="1" y="4111"/>
                  </a:lnTo>
                  <a:cubicBezTo>
                    <a:pt x="1" y="4323"/>
                    <a:pt x="165" y="4428"/>
                    <a:pt x="330" y="4428"/>
                  </a:cubicBezTo>
                  <a:cubicBezTo>
                    <a:pt x="495" y="4428"/>
                    <a:pt x="659" y="4323"/>
                    <a:pt x="659" y="4111"/>
                  </a:cubicBezTo>
                  <a:lnTo>
                    <a:pt x="659" y="318"/>
                  </a:lnTo>
                  <a:cubicBezTo>
                    <a:pt x="659" y="106"/>
                    <a:pt x="495" y="0"/>
                    <a:pt x="3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176;p55"/>
            <p:cNvSpPr/>
            <p:nvPr/>
          </p:nvSpPr>
          <p:spPr>
            <a:xfrm>
              <a:off x="5745479" y="2956258"/>
              <a:ext cx="73449" cy="83926"/>
            </a:xfrm>
            <a:custGeom>
              <a:avLst/>
              <a:gdLst/>
              <a:ahLst/>
              <a:cxnLst/>
              <a:rect l="l" t="t" r="r" b="b"/>
              <a:pathLst>
                <a:path w="3316" h="3789" extrusionOk="0">
                  <a:moveTo>
                    <a:pt x="2866" y="1"/>
                  </a:moveTo>
                  <a:cubicBezTo>
                    <a:pt x="2768" y="1"/>
                    <a:pt x="2672" y="46"/>
                    <a:pt x="2610" y="157"/>
                  </a:cubicBezTo>
                  <a:cubicBezTo>
                    <a:pt x="1983" y="1317"/>
                    <a:pt x="1105" y="2273"/>
                    <a:pt x="227" y="3229"/>
                  </a:cubicBezTo>
                  <a:cubicBezTo>
                    <a:pt x="0" y="3468"/>
                    <a:pt x="220" y="3789"/>
                    <a:pt x="462" y="3789"/>
                  </a:cubicBezTo>
                  <a:cubicBezTo>
                    <a:pt x="537" y="3789"/>
                    <a:pt x="615" y="3758"/>
                    <a:pt x="682" y="3683"/>
                  </a:cubicBezTo>
                  <a:cubicBezTo>
                    <a:pt x="1606" y="2696"/>
                    <a:pt x="2516" y="1693"/>
                    <a:pt x="3174" y="486"/>
                  </a:cubicBezTo>
                  <a:cubicBezTo>
                    <a:pt x="3315" y="236"/>
                    <a:pt x="3087" y="1"/>
                    <a:pt x="28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177;p55"/>
            <p:cNvSpPr/>
            <p:nvPr/>
          </p:nvSpPr>
          <p:spPr>
            <a:xfrm>
              <a:off x="5722377" y="2920839"/>
              <a:ext cx="37168" cy="28839"/>
            </a:xfrm>
            <a:custGeom>
              <a:avLst/>
              <a:gdLst/>
              <a:ahLst/>
              <a:cxnLst/>
              <a:rect l="l" t="t" r="r" b="b"/>
              <a:pathLst>
                <a:path w="1678" h="1302" extrusionOk="0">
                  <a:moveTo>
                    <a:pt x="847" y="0"/>
                  </a:moveTo>
                  <a:cubicBezTo>
                    <a:pt x="0" y="0"/>
                    <a:pt x="0" y="1301"/>
                    <a:pt x="847" y="1301"/>
                  </a:cubicBezTo>
                  <a:cubicBezTo>
                    <a:pt x="1678" y="1301"/>
                    <a:pt x="1678" y="0"/>
                    <a:pt x="8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178;p55"/>
            <p:cNvSpPr/>
            <p:nvPr/>
          </p:nvSpPr>
          <p:spPr>
            <a:xfrm>
              <a:off x="5791818" y="2945825"/>
              <a:ext cx="37168" cy="29194"/>
            </a:xfrm>
            <a:custGeom>
              <a:avLst/>
              <a:gdLst/>
              <a:ahLst/>
              <a:cxnLst/>
              <a:rect l="l" t="t" r="r" b="b"/>
              <a:pathLst>
                <a:path w="1678" h="1318" extrusionOk="0">
                  <a:moveTo>
                    <a:pt x="847" y="1"/>
                  </a:moveTo>
                  <a:cubicBezTo>
                    <a:pt x="0" y="1"/>
                    <a:pt x="0" y="1317"/>
                    <a:pt x="847" y="1317"/>
                  </a:cubicBezTo>
                  <a:cubicBezTo>
                    <a:pt x="1677" y="1317"/>
                    <a:pt x="1677" y="1"/>
                    <a:pt x="8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5206;p55"/>
          <p:cNvGrpSpPr/>
          <p:nvPr/>
        </p:nvGrpSpPr>
        <p:grpSpPr>
          <a:xfrm>
            <a:off x="3918452" y="2175231"/>
            <a:ext cx="270452" cy="246308"/>
            <a:chOff x="3557127" y="2044850"/>
            <a:chExt cx="213880" cy="194787"/>
          </a:xfrm>
        </p:grpSpPr>
        <p:sp>
          <p:nvSpPr>
            <p:cNvPr id="39" name="Google Shape;5207;p55"/>
            <p:cNvSpPr/>
            <p:nvPr/>
          </p:nvSpPr>
          <p:spPr>
            <a:xfrm>
              <a:off x="3557127" y="2044850"/>
              <a:ext cx="213880" cy="194787"/>
            </a:xfrm>
            <a:custGeom>
              <a:avLst/>
              <a:gdLst/>
              <a:ahLst/>
              <a:cxnLst/>
              <a:rect l="l" t="t" r="r" b="b"/>
              <a:pathLst>
                <a:path w="9656" h="8794" extrusionOk="0">
                  <a:moveTo>
                    <a:pt x="3401" y="1552"/>
                  </a:moveTo>
                  <a:cubicBezTo>
                    <a:pt x="3558" y="988"/>
                    <a:pt x="3762" y="455"/>
                    <a:pt x="4373" y="236"/>
                  </a:cubicBezTo>
                  <a:cubicBezTo>
                    <a:pt x="4875" y="63"/>
                    <a:pt x="5392" y="0"/>
                    <a:pt x="5909" y="173"/>
                  </a:cubicBezTo>
                  <a:cubicBezTo>
                    <a:pt x="6505" y="345"/>
                    <a:pt x="7022" y="1145"/>
                    <a:pt x="6912" y="1756"/>
                  </a:cubicBezTo>
                  <a:cubicBezTo>
                    <a:pt x="6818" y="2273"/>
                    <a:pt x="6662" y="2790"/>
                    <a:pt x="6536" y="3292"/>
                  </a:cubicBezTo>
                  <a:cubicBezTo>
                    <a:pt x="7022" y="3276"/>
                    <a:pt x="7492" y="3229"/>
                    <a:pt x="7978" y="3245"/>
                  </a:cubicBezTo>
                  <a:cubicBezTo>
                    <a:pt x="9076" y="3323"/>
                    <a:pt x="9655" y="4201"/>
                    <a:pt x="9373" y="5079"/>
                  </a:cubicBezTo>
                  <a:cubicBezTo>
                    <a:pt x="9170" y="5659"/>
                    <a:pt x="8793" y="6004"/>
                    <a:pt x="8119" y="6066"/>
                  </a:cubicBezTo>
                  <a:cubicBezTo>
                    <a:pt x="7743" y="6098"/>
                    <a:pt x="7367" y="6098"/>
                    <a:pt x="6960" y="6113"/>
                  </a:cubicBezTo>
                  <a:cubicBezTo>
                    <a:pt x="7022" y="6474"/>
                    <a:pt x="7085" y="6756"/>
                    <a:pt x="7116" y="7022"/>
                  </a:cubicBezTo>
                  <a:cubicBezTo>
                    <a:pt x="7210" y="7979"/>
                    <a:pt x="6395" y="8794"/>
                    <a:pt x="5455" y="8668"/>
                  </a:cubicBezTo>
                  <a:cubicBezTo>
                    <a:pt x="4843" y="8590"/>
                    <a:pt x="4326" y="8323"/>
                    <a:pt x="4028" y="7744"/>
                  </a:cubicBezTo>
                  <a:cubicBezTo>
                    <a:pt x="3934" y="7540"/>
                    <a:pt x="3809" y="7336"/>
                    <a:pt x="3699" y="7132"/>
                  </a:cubicBezTo>
                  <a:cubicBezTo>
                    <a:pt x="2571" y="8308"/>
                    <a:pt x="1254" y="8057"/>
                    <a:pt x="549" y="7164"/>
                  </a:cubicBezTo>
                  <a:cubicBezTo>
                    <a:pt x="298" y="6866"/>
                    <a:pt x="204" y="6396"/>
                    <a:pt x="188" y="6004"/>
                  </a:cubicBezTo>
                  <a:cubicBezTo>
                    <a:pt x="157" y="5314"/>
                    <a:pt x="674" y="4922"/>
                    <a:pt x="1160" y="4609"/>
                  </a:cubicBezTo>
                  <a:cubicBezTo>
                    <a:pt x="878" y="4279"/>
                    <a:pt x="596" y="4013"/>
                    <a:pt x="392" y="3684"/>
                  </a:cubicBezTo>
                  <a:cubicBezTo>
                    <a:pt x="0" y="3057"/>
                    <a:pt x="126" y="2461"/>
                    <a:pt x="690" y="2007"/>
                  </a:cubicBezTo>
                  <a:cubicBezTo>
                    <a:pt x="1379" y="1442"/>
                    <a:pt x="2304" y="1395"/>
                    <a:pt x="3072" y="1850"/>
                  </a:cubicBezTo>
                  <a:cubicBezTo>
                    <a:pt x="3135" y="1881"/>
                    <a:pt x="3213" y="1913"/>
                    <a:pt x="3339" y="1960"/>
                  </a:cubicBezTo>
                  <a:cubicBezTo>
                    <a:pt x="3370" y="1787"/>
                    <a:pt x="3370" y="1662"/>
                    <a:pt x="3401" y="155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208;p55"/>
            <p:cNvSpPr/>
            <p:nvPr/>
          </p:nvSpPr>
          <p:spPr>
            <a:xfrm>
              <a:off x="3598083" y="2085474"/>
              <a:ext cx="128492" cy="116664"/>
            </a:xfrm>
            <a:custGeom>
              <a:avLst/>
              <a:gdLst/>
              <a:ahLst/>
              <a:cxnLst/>
              <a:rect l="l" t="t" r="r" b="b"/>
              <a:pathLst>
                <a:path w="5801" h="5267" extrusionOk="0">
                  <a:moveTo>
                    <a:pt x="2038" y="925"/>
                  </a:moveTo>
                  <a:cubicBezTo>
                    <a:pt x="2132" y="580"/>
                    <a:pt x="2258" y="267"/>
                    <a:pt x="2618" y="141"/>
                  </a:cubicBezTo>
                  <a:cubicBezTo>
                    <a:pt x="2916" y="32"/>
                    <a:pt x="3230" y="0"/>
                    <a:pt x="3543" y="94"/>
                  </a:cubicBezTo>
                  <a:cubicBezTo>
                    <a:pt x="3904" y="204"/>
                    <a:pt x="4217" y="674"/>
                    <a:pt x="4154" y="1035"/>
                  </a:cubicBezTo>
                  <a:cubicBezTo>
                    <a:pt x="4092" y="1348"/>
                    <a:pt x="3998" y="1662"/>
                    <a:pt x="3919" y="1975"/>
                  </a:cubicBezTo>
                  <a:cubicBezTo>
                    <a:pt x="4217" y="1960"/>
                    <a:pt x="4499" y="1928"/>
                    <a:pt x="4781" y="1944"/>
                  </a:cubicBezTo>
                  <a:cubicBezTo>
                    <a:pt x="5440" y="1991"/>
                    <a:pt x="5800" y="2508"/>
                    <a:pt x="5628" y="3041"/>
                  </a:cubicBezTo>
                  <a:cubicBezTo>
                    <a:pt x="5502" y="3386"/>
                    <a:pt x="5283" y="3590"/>
                    <a:pt x="4875" y="3637"/>
                  </a:cubicBezTo>
                  <a:cubicBezTo>
                    <a:pt x="4640" y="3652"/>
                    <a:pt x="4421" y="3652"/>
                    <a:pt x="4186" y="3668"/>
                  </a:cubicBezTo>
                  <a:cubicBezTo>
                    <a:pt x="4217" y="3872"/>
                    <a:pt x="4248" y="4044"/>
                    <a:pt x="4264" y="4217"/>
                  </a:cubicBezTo>
                  <a:cubicBezTo>
                    <a:pt x="4327" y="4781"/>
                    <a:pt x="3841" y="5267"/>
                    <a:pt x="3277" y="5188"/>
                  </a:cubicBezTo>
                  <a:cubicBezTo>
                    <a:pt x="2916" y="5141"/>
                    <a:pt x="2603" y="4985"/>
                    <a:pt x="2415" y="4640"/>
                  </a:cubicBezTo>
                  <a:cubicBezTo>
                    <a:pt x="2352" y="4514"/>
                    <a:pt x="2289" y="4389"/>
                    <a:pt x="2226" y="4279"/>
                  </a:cubicBezTo>
                  <a:cubicBezTo>
                    <a:pt x="1552" y="4969"/>
                    <a:pt x="753" y="4828"/>
                    <a:pt x="330" y="4279"/>
                  </a:cubicBezTo>
                  <a:cubicBezTo>
                    <a:pt x="189" y="4107"/>
                    <a:pt x="126" y="3825"/>
                    <a:pt x="110" y="3590"/>
                  </a:cubicBezTo>
                  <a:cubicBezTo>
                    <a:pt x="95" y="3182"/>
                    <a:pt x="408" y="2947"/>
                    <a:pt x="690" y="2759"/>
                  </a:cubicBezTo>
                  <a:cubicBezTo>
                    <a:pt x="534" y="2555"/>
                    <a:pt x="361" y="2398"/>
                    <a:pt x="236" y="2210"/>
                  </a:cubicBezTo>
                  <a:cubicBezTo>
                    <a:pt x="1" y="1834"/>
                    <a:pt x="79" y="1474"/>
                    <a:pt x="424" y="1192"/>
                  </a:cubicBezTo>
                  <a:cubicBezTo>
                    <a:pt x="831" y="862"/>
                    <a:pt x="1380" y="831"/>
                    <a:pt x="1835" y="1097"/>
                  </a:cubicBezTo>
                  <a:cubicBezTo>
                    <a:pt x="1882" y="1129"/>
                    <a:pt x="1929" y="1129"/>
                    <a:pt x="2007" y="1160"/>
                  </a:cubicBezTo>
                  <a:cubicBezTo>
                    <a:pt x="2023" y="1066"/>
                    <a:pt x="2023" y="988"/>
                    <a:pt x="2038" y="92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209;p55"/>
            <p:cNvSpPr/>
            <p:nvPr/>
          </p:nvSpPr>
          <p:spPr>
            <a:xfrm>
              <a:off x="3635938" y="2123307"/>
              <a:ext cx="47578" cy="42041"/>
            </a:xfrm>
            <a:custGeom>
              <a:avLst/>
              <a:gdLst/>
              <a:ahLst/>
              <a:cxnLst/>
              <a:rect l="l" t="t" r="r" b="b"/>
              <a:pathLst>
                <a:path w="2148" h="1898" extrusionOk="0">
                  <a:moveTo>
                    <a:pt x="1129" y="706"/>
                  </a:moveTo>
                  <a:cubicBezTo>
                    <a:pt x="1270" y="706"/>
                    <a:pt x="1380" y="769"/>
                    <a:pt x="1395" y="879"/>
                  </a:cubicBezTo>
                  <a:cubicBezTo>
                    <a:pt x="1411" y="957"/>
                    <a:pt x="1380" y="1020"/>
                    <a:pt x="1364" y="1051"/>
                  </a:cubicBezTo>
                  <a:cubicBezTo>
                    <a:pt x="1317" y="1114"/>
                    <a:pt x="1254" y="1161"/>
                    <a:pt x="1160" y="1192"/>
                  </a:cubicBezTo>
                  <a:cubicBezTo>
                    <a:pt x="1137" y="1197"/>
                    <a:pt x="1113" y="1199"/>
                    <a:pt x="1090" y="1199"/>
                  </a:cubicBezTo>
                  <a:cubicBezTo>
                    <a:pt x="959" y="1199"/>
                    <a:pt x="842" y="1126"/>
                    <a:pt x="815" y="1020"/>
                  </a:cubicBezTo>
                  <a:cubicBezTo>
                    <a:pt x="784" y="894"/>
                    <a:pt x="894" y="753"/>
                    <a:pt x="1050" y="706"/>
                  </a:cubicBezTo>
                  <a:close/>
                  <a:moveTo>
                    <a:pt x="1129" y="1"/>
                  </a:moveTo>
                  <a:cubicBezTo>
                    <a:pt x="1050" y="1"/>
                    <a:pt x="972" y="1"/>
                    <a:pt x="878" y="32"/>
                  </a:cubicBezTo>
                  <a:cubicBezTo>
                    <a:pt x="345" y="158"/>
                    <a:pt x="0" y="675"/>
                    <a:pt x="126" y="1192"/>
                  </a:cubicBezTo>
                  <a:cubicBezTo>
                    <a:pt x="235" y="1615"/>
                    <a:pt x="611" y="1897"/>
                    <a:pt x="1082" y="1897"/>
                  </a:cubicBezTo>
                  <a:cubicBezTo>
                    <a:pt x="1160" y="1897"/>
                    <a:pt x="1238" y="1897"/>
                    <a:pt x="1332" y="1866"/>
                  </a:cubicBezTo>
                  <a:cubicBezTo>
                    <a:pt x="1583" y="1803"/>
                    <a:pt x="1803" y="1662"/>
                    <a:pt x="1944" y="1443"/>
                  </a:cubicBezTo>
                  <a:cubicBezTo>
                    <a:pt x="2101" y="1223"/>
                    <a:pt x="2148" y="973"/>
                    <a:pt x="2085" y="706"/>
                  </a:cubicBezTo>
                  <a:cubicBezTo>
                    <a:pt x="1991" y="283"/>
                    <a:pt x="1599" y="1"/>
                    <a:pt x="1129" y="1"/>
                  </a:cubicBezTo>
                  <a:close/>
                </a:path>
              </a:pathLst>
            </a:custGeom>
            <a:solidFill>
              <a:srgbClr val="7D4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5257;p55"/>
          <p:cNvGrpSpPr/>
          <p:nvPr/>
        </p:nvGrpSpPr>
        <p:grpSpPr>
          <a:xfrm>
            <a:off x="610664" y="3492763"/>
            <a:ext cx="653309" cy="1298977"/>
            <a:chOff x="2203410" y="2891304"/>
            <a:chExt cx="516654" cy="1027265"/>
          </a:xfrm>
        </p:grpSpPr>
        <p:sp>
          <p:nvSpPr>
            <p:cNvPr id="43" name="Google Shape;5258;p55"/>
            <p:cNvSpPr/>
            <p:nvPr/>
          </p:nvSpPr>
          <p:spPr>
            <a:xfrm>
              <a:off x="2271323" y="3809901"/>
              <a:ext cx="364235" cy="108668"/>
            </a:xfrm>
            <a:custGeom>
              <a:avLst/>
              <a:gdLst/>
              <a:ahLst/>
              <a:cxnLst/>
              <a:rect l="l" t="t" r="r" b="b"/>
              <a:pathLst>
                <a:path w="16444" h="4906" extrusionOk="0">
                  <a:moveTo>
                    <a:pt x="8620" y="1"/>
                  </a:moveTo>
                  <a:cubicBezTo>
                    <a:pt x="4824" y="1"/>
                    <a:pt x="1" y="980"/>
                    <a:pt x="3518" y="4204"/>
                  </a:cubicBezTo>
                  <a:cubicBezTo>
                    <a:pt x="4003" y="4689"/>
                    <a:pt x="5132" y="4906"/>
                    <a:pt x="6463" y="4906"/>
                  </a:cubicBezTo>
                  <a:cubicBezTo>
                    <a:pt x="10516" y="4906"/>
                    <a:pt x="16443" y="2893"/>
                    <a:pt x="11747" y="286"/>
                  </a:cubicBezTo>
                  <a:cubicBezTo>
                    <a:pt x="11060" y="112"/>
                    <a:pt x="9898" y="1"/>
                    <a:pt x="8620" y="1"/>
                  </a:cubicBezTo>
                  <a:close/>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259;p55"/>
            <p:cNvSpPr/>
            <p:nvPr/>
          </p:nvSpPr>
          <p:spPr>
            <a:xfrm>
              <a:off x="2242661" y="3111080"/>
              <a:ext cx="414205" cy="736753"/>
            </a:xfrm>
            <a:custGeom>
              <a:avLst/>
              <a:gdLst/>
              <a:ahLst/>
              <a:cxnLst/>
              <a:rect l="l" t="t" r="r" b="b"/>
              <a:pathLst>
                <a:path w="18700" h="33262" extrusionOk="0">
                  <a:moveTo>
                    <a:pt x="8793" y="27321"/>
                  </a:moveTo>
                  <a:cubicBezTo>
                    <a:pt x="9060" y="23371"/>
                    <a:pt x="9358" y="19405"/>
                    <a:pt x="9593" y="15439"/>
                  </a:cubicBezTo>
                  <a:cubicBezTo>
                    <a:pt x="9750" y="12885"/>
                    <a:pt x="9812" y="10330"/>
                    <a:pt x="9938" y="7759"/>
                  </a:cubicBezTo>
                  <a:cubicBezTo>
                    <a:pt x="9953" y="7273"/>
                    <a:pt x="10063" y="6772"/>
                    <a:pt x="10094" y="6270"/>
                  </a:cubicBezTo>
                  <a:cubicBezTo>
                    <a:pt x="10157" y="5533"/>
                    <a:pt x="10094" y="5471"/>
                    <a:pt x="9420" y="5126"/>
                  </a:cubicBezTo>
                  <a:cubicBezTo>
                    <a:pt x="8966" y="4891"/>
                    <a:pt x="8527" y="4593"/>
                    <a:pt x="8088" y="4295"/>
                  </a:cubicBezTo>
                  <a:cubicBezTo>
                    <a:pt x="8010" y="4232"/>
                    <a:pt x="7916" y="4107"/>
                    <a:pt x="7916" y="3997"/>
                  </a:cubicBezTo>
                  <a:cubicBezTo>
                    <a:pt x="7790" y="2869"/>
                    <a:pt x="9154" y="3292"/>
                    <a:pt x="10204" y="4467"/>
                  </a:cubicBezTo>
                  <a:cubicBezTo>
                    <a:pt x="10439" y="2931"/>
                    <a:pt x="10518" y="1442"/>
                    <a:pt x="10862" y="0"/>
                  </a:cubicBezTo>
                  <a:cubicBezTo>
                    <a:pt x="11364" y="1317"/>
                    <a:pt x="10815" y="2649"/>
                    <a:pt x="10909" y="4060"/>
                  </a:cubicBezTo>
                  <a:cubicBezTo>
                    <a:pt x="11333" y="3825"/>
                    <a:pt x="11677" y="3605"/>
                    <a:pt x="12038" y="3433"/>
                  </a:cubicBezTo>
                  <a:cubicBezTo>
                    <a:pt x="12320" y="3292"/>
                    <a:pt x="12649" y="3245"/>
                    <a:pt x="12869" y="3574"/>
                  </a:cubicBezTo>
                  <a:cubicBezTo>
                    <a:pt x="13088" y="3872"/>
                    <a:pt x="12884" y="4091"/>
                    <a:pt x="12696" y="4311"/>
                  </a:cubicBezTo>
                  <a:cubicBezTo>
                    <a:pt x="12336" y="4703"/>
                    <a:pt x="11975" y="5063"/>
                    <a:pt x="11380" y="5141"/>
                  </a:cubicBezTo>
                  <a:cubicBezTo>
                    <a:pt x="10894" y="5204"/>
                    <a:pt x="10706" y="5518"/>
                    <a:pt x="10643" y="6051"/>
                  </a:cubicBezTo>
                  <a:cubicBezTo>
                    <a:pt x="10408" y="8104"/>
                    <a:pt x="10392" y="10173"/>
                    <a:pt x="10298" y="12226"/>
                  </a:cubicBezTo>
                  <a:cubicBezTo>
                    <a:pt x="10157" y="14985"/>
                    <a:pt x="9859" y="17712"/>
                    <a:pt x="9656" y="20471"/>
                  </a:cubicBezTo>
                  <a:cubicBezTo>
                    <a:pt x="9593" y="21270"/>
                    <a:pt x="9546" y="22070"/>
                    <a:pt x="9640" y="22885"/>
                  </a:cubicBezTo>
                  <a:cubicBezTo>
                    <a:pt x="10016" y="21709"/>
                    <a:pt x="10392" y="20534"/>
                    <a:pt x="10753" y="19342"/>
                  </a:cubicBezTo>
                  <a:cubicBezTo>
                    <a:pt x="11599" y="16662"/>
                    <a:pt x="12806" y="14154"/>
                    <a:pt x="14687" y="12038"/>
                  </a:cubicBezTo>
                  <a:cubicBezTo>
                    <a:pt x="15267" y="11380"/>
                    <a:pt x="16051" y="10847"/>
                    <a:pt x="16834" y="10424"/>
                  </a:cubicBezTo>
                  <a:cubicBezTo>
                    <a:pt x="17822" y="9906"/>
                    <a:pt x="18700" y="10533"/>
                    <a:pt x="18590" y="11646"/>
                  </a:cubicBezTo>
                  <a:cubicBezTo>
                    <a:pt x="18527" y="12289"/>
                    <a:pt x="18339" y="12947"/>
                    <a:pt x="18041" y="13511"/>
                  </a:cubicBezTo>
                  <a:cubicBezTo>
                    <a:pt x="17211" y="15079"/>
                    <a:pt x="16301" y="16615"/>
                    <a:pt x="15392" y="18151"/>
                  </a:cubicBezTo>
                  <a:cubicBezTo>
                    <a:pt x="14530" y="19609"/>
                    <a:pt x="13590" y="21019"/>
                    <a:pt x="12775" y="22493"/>
                  </a:cubicBezTo>
                  <a:cubicBezTo>
                    <a:pt x="12132" y="23653"/>
                    <a:pt x="11615" y="24891"/>
                    <a:pt x="11003" y="26208"/>
                  </a:cubicBezTo>
                  <a:cubicBezTo>
                    <a:pt x="12132" y="25095"/>
                    <a:pt x="13135" y="24076"/>
                    <a:pt x="14185" y="23104"/>
                  </a:cubicBezTo>
                  <a:cubicBezTo>
                    <a:pt x="15016" y="22367"/>
                    <a:pt x="16192" y="21458"/>
                    <a:pt x="17179" y="22070"/>
                  </a:cubicBezTo>
                  <a:cubicBezTo>
                    <a:pt x="18088" y="22775"/>
                    <a:pt x="17305" y="23794"/>
                    <a:pt x="16756" y="24499"/>
                  </a:cubicBezTo>
                  <a:cubicBezTo>
                    <a:pt x="15580" y="25973"/>
                    <a:pt x="14217" y="27258"/>
                    <a:pt x="12837" y="28543"/>
                  </a:cubicBezTo>
                  <a:cubicBezTo>
                    <a:pt x="11552" y="29719"/>
                    <a:pt x="10235" y="30894"/>
                    <a:pt x="9342" y="32446"/>
                  </a:cubicBezTo>
                  <a:cubicBezTo>
                    <a:pt x="9201" y="32697"/>
                    <a:pt x="8903" y="33261"/>
                    <a:pt x="8637" y="33261"/>
                  </a:cubicBezTo>
                  <a:cubicBezTo>
                    <a:pt x="8260" y="33261"/>
                    <a:pt x="8339" y="32791"/>
                    <a:pt x="8276" y="32587"/>
                  </a:cubicBezTo>
                  <a:cubicBezTo>
                    <a:pt x="7555" y="30377"/>
                    <a:pt x="6380" y="28465"/>
                    <a:pt x="4843" y="26725"/>
                  </a:cubicBezTo>
                  <a:cubicBezTo>
                    <a:pt x="3480" y="25189"/>
                    <a:pt x="2179" y="23574"/>
                    <a:pt x="909" y="21944"/>
                  </a:cubicBezTo>
                  <a:cubicBezTo>
                    <a:pt x="564" y="21505"/>
                    <a:pt x="282" y="20925"/>
                    <a:pt x="173" y="20361"/>
                  </a:cubicBezTo>
                  <a:cubicBezTo>
                    <a:pt x="0" y="19342"/>
                    <a:pt x="737" y="18841"/>
                    <a:pt x="1677" y="19280"/>
                  </a:cubicBezTo>
                  <a:cubicBezTo>
                    <a:pt x="3229" y="20001"/>
                    <a:pt x="4546" y="20988"/>
                    <a:pt x="5612" y="22383"/>
                  </a:cubicBezTo>
                  <a:cubicBezTo>
                    <a:pt x="6489" y="23543"/>
                    <a:pt x="7242" y="24734"/>
                    <a:pt x="7728" y="26114"/>
                  </a:cubicBezTo>
                  <a:cubicBezTo>
                    <a:pt x="7759" y="26223"/>
                    <a:pt x="7837" y="26333"/>
                    <a:pt x="7900" y="26443"/>
                  </a:cubicBezTo>
                  <a:cubicBezTo>
                    <a:pt x="7916" y="26458"/>
                    <a:pt x="7963" y="26458"/>
                    <a:pt x="8041" y="26474"/>
                  </a:cubicBezTo>
                  <a:cubicBezTo>
                    <a:pt x="7336" y="22211"/>
                    <a:pt x="6630" y="17979"/>
                    <a:pt x="5909" y="13621"/>
                  </a:cubicBezTo>
                  <a:cubicBezTo>
                    <a:pt x="5533" y="13606"/>
                    <a:pt x="5141" y="13590"/>
                    <a:pt x="4765" y="13590"/>
                  </a:cubicBezTo>
                  <a:cubicBezTo>
                    <a:pt x="4483" y="13574"/>
                    <a:pt x="4201" y="13606"/>
                    <a:pt x="3919" y="13559"/>
                  </a:cubicBezTo>
                  <a:cubicBezTo>
                    <a:pt x="3558" y="13496"/>
                    <a:pt x="3276" y="13292"/>
                    <a:pt x="3307" y="12869"/>
                  </a:cubicBezTo>
                  <a:cubicBezTo>
                    <a:pt x="3339" y="12414"/>
                    <a:pt x="3699" y="12320"/>
                    <a:pt x="4060" y="12320"/>
                  </a:cubicBezTo>
                  <a:cubicBezTo>
                    <a:pt x="4389" y="12320"/>
                    <a:pt x="4734" y="12414"/>
                    <a:pt x="5079" y="12461"/>
                  </a:cubicBezTo>
                  <a:cubicBezTo>
                    <a:pt x="5251" y="12508"/>
                    <a:pt x="5439" y="12555"/>
                    <a:pt x="5721" y="12618"/>
                  </a:cubicBezTo>
                  <a:cubicBezTo>
                    <a:pt x="5674" y="10988"/>
                    <a:pt x="4812" y="9546"/>
                    <a:pt x="4891" y="7947"/>
                  </a:cubicBezTo>
                  <a:cubicBezTo>
                    <a:pt x="5721" y="9138"/>
                    <a:pt x="5753" y="10596"/>
                    <a:pt x="6286" y="11991"/>
                  </a:cubicBezTo>
                  <a:cubicBezTo>
                    <a:pt x="6583" y="11709"/>
                    <a:pt x="6818" y="11474"/>
                    <a:pt x="7069" y="11254"/>
                  </a:cubicBezTo>
                  <a:cubicBezTo>
                    <a:pt x="7351" y="10988"/>
                    <a:pt x="7712" y="10910"/>
                    <a:pt x="7994" y="11176"/>
                  </a:cubicBezTo>
                  <a:cubicBezTo>
                    <a:pt x="8308" y="11442"/>
                    <a:pt x="8213" y="11834"/>
                    <a:pt x="7978" y="12101"/>
                  </a:cubicBezTo>
                  <a:cubicBezTo>
                    <a:pt x="7759" y="12383"/>
                    <a:pt x="7461" y="12665"/>
                    <a:pt x="7148" y="12838"/>
                  </a:cubicBezTo>
                  <a:cubicBezTo>
                    <a:pt x="6646" y="13104"/>
                    <a:pt x="6505" y="13464"/>
                    <a:pt x="6583" y="13982"/>
                  </a:cubicBezTo>
                  <a:cubicBezTo>
                    <a:pt x="7038" y="16897"/>
                    <a:pt x="7477" y="19797"/>
                    <a:pt x="7931" y="22697"/>
                  </a:cubicBezTo>
                  <a:cubicBezTo>
                    <a:pt x="8182" y="24233"/>
                    <a:pt x="8449" y="25769"/>
                    <a:pt x="8715" y="27305"/>
                  </a:cubicBezTo>
                  <a:cubicBezTo>
                    <a:pt x="8731" y="27321"/>
                    <a:pt x="8762" y="27321"/>
                    <a:pt x="8793" y="27321"/>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260;p55"/>
            <p:cNvSpPr/>
            <p:nvPr/>
          </p:nvSpPr>
          <p:spPr>
            <a:xfrm>
              <a:off x="2567628" y="3454455"/>
              <a:ext cx="152436" cy="140276"/>
            </a:xfrm>
            <a:custGeom>
              <a:avLst/>
              <a:gdLst/>
              <a:ahLst/>
              <a:cxnLst/>
              <a:rect l="l" t="t" r="r" b="b"/>
              <a:pathLst>
                <a:path w="6882" h="6333" extrusionOk="0">
                  <a:moveTo>
                    <a:pt x="0" y="6333"/>
                  </a:moveTo>
                  <a:cubicBezTo>
                    <a:pt x="1003" y="5141"/>
                    <a:pt x="2273" y="4279"/>
                    <a:pt x="3527" y="3401"/>
                  </a:cubicBezTo>
                  <a:cubicBezTo>
                    <a:pt x="4452" y="2774"/>
                    <a:pt x="5314" y="2069"/>
                    <a:pt x="6207" y="1395"/>
                  </a:cubicBezTo>
                  <a:cubicBezTo>
                    <a:pt x="6521" y="1176"/>
                    <a:pt x="6756" y="894"/>
                    <a:pt x="6819" y="502"/>
                  </a:cubicBezTo>
                  <a:cubicBezTo>
                    <a:pt x="6881" y="141"/>
                    <a:pt x="6772" y="0"/>
                    <a:pt x="6395" y="47"/>
                  </a:cubicBezTo>
                  <a:cubicBezTo>
                    <a:pt x="5988" y="126"/>
                    <a:pt x="5580" y="204"/>
                    <a:pt x="5188" y="345"/>
                  </a:cubicBezTo>
                  <a:cubicBezTo>
                    <a:pt x="3778" y="894"/>
                    <a:pt x="2634" y="1787"/>
                    <a:pt x="1724" y="2963"/>
                  </a:cubicBezTo>
                  <a:cubicBezTo>
                    <a:pt x="956" y="3981"/>
                    <a:pt x="345" y="5094"/>
                    <a:pt x="0" y="6333"/>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261;p55"/>
            <p:cNvSpPr/>
            <p:nvPr/>
          </p:nvSpPr>
          <p:spPr>
            <a:xfrm>
              <a:off x="2203410" y="3416600"/>
              <a:ext cx="152436" cy="140630"/>
            </a:xfrm>
            <a:custGeom>
              <a:avLst/>
              <a:gdLst/>
              <a:ahLst/>
              <a:cxnLst/>
              <a:rect l="l" t="t" r="r" b="b"/>
              <a:pathLst>
                <a:path w="6882" h="6349" extrusionOk="0">
                  <a:moveTo>
                    <a:pt x="6882" y="6349"/>
                  </a:moveTo>
                  <a:cubicBezTo>
                    <a:pt x="5879" y="5157"/>
                    <a:pt x="4609" y="4295"/>
                    <a:pt x="3355" y="3418"/>
                  </a:cubicBezTo>
                  <a:cubicBezTo>
                    <a:pt x="2446" y="2791"/>
                    <a:pt x="1568" y="2085"/>
                    <a:pt x="675" y="1411"/>
                  </a:cubicBezTo>
                  <a:cubicBezTo>
                    <a:pt x="377" y="1176"/>
                    <a:pt x="142" y="910"/>
                    <a:pt x="64" y="518"/>
                  </a:cubicBezTo>
                  <a:cubicBezTo>
                    <a:pt x="1" y="157"/>
                    <a:pt x="126" y="1"/>
                    <a:pt x="487" y="63"/>
                  </a:cubicBezTo>
                  <a:cubicBezTo>
                    <a:pt x="894" y="126"/>
                    <a:pt x="1318" y="220"/>
                    <a:pt x="1694" y="361"/>
                  </a:cubicBezTo>
                  <a:cubicBezTo>
                    <a:pt x="3104" y="894"/>
                    <a:pt x="4264" y="1788"/>
                    <a:pt x="5158" y="2979"/>
                  </a:cubicBezTo>
                  <a:cubicBezTo>
                    <a:pt x="5926" y="3998"/>
                    <a:pt x="6537" y="5095"/>
                    <a:pt x="6882" y="6349"/>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262;p55"/>
            <p:cNvSpPr/>
            <p:nvPr/>
          </p:nvSpPr>
          <p:spPr>
            <a:xfrm>
              <a:off x="2387081" y="2930532"/>
              <a:ext cx="206261" cy="217026"/>
            </a:xfrm>
            <a:custGeom>
              <a:avLst/>
              <a:gdLst/>
              <a:ahLst/>
              <a:cxnLst/>
              <a:rect l="l" t="t" r="r" b="b"/>
              <a:pathLst>
                <a:path w="9312" h="9798" extrusionOk="0">
                  <a:moveTo>
                    <a:pt x="9013" y="5189"/>
                  </a:moveTo>
                  <a:cubicBezTo>
                    <a:pt x="8982" y="5455"/>
                    <a:pt x="8935" y="5706"/>
                    <a:pt x="8888" y="5957"/>
                  </a:cubicBezTo>
                  <a:cubicBezTo>
                    <a:pt x="8857" y="6192"/>
                    <a:pt x="8794" y="6427"/>
                    <a:pt x="8747" y="6662"/>
                  </a:cubicBezTo>
                  <a:cubicBezTo>
                    <a:pt x="8637" y="7399"/>
                    <a:pt x="8339" y="8057"/>
                    <a:pt x="7791" y="8574"/>
                  </a:cubicBezTo>
                  <a:cubicBezTo>
                    <a:pt x="7603" y="8747"/>
                    <a:pt x="7368" y="8872"/>
                    <a:pt x="7195" y="8982"/>
                  </a:cubicBezTo>
                  <a:cubicBezTo>
                    <a:pt x="6302" y="9437"/>
                    <a:pt x="5408" y="9687"/>
                    <a:pt x="4452" y="9750"/>
                  </a:cubicBezTo>
                  <a:cubicBezTo>
                    <a:pt x="3778" y="9797"/>
                    <a:pt x="3167" y="9656"/>
                    <a:pt x="2571" y="9374"/>
                  </a:cubicBezTo>
                  <a:cubicBezTo>
                    <a:pt x="1960" y="9076"/>
                    <a:pt x="1411" y="8716"/>
                    <a:pt x="957" y="8214"/>
                  </a:cubicBezTo>
                  <a:cubicBezTo>
                    <a:pt x="565" y="7791"/>
                    <a:pt x="314" y="7273"/>
                    <a:pt x="220" y="6694"/>
                  </a:cubicBezTo>
                  <a:cubicBezTo>
                    <a:pt x="110" y="5988"/>
                    <a:pt x="1" y="5267"/>
                    <a:pt x="32" y="4546"/>
                  </a:cubicBezTo>
                  <a:cubicBezTo>
                    <a:pt x="63" y="4092"/>
                    <a:pt x="189" y="3621"/>
                    <a:pt x="314" y="3167"/>
                  </a:cubicBezTo>
                  <a:cubicBezTo>
                    <a:pt x="471" y="2540"/>
                    <a:pt x="675" y="1913"/>
                    <a:pt x="878" y="1302"/>
                  </a:cubicBezTo>
                  <a:cubicBezTo>
                    <a:pt x="1004" y="894"/>
                    <a:pt x="1239" y="549"/>
                    <a:pt x="1490" y="220"/>
                  </a:cubicBezTo>
                  <a:cubicBezTo>
                    <a:pt x="1662" y="1"/>
                    <a:pt x="1772" y="1"/>
                    <a:pt x="2038" y="110"/>
                  </a:cubicBezTo>
                  <a:cubicBezTo>
                    <a:pt x="2587" y="314"/>
                    <a:pt x="2994" y="706"/>
                    <a:pt x="3418" y="1082"/>
                  </a:cubicBezTo>
                  <a:cubicBezTo>
                    <a:pt x="3527" y="1176"/>
                    <a:pt x="3621" y="1364"/>
                    <a:pt x="3731" y="1364"/>
                  </a:cubicBezTo>
                  <a:cubicBezTo>
                    <a:pt x="3841" y="1380"/>
                    <a:pt x="3951" y="1192"/>
                    <a:pt x="4060" y="1113"/>
                  </a:cubicBezTo>
                  <a:cubicBezTo>
                    <a:pt x="4515" y="737"/>
                    <a:pt x="5032" y="659"/>
                    <a:pt x="5596" y="784"/>
                  </a:cubicBezTo>
                  <a:cubicBezTo>
                    <a:pt x="5847" y="831"/>
                    <a:pt x="6051" y="1004"/>
                    <a:pt x="6192" y="1239"/>
                  </a:cubicBezTo>
                  <a:cubicBezTo>
                    <a:pt x="6302" y="1396"/>
                    <a:pt x="6411" y="1537"/>
                    <a:pt x="6505" y="1693"/>
                  </a:cubicBezTo>
                  <a:cubicBezTo>
                    <a:pt x="6647" y="1584"/>
                    <a:pt x="6803" y="1505"/>
                    <a:pt x="6944" y="1380"/>
                  </a:cubicBezTo>
                  <a:cubicBezTo>
                    <a:pt x="7446" y="925"/>
                    <a:pt x="8057" y="769"/>
                    <a:pt x="8700" y="737"/>
                  </a:cubicBezTo>
                  <a:cubicBezTo>
                    <a:pt x="8951" y="722"/>
                    <a:pt x="9217" y="816"/>
                    <a:pt x="9248" y="1082"/>
                  </a:cubicBezTo>
                  <a:cubicBezTo>
                    <a:pt x="9311" y="1584"/>
                    <a:pt x="9217" y="4217"/>
                    <a:pt x="9013" y="518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263;p55"/>
            <p:cNvSpPr/>
            <p:nvPr/>
          </p:nvSpPr>
          <p:spPr>
            <a:xfrm>
              <a:off x="2426309" y="2942649"/>
              <a:ext cx="122933" cy="208254"/>
            </a:xfrm>
            <a:custGeom>
              <a:avLst/>
              <a:gdLst/>
              <a:ahLst/>
              <a:cxnLst/>
              <a:rect l="l" t="t" r="r" b="b"/>
              <a:pathLst>
                <a:path w="5550" h="9402" extrusionOk="0">
                  <a:moveTo>
                    <a:pt x="3406" y="0"/>
                  </a:moveTo>
                  <a:cubicBezTo>
                    <a:pt x="3176" y="0"/>
                    <a:pt x="2943" y="43"/>
                    <a:pt x="2728" y="128"/>
                  </a:cubicBezTo>
                  <a:cubicBezTo>
                    <a:pt x="2211" y="331"/>
                    <a:pt x="1803" y="676"/>
                    <a:pt x="1537" y="1099"/>
                  </a:cubicBezTo>
                  <a:cubicBezTo>
                    <a:pt x="1474" y="1193"/>
                    <a:pt x="1412" y="1287"/>
                    <a:pt x="1349" y="1366"/>
                  </a:cubicBezTo>
                  <a:cubicBezTo>
                    <a:pt x="1192" y="1570"/>
                    <a:pt x="1020" y="1820"/>
                    <a:pt x="910" y="2134"/>
                  </a:cubicBezTo>
                  <a:cubicBezTo>
                    <a:pt x="863" y="2259"/>
                    <a:pt x="800" y="2385"/>
                    <a:pt x="738" y="2510"/>
                  </a:cubicBezTo>
                  <a:cubicBezTo>
                    <a:pt x="628" y="2730"/>
                    <a:pt x="502" y="2996"/>
                    <a:pt x="440" y="3294"/>
                  </a:cubicBezTo>
                  <a:cubicBezTo>
                    <a:pt x="252" y="3999"/>
                    <a:pt x="79" y="4704"/>
                    <a:pt x="64" y="5457"/>
                  </a:cubicBezTo>
                  <a:cubicBezTo>
                    <a:pt x="64" y="5567"/>
                    <a:pt x="48" y="5676"/>
                    <a:pt x="32" y="5786"/>
                  </a:cubicBezTo>
                  <a:cubicBezTo>
                    <a:pt x="17" y="6052"/>
                    <a:pt x="1" y="6319"/>
                    <a:pt x="32" y="6617"/>
                  </a:cubicBezTo>
                  <a:cubicBezTo>
                    <a:pt x="64" y="7056"/>
                    <a:pt x="142" y="7479"/>
                    <a:pt x="236" y="7871"/>
                  </a:cubicBezTo>
                  <a:lnTo>
                    <a:pt x="252" y="7996"/>
                  </a:lnTo>
                  <a:cubicBezTo>
                    <a:pt x="299" y="8184"/>
                    <a:pt x="424" y="8764"/>
                    <a:pt x="973" y="9062"/>
                  </a:cubicBezTo>
                  <a:cubicBezTo>
                    <a:pt x="1255" y="9203"/>
                    <a:pt x="1537" y="9281"/>
                    <a:pt x="1788" y="9328"/>
                  </a:cubicBezTo>
                  <a:cubicBezTo>
                    <a:pt x="2005" y="9381"/>
                    <a:pt x="2218" y="9401"/>
                    <a:pt x="2424" y="9401"/>
                  </a:cubicBezTo>
                  <a:cubicBezTo>
                    <a:pt x="2768" y="9401"/>
                    <a:pt x="3093" y="9346"/>
                    <a:pt x="3386" y="9297"/>
                  </a:cubicBezTo>
                  <a:lnTo>
                    <a:pt x="3606" y="9266"/>
                  </a:lnTo>
                  <a:cubicBezTo>
                    <a:pt x="3810" y="9234"/>
                    <a:pt x="3998" y="9172"/>
                    <a:pt x="4170" y="9078"/>
                  </a:cubicBezTo>
                  <a:cubicBezTo>
                    <a:pt x="4484" y="8905"/>
                    <a:pt x="4719" y="8607"/>
                    <a:pt x="4829" y="8263"/>
                  </a:cubicBezTo>
                  <a:cubicBezTo>
                    <a:pt x="4860" y="8153"/>
                    <a:pt x="4891" y="8059"/>
                    <a:pt x="4923" y="7965"/>
                  </a:cubicBezTo>
                  <a:cubicBezTo>
                    <a:pt x="5017" y="7730"/>
                    <a:pt x="5095" y="7479"/>
                    <a:pt x="5142" y="7197"/>
                  </a:cubicBezTo>
                  <a:cubicBezTo>
                    <a:pt x="5361" y="5755"/>
                    <a:pt x="5550" y="4344"/>
                    <a:pt x="5408" y="2886"/>
                  </a:cubicBezTo>
                  <a:cubicBezTo>
                    <a:pt x="5361" y="2369"/>
                    <a:pt x="5252" y="1679"/>
                    <a:pt x="4891" y="958"/>
                  </a:cubicBezTo>
                  <a:cubicBezTo>
                    <a:pt x="4734" y="582"/>
                    <a:pt x="4452" y="300"/>
                    <a:pt x="4092" y="143"/>
                  </a:cubicBezTo>
                  <a:cubicBezTo>
                    <a:pt x="3884" y="47"/>
                    <a:pt x="3647" y="0"/>
                    <a:pt x="34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264;p55"/>
            <p:cNvSpPr/>
            <p:nvPr/>
          </p:nvSpPr>
          <p:spPr>
            <a:xfrm>
              <a:off x="2442412" y="2904173"/>
              <a:ext cx="45208" cy="31564"/>
            </a:xfrm>
            <a:custGeom>
              <a:avLst/>
              <a:gdLst/>
              <a:ahLst/>
              <a:cxnLst/>
              <a:rect l="l" t="t" r="r" b="b"/>
              <a:pathLst>
                <a:path w="2041" h="1425" extrusionOk="0">
                  <a:moveTo>
                    <a:pt x="1009" y="1"/>
                  </a:moveTo>
                  <a:cubicBezTo>
                    <a:pt x="901" y="1"/>
                    <a:pt x="786" y="29"/>
                    <a:pt x="669" y="93"/>
                  </a:cubicBezTo>
                  <a:cubicBezTo>
                    <a:pt x="0" y="468"/>
                    <a:pt x="393" y="1424"/>
                    <a:pt x="1019" y="1424"/>
                  </a:cubicBezTo>
                  <a:cubicBezTo>
                    <a:pt x="1127" y="1424"/>
                    <a:pt x="1241" y="1396"/>
                    <a:pt x="1359" y="1332"/>
                  </a:cubicBezTo>
                  <a:cubicBezTo>
                    <a:pt x="2041" y="957"/>
                    <a:pt x="1639" y="1"/>
                    <a:pt x="1009"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265;p55"/>
            <p:cNvSpPr/>
            <p:nvPr/>
          </p:nvSpPr>
          <p:spPr>
            <a:xfrm>
              <a:off x="2526561" y="2911106"/>
              <a:ext cx="45097" cy="31364"/>
            </a:xfrm>
            <a:custGeom>
              <a:avLst/>
              <a:gdLst/>
              <a:ahLst/>
              <a:cxnLst/>
              <a:rect l="l" t="t" r="r" b="b"/>
              <a:pathLst>
                <a:path w="2036" h="1416" extrusionOk="0">
                  <a:moveTo>
                    <a:pt x="1022" y="0"/>
                  </a:moveTo>
                  <a:cubicBezTo>
                    <a:pt x="913" y="0"/>
                    <a:pt x="797" y="29"/>
                    <a:pt x="679" y="94"/>
                  </a:cubicBezTo>
                  <a:cubicBezTo>
                    <a:pt x="0" y="466"/>
                    <a:pt x="395" y="1415"/>
                    <a:pt x="1018" y="1415"/>
                  </a:cubicBezTo>
                  <a:cubicBezTo>
                    <a:pt x="1129" y="1415"/>
                    <a:pt x="1248" y="1385"/>
                    <a:pt x="1368" y="1316"/>
                  </a:cubicBezTo>
                  <a:cubicBezTo>
                    <a:pt x="2036" y="943"/>
                    <a:pt x="1646" y="0"/>
                    <a:pt x="1022" y="0"/>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266;p55"/>
            <p:cNvSpPr/>
            <p:nvPr/>
          </p:nvSpPr>
          <p:spPr>
            <a:xfrm>
              <a:off x="2481640" y="2891304"/>
              <a:ext cx="45186" cy="31586"/>
            </a:xfrm>
            <a:custGeom>
              <a:avLst/>
              <a:gdLst/>
              <a:ahLst/>
              <a:cxnLst/>
              <a:rect l="l" t="t" r="r" b="b"/>
              <a:pathLst>
                <a:path w="2040" h="1426" extrusionOk="0">
                  <a:moveTo>
                    <a:pt x="1013" y="1"/>
                  </a:moveTo>
                  <a:cubicBezTo>
                    <a:pt x="903" y="1"/>
                    <a:pt x="787" y="29"/>
                    <a:pt x="669" y="94"/>
                  </a:cubicBezTo>
                  <a:cubicBezTo>
                    <a:pt x="0" y="469"/>
                    <a:pt x="393" y="1425"/>
                    <a:pt x="1019" y="1425"/>
                  </a:cubicBezTo>
                  <a:cubicBezTo>
                    <a:pt x="1127" y="1425"/>
                    <a:pt x="1241" y="1397"/>
                    <a:pt x="1359" y="1333"/>
                  </a:cubicBezTo>
                  <a:cubicBezTo>
                    <a:pt x="2040" y="945"/>
                    <a:pt x="1640" y="1"/>
                    <a:pt x="1013"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67;p55"/>
            <p:cNvSpPr/>
            <p:nvPr/>
          </p:nvSpPr>
          <p:spPr>
            <a:xfrm>
              <a:off x="2218694" y="3108998"/>
              <a:ext cx="183690" cy="200679"/>
            </a:xfrm>
            <a:custGeom>
              <a:avLst/>
              <a:gdLst/>
              <a:ahLst/>
              <a:cxnLst/>
              <a:rect l="l" t="t" r="r" b="b"/>
              <a:pathLst>
                <a:path w="8293" h="9060" extrusionOk="0">
                  <a:moveTo>
                    <a:pt x="7712" y="3402"/>
                  </a:moveTo>
                  <a:cubicBezTo>
                    <a:pt x="7791" y="3605"/>
                    <a:pt x="7853" y="3809"/>
                    <a:pt x="7916" y="4028"/>
                  </a:cubicBezTo>
                  <a:cubicBezTo>
                    <a:pt x="7979" y="4217"/>
                    <a:pt x="8026" y="4420"/>
                    <a:pt x="8089" y="4608"/>
                  </a:cubicBezTo>
                  <a:cubicBezTo>
                    <a:pt x="8277" y="5220"/>
                    <a:pt x="8292" y="5831"/>
                    <a:pt x="8089" y="6427"/>
                  </a:cubicBezTo>
                  <a:cubicBezTo>
                    <a:pt x="8010" y="6630"/>
                    <a:pt x="7885" y="6819"/>
                    <a:pt x="7791" y="6960"/>
                  </a:cubicBezTo>
                  <a:cubicBezTo>
                    <a:pt x="7289" y="7665"/>
                    <a:pt x="6709" y="8182"/>
                    <a:pt x="6004" y="8605"/>
                  </a:cubicBezTo>
                  <a:cubicBezTo>
                    <a:pt x="5518" y="8903"/>
                    <a:pt x="5001" y="9029"/>
                    <a:pt x="4436" y="9044"/>
                  </a:cubicBezTo>
                  <a:cubicBezTo>
                    <a:pt x="3856" y="9060"/>
                    <a:pt x="3292" y="8982"/>
                    <a:pt x="2775" y="8778"/>
                  </a:cubicBezTo>
                  <a:cubicBezTo>
                    <a:pt x="2305" y="8605"/>
                    <a:pt x="1913" y="8308"/>
                    <a:pt x="1615" y="7900"/>
                  </a:cubicBezTo>
                  <a:cubicBezTo>
                    <a:pt x="1270" y="7414"/>
                    <a:pt x="910" y="6913"/>
                    <a:pt x="659" y="6348"/>
                  </a:cubicBezTo>
                  <a:cubicBezTo>
                    <a:pt x="502" y="5988"/>
                    <a:pt x="408" y="5596"/>
                    <a:pt x="330" y="5204"/>
                  </a:cubicBezTo>
                  <a:cubicBezTo>
                    <a:pt x="220" y="4655"/>
                    <a:pt x="142" y="4107"/>
                    <a:pt x="48" y="3558"/>
                  </a:cubicBezTo>
                  <a:cubicBezTo>
                    <a:pt x="1" y="3213"/>
                    <a:pt x="48" y="2853"/>
                    <a:pt x="110" y="2508"/>
                  </a:cubicBezTo>
                  <a:cubicBezTo>
                    <a:pt x="142" y="2273"/>
                    <a:pt x="236" y="2242"/>
                    <a:pt x="471" y="2210"/>
                  </a:cubicBezTo>
                  <a:cubicBezTo>
                    <a:pt x="972" y="2163"/>
                    <a:pt x="1427" y="2304"/>
                    <a:pt x="1882" y="2430"/>
                  </a:cubicBezTo>
                  <a:cubicBezTo>
                    <a:pt x="2007" y="2461"/>
                    <a:pt x="2148" y="2555"/>
                    <a:pt x="2242" y="2524"/>
                  </a:cubicBezTo>
                  <a:cubicBezTo>
                    <a:pt x="2320" y="2492"/>
                    <a:pt x="2352" y="2304"/>
                    <a:pt x="2399" y="2195"/>
                  </a:cubicBezTo>
                  <a:cubicBezTo>
                    <a:pt x="2587" y="1740"/>
                    <a:pt x="2963" y="1489"/>
                    <a:pt x="3433" y="1364"/>
                  </a:cubicBezTo>
                  <a:cubicBezTo>
                    <a:pt x="3653" y="1301"/>
                    <a:pt x="3856" y="1364"/>
                    <a:pt x="4060" y="1474"/>
                  </a:cubicBezTo>
                  <a:cubicBezTo>
                    <a:pt x="4201" y="1552"/>
                    <a:pt x="4342" y="1630"/>
                    <a:pt x="4468" y="1709"/>
                  </a:cubicBezTo>
                  <a:cubicBezTo>
                    <a:pt x="4546" y="1568"/>
                    <a:pt x="4625" y="1442"/>
                    <a:pt x="4687" y="1301"/>
                  </a:cubicBezTo>
                  <a:cubicBezTo>
                    <a:pt x="4891" y="768"/>
                    <a:pt x="5283" y="408"/>
                    <a:pt x="5769" y="126"/>
                  </a:cubicBezTo>
                  <a:cubicBezTo>
                    <a:pt x="5957" y="16"/>
                    <a:pt x="6192" y="0"/>
                    <a:pt x="6317" y="188"/>
                  </a:cubicBezTo>
                  <a:cubicBezTo>
                    <a:pt x="6552" y="549"/>
                    <a:pt x="7493" y="2586"/>
                    <a:pt x="7712" y="340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268;p55"/>
            <p:cNvSpPr/>
            <p:nvPr/>
          </p:nvSpPr>
          <p:spPr>
            <a:xfrm>
              <a:off x="2261045" y="3135334"/>
              <a:ext cx="119809" cy="176425"/>
            </a:xfrm>
            <a:custGeom>
              <a:avLst/>
              <a:gdLst/>
              <a:ahLst/>
              <a:cxnLst/>
              <a:rect l="l" t="t" r="r" b="b"/>
              <a:pathLst>
                <a:path w="5409" h="7965" extrusionOk="0">
                  <a:moveTo>
                    <a:pt x="1751" y="1"/>
                  </a:moveTo>
                  <a:cubicBezTo>
                    <a:pt x="1727" y="1"/>
                    <a:pt x="1702" y="1"/>
                    <a:pt x="1678" y="2"/>
                  </a:cubicBezTo>
                  <a:cubicBezTo>
                    <a:pt x="1302" y="18"/>
                    <a:pt x="910" y="206"/>
                    <a:pt x="644" y="520"/>
                  </a:cubicBezTo>
                  <a:cubicBezTo>
                    <a:pt x="330" y="865"/>
                    <a:pt x="158" y="1272"/>
                    <a:pt x="111" y="1711"/>
                  </a:cubicBezTo>
                  <a:cubicBezTo>
                    <a:pt x="111" y="1805"/>
                    <a:pt x="95" y="1883"/>
                    <a:pt x="79" y="1977"/>
                  </a:cubicBezTo>
                  <a:cubicBezTo>
                    <a:pt x="48" y="2197"/>
                    <a:pt x="1" y="2448"/>
                    <a:pt x="32" y="2730"/>
                  </a:cubicBezTo>
                  <a:cubicBezTo>
                    <a:pt x="48" y="2839"/>
                    <a:pt x="48" y="2965"/>
                    <a:pt x="48" y="3075"/>
                  </a:cubicBezTo>
                  <a:cubicBezTo>
                    <a:pt x="64" y="3294"/>
                    <a:pt x="64" y="3545"/>
                    <a:pt x="126" y="3796"/>
                  </a:cubicBezTo>
                  <a:cubicBezTo>
                    <a:pt x="252" y="4391"/>
                    <a:pt x="393" y="4987"/>
                    <a:pt x="659" y="5582"/>
                  </a:cubicBezTo>
                  <a:cubicBezTo>
                    <a:pt x="706" y="5661"/>
                    <a:pt x="738" y="5739"/>
                    <a:pt x="769" y="5833"/>
                  </a:cubicBezTo>
                  <a:cubicBezTo>
                    <a:pt x="863" y="6037"/>
                    <a:pt x="957" y="6256"/>
                    <a:pt x="1082" y="6476"/>
                  </a:cubicBezTo>
                  <a:cubicBezTo>
                    <a:pt x="1286" y="6789"/>
                    <a:pt x="1506" y="7072"/>
                    <a:pt x="1725" y="7354"/>
                  </a:cubicBezTo>
                  <a:lnTo>
                    <a:pt x="1788" y="7432"/>
                  </a:lnTo>
                  <a:cubicBezTo>
                    <a:pt x="1897" y="7557"/>
                    <a:pt x="2211" y="7949"/>
                    <a:pt x="2744" y="7965"/>
                  </a:cubicBezTo>
                  <a:cubicBezTo>
                    <a:pt x="3010" y="7965"/>
                    <a:pt x="3245" y="7902"/>
                    <a:pt x="3465" y="7855"/>
                  </a:cubicBezTo>
                  <a:cubicBezTo>
                    <a:pt x="3951" y="7730"/>
                    <a:pt x="4327" y="7463"/>
                    <a:pt x="4672" y="7213"/>
                  </a:cubicBezTo>
                  <a:lnTo>
                    <a:pt x="4829" y="7103"/>
                  </a:lnTo>
                  <a:cubicBezTo>
                    <a:pt x="4970" y="7009"/>
                    <a:pt x="5079" y="6883"/>
                    <a:pt x="5173" y="6758"/>
                  </a:cubicBezTo>
                  <a:cubicBezTo>
                    <a:pt x="5346" y="6492"/>
                    <a:pt x="5409" y="6178"/>
                    <a:pt x="5361" y="5865"/>
                  </a:cubicBezTo>
                  <a:cubicBezTo>
                    <a:pt x="5346" y="5786"/>
                    <a:pt x="5330" y="5692"/>
                    <a:pt x="5330" y="5614"/>
                  </a:cubicBezTo>
                  <a:cubicBezTo>
                    <a:pt x="5299" y="5410"/>
                    <a:pt x="5267" y="5175"/>
                    <a:pt x="5189" y="4940"/>
                  </a:cubicBezTo>
                  <a:cubicBezTo>
                    <a:pt x="4813" y="3764"/>
                    <a:pt x="4405" y="2620"/>
                    <a:pt x="3731" y="1586"/>
                  </a:cubicBezTo>
                  <a:cubicBezTo>
                    <a:pt x="3496" y="1209"/>
                    <a:pt x="3151" y="723"/>
                    <a:pt x="2603" y="316"/>
                  </a:cubicBezTo>
                  <a:cubicBezTo>
                    <a:pt x="2355" y="97"/>
                    <a:pt x="2067" y="1"/>
                    <a:pt x="17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269;p55"/>
            <p:cNvSpPr/>
            <p:nvPr/>
          </p:nvSpPr>
          <p:spPr>
            <a:xfrm>
              <a:off x="2231209" y="3122664"/>
              <a:ext cx="35750" cy="26137"/>
            </a:xfrm>
            <a:custGeom>
              <a:avLst/>
              <a:gdLst/>
              <a:ahLst/>
              <a:cxnLst/>
              <a:rect l="l" t="t" r="r" b="b"/>
              <a:pathLst>
                <a:path w="1614" h="1180" extrusionOk="0">
                  <a:moveTo>
                    <a:pt x="772" y="1"/>
                  </a:moveTo>
                  <a:cubicBezTo>
                    <a:pt x="604" y="1"/>
                    <a:pt x="435" y="77"/>
                    <a:pt x="313" y="261"/>
                  </a:cubicBezTo>
                  <a:cubicBezTo>
                    <a:pt x="0" y="708"/>
                    <a:pt x="413" y="1179"/>
                    <a:pt x="835" y="1179"/>
                  </a:cubicBezTo>
                  <a:cubicBezTo>
                    <a:pt x="1004" y="1179"/>
                    <a:pt x="1175" y="1103"/>
                    <a:pt x="1301" y="919"/>
                  </a:cubicBezTo>
                  <a:cubicBezTo>
                    <a:pt x="1614" y="472"/>
                    <a:pt x="1193" y="1"/>
                    <a:pt x="772"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270;p55"/>
            <p:cNvSpPr/>
            <p:nvPr/>
          </p:nvSpPr>
          <p:spPr>
            <a:xfrm>
              <a:off x="2297748" y="3095242"/>
              <a:ext cx="35639" cy="26469"/>
            </a:xfrm>
            <a:custGeom>
              <a:avLst/>
              <a:gdLst/>
              <a:ahLst/>
              <a:cxnLst/>
              <a:rect l="l" t="t" r="r" b="b"/>
              <a:pathLst>
                <a:path w="1609" h="1195" extrusionOk="0">
                  <a:moveTo>
                    <a:pt x="768" y="1"/>
                  </a:moveTo>
                  <a:cubicBezTo>
                    <a:pt x="599" y="1"/>
                    <a:pt x="429" y="77"/>
                    <a:pt x="303" y="261"/>
                  </a:cubicBezTo>
                  <a:cubicBezTo>
                    <a:pt x="1" y="720"/>
                    <a:pt x="418" y="1195"/>
                    <a:pt x="841" y="1195"/>
                  </a:cubicBezTo>
                  <a:cubicBezTo>
                    <a:pt x="1011" y="1195"/>
                    <a:pt x="1181" y="1118"/>
                    <a:pt x="1306" y="935"/>
                  </a:cubicBezTo>
                  <a:cubicBezTo>
                    <a:pt x="1609" y="476"/>
                    <a:pt x="1191" y="1"/>
                    <a:pt x="768"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271;p55"/>
            <p:cNvSpPr/>
            <p:nvPr/>
          </p:nvSpPr>
          <p:spPr>
            <a:xfrm>
              <a:off x="2256106" y="3097679"/>
              <a:ext cx="35617" cy="26469"/>
            </a:xfrm>
            <a:custGeom>
              <a:avLst/>
              <a:gdLst/>
              <a:ahLst/>
              <a:cxnLst/>
              <a:rect l="l" t="t" r="r" b="b"/>
              <a:pathLst>
                <a:path w="1608" h="1195" extrusionOk="0">
                  <a:moveTo>
                    <a:pt x="767" y="1"/>
                  </a:moveTo>
                  <a:cubicBezTo>
                    <a:pt x="598" y="1"/>
                    <a:pt x="428" y="77"/>
                    <a:pt x="302" y="260"/>
                  </a:cubicBezTo>
                  <a:cubicBezTo>
                    <a:pt x="0" y="719"/>
                    <a:pt x="417" y="1194"/>
                    <a:pt x="840" y="1194"/>
                  </a:cubicBezTo>
                  <a:cubicBezTo>
                    <a:pt x="1010" y="1194"/>
                    <a:pt x="1180" y="1118"/>
                    <a:pt x="1305" y="934"/>
                  </a:cubicBezTo>
                  <a:cubicBezTo>
                    <a:pt x="1608" y="475"/>
                    <a:pt x="1190" y="1"/>
                    <a:pt x="767"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4528;p48"/>
          <p:cNvGrpSpPr/>
          <p:nvPr/>
        </p:nvGrpSpPr>
        <p:grpSpPr>
          <a:xfrm flipH="1">
            <a:off x="8316416" y="4536392"/>
            <a:ext cx="722905" cy="540722"/>
            <a:chOff x="1288291" y="3777091"/>
            <a:chExt cx="722905" cy="540722"/>
          </a:xfrm>
        </p:grpSpPr>
        <p:sp>
          <p:nvSpPr>
            <p:cNvPr id="58" name="Google Shape;4529;p48"/>
            <p:cNvSpPr/>
            <p:nvPr/>
          </p:nvSpPr>
          <p:spPr>
            <a:xfrm>
              <a:off x="1338318" y="3991611"/>
              <a:ext cx="138712" cy="162204"/>
            </a:xfrm>
            <a:custGeom>
              <a:avLst/>
              <a:gdLst/>
              <a:ahLst/>
              <a:cxnLst/>
              <a:rect l="l" t="t" r="r" b="b"/>
              <a:pathLst>
                <a:path w="5332" h="6235" extrusionOk="0">
                  <a:moveTo>
                    <a:pt x="1577" y="1"/>
                  </a:moveTo>
                  <a:lnTo>
                    <a:pt x="1" y="603"/>
                  </a:lnTo>
                  <a:cubicBezTo>
                    <a:pt x="905" y="4752"/>
                    <a:pt x="5331" y="6235"/>
                    <a:pt x="5331" y="6235"/>
                  </a:cubicBezTo>
                  <a:cubicBezTo>
                    <a:pt x="1832" y="3106"/>
                    <a:pt x="1577" y="1"/>
                    <a:pt x="15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530;p48"/>
            <p:cNvSpPr/>
            <p:nvPr/>
          </p:nvSpPr>
          <p:spPr>
            <a:xfrm>
              <a:off x="1310586" y="3978343"/>
              <a:ext cx="129060" cy="160408"/>
            </a:xfrm>
            <a:custGeom>
              <a:avLst/>
              <a:gdLst/>
              <a:ahLst/>
              <a:cxnLst/>
              <a:rect l="l" t="t" r="r" b="b"/>
              <a:pathLst>
                <a:path w="4961" h="6166" extrusionOk="0">
                  <a:moveTo>
                    <a:pt x="1785" y="1"/>
                  </a:moveTo>
                  <a:lnTo>
                    <a:pt x="1" y="210"/>
                  </a:lnTo>
                  <a:cubicBezTo>
                    <a:pt x="626" y="4381"/>
                    <a:pt x="4960" y="6166"/>
                    <a:pt x="4960" y="6166"/>
                  </a:cubicBezTo>
                  <a:cubicBezTo>
                    <a:pt x="1669" y="2828"/>
                    <a:pt x="1785" y="1"/>
                    <a:pt x="17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531;p48"/>
            <p:cNvSpPr/>
            <p:nvPr/>
          </p:nvSpPr>
          <p:spPr>
            <a:xfrm>
              <a:off x="1288291" y="3980164"/>
              <a:ext cx="146516" cy="156168"/>
            </a:xfrm>
            <a:custGeom>
              <a:avLst/>
              <a:gdLst/>
              <a:ahLst/>
              <a:cxnLst/>
              <a:rect l="l" t="t" r="r" b="b"/>
              <a:pathLst>
                <a:path w="5632" h="6003" extrusionOk="0">
                  <a:moveTo>
                    <a:pt x="1553" y="0"/>
                  </a:moveTo>
                  <a:lnTo>
                    <a:pt x="0" y="696"/>
                  </a:lnTo>
                  <a:cubicBezTo>
                    <a:pt x="1136" y="4775"/>
                    <a:pt x="5632" y="6003"/>
                    <a:pt x="5632" y="6003"/>
                  </a:cubicBezTo>
                  <a:cubicBezTo>
                    <a:pt x="1993" y="3106"/>
                    <a:pt x="1553" y="0"/>
                    <a:pt x="1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532;p48"/>
            <p:cNvSpPr/>
            <p:nvPr/>
          </p:nvSpPr>
          <p:spPr>
            <a:xfrm>
              <a:off x="1562593" y="4161645"/>
              <a:ext cx="97114" cy="112151"/>
            </a:xfrm>
            <a:custGeom>
              <a:avLst/>
              <a:gdLst/>
              <a:ahLst/>
              <a:cxnLst/>
              <a:rect l="l" t="t" r="r" b="b"/>
              <a:pathLst>
                <a:path w="3733" h="4311" fill="none" extrusionOk="0">
                  <a:moveTo>
                    <a:pt x="3732" y="0"/>
                  </a:moveTo>
                  <a:cubicBezTo>
                    <a:pt x="3732" y="0"/>
                    <a:pt x="2991" y="1507"/>
                    <a:pt x="1" y="431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533;p48"/>
            <p:cNvSpPr/>
            <p:nvPr/>
          </p:nvSpPr>
          <p:spPr>
            <a:xfrm>
              <a:off x="1546932" y="4253269"/>
              <a:ext cx="27758" cy="64543"/>
            </a:xfrm>
            <a:custGeom>
              <a:avLst/>
              <a:gdLst/>
              <a:ahLst/>
              <a:cxnLst/>
              <a:rect l="l" t="t" r="r" b="b"/>
              <a:pathLst>
                <a:path w="1067" h="2481" fill="none" extrusionOk="0">
                  <a:moveTo>
                    <a:pt x="0" y="1"/>
                  </a:moveTo>
                  <a:cubicBezTo>
                    <a:pt x="0" y="1"/>
                    <a:pt x="1066" y="835"/>
                    <a:pt x="858" y="248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534;p48"/>
            <p:cNvSpPr/>
            <p:nvPr/>
          </p:nvSpPr>
          <p:spPr>
            <a:xfrm>
              <a:off x="1547530" y="4273769"/>
              <a:ext cx="38606" cy="32597"/>
            </a:xfrm>
            <a:custGeom>
              <a:avLst/>
              <a:gdLst/>
              <a:ahLst/>
              <a:cxnLst/>
              <a:rect l="l" t="t" r="r" b="b"/>
              <a:pathLst>
                <a:path w="1484" h="1253" fill="none" extrusionOk="0">
                  <a:moveTo>
                    <a:pt x="1484" y="1229"/>
                  </a:moveTo>
                  <a:cubicBezTo>
                    <a:pt x="1484" y="1229"/>
                    <a:pt x="1113" y="186"/>
                    <a:pt x="580" y="1"/>
                  </a:cubicBezTo>
                  <a:cubicBezTo>
                    <a:pt x="580" y="1"/>
                    <a:pt x="464" y="603"/>
                    <a:pt x="1" y="1252"/>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535;p48"/>
            <p:cNvSpPr/>
            <p:nvPr/>
          </p:nvSpPr>
          <p:spPr>
            <a:xfrm>
              <a:off x="1507129" y="3810754"/>
              <a:ext cx="227319" cy="216679"/>
            </a:xfrm>
            <a:custGeom>
              <a:avLst/>
              <a:gdLst/>
              <a:ahLst/>
              <a:cxnLst/>
              <a:rect l="l" t="t" r="r" b="b"/>
              <a:pathLst>
                <a:path w="8738" h="8329" extrusionOk="0">
                  <a:moveTo>
                    <a:pt x="372" y="0"/>
                  </a:moveTo>
                  <a:cubicBezTo>
                    <a:pt x="372" y="0"/>
                    <a:pt x="1" y="4450"/>
                    <a:pt x="2712" y="6999"/>
                  </a:cubicBezTo>
                  <a:cubicBezTo>
                    <a:pt x="3756" y="7973"/>
                    <a:pt x="4605" y="8329"/>
                    <a:pt x="5278" y="8329"/>
                  </a:cubicBezTo>
                  <a:cubicBezTo>
                    <a:pt x="5934" y="8329"/>
                    <a:pt x="6425" y="7990"/>
                    <a:pt x="6768" y="7555"/>
                  </a:cubicBezTo>
                  <a:cubicBezTo>
                    <a:pt x="8738" y="5052"/>
                    <a:pt x="7069" y="3106"/>
                    <a:pt x="3964" y="2225"/>
                  </a:cubicBezTo>
                  <a:cubicBezTo>
                    <a:pt x="1299" y="1460"/>
                    <a:pt x="372" y="0"/>
                    <a:pt x="3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536;p48"/>
            <p:cNvSpPr/>
            <p:nvPr/>
          </p:nvSpPr>
          <p:spPr>
            <a:xfrm>
              <a:off x="1373282" y="3777091"/>
              <a:ext cx="637315" cy="473057"/>
            </a:xfrm>
            <a:custGeom>
              <a:avLst/>
              <a:gdLst/>
              <a:ahLst/>
              <a:cxnLst/>
              <a:rect l="l" t="t" r="r" b="b"/>
              <a:pathLst>
                <a:path w="24498" h="18184" extrusionOk="0">
                  <a:moveTo>
                    <a:pt x="14962" y="1"/>
                  </a:moveTo>
                  <a:cubicBezTo>
                    <a:pt x="12845" y="1"/>
                    <a:pt x="10636" y="1145"/>
                    <a:pt x="8970" y="4006"/>
                  </a:cubicBezTo>
                  <a:cubicBezTo>
                    <a:pt x="6768" y="7806"/>
                    <a:pt x="4219" y="10657"/>
                    <a:pt x="1554" y="11260"/>
                  </a:cubicBezTo>
                  <a:cubicBezTo>
                    <a:pt x="488" y="11515"/>
                    <a:pt x="1" y="12789"/>
                    <a:pt x="673" y="13647"/>
                  </a:cubicBezTo>
                  <a:cubicBezTo>
                    <a:pt x="2536" y="16018"/>
                    <a:pt x="6059" y="18183"/>
                    <a:pt x="10011" y="18183"/>
                  </a:cubicBezTo>
                  <a:cubicBezTo>
                    <a:pt x="12547" y="18183"/>
                    <a:pt x="15259" y="17292"/>
                    <a:pt x="17823" y="14991"/>
                  </a:cubicBezTo>
                  <a:cubicBezTo>
                    <a:pt x="24497" y="9012"/>
                    <a:pt x="22203" y="4238"/>
                    <a:pt x="19375" y="1758"/>
                  </a:cubicBezTo>
                  <a:cubicBezTo>
                    <a:pt x="18149" y="672"/>
                    <a:pt x="16583" y="1"/>
                    <a:pt x="149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537;p48"/>
            <p:cNvSpPr/>
            <p:nvPr/>
          </p:nvSpPr>
          <p:spPr>
            <a:xfrm>
              <a:off x="1741654" y="3991012"/>
              <a:ext cx="45266" cy="45240"/>
            </a:xfrm>
            <a:custGeom>
              <a:avLst/>
              <a:gdLst/>
              <a:ahLst/>
              <a:cxnLst/>
              <a:rect l="l" t="t" r="r" b="b"/>
              <a:pathLst>
                <a:path w="1740" h="1739" extrusionOk="0">
                  <a:moveTo>
                    <a:pt x="882" y="1"/>
                  </a:moveTo>
                  <a:cubicBezTo>
                    <a:pt x="395" y="1"/>
                    <a:pt x="1" y="395"/>
                    <a:pt x="1" y="881"/>
                  </a:cubicBezTo>
                  <a:cubicBezTo>
                    <a:pt x="1" y="1345"/>
                    <a:pt x="395" y="1739"/>
                    <a:pt x="882" y="1739"/>
                  </a:cubicBezTo>
                  <a:cubicBezTo>
                    <a:pt x="1345" y="1739"/>
                    <a:pt x="1739" y="1345"/>
                    <a:pt x="1739" y="881"/>
                  </a:cubicBezTo>
                  <a:cubicBezTo>
                    <a:pt x="1739" y="395"/>
                    <a:pt x="1345" y="1"/>
                    <a:pt x="8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538;p48"/>
            <p:cNvSpPr/>
            <p:nvPr/>
          </p:nvSpPr>
          <p:spPr>
            <a:xfrm>
              <a:off x="1422736" y="4148377"/>
              <a:ext cx="97088" cy="112151"/>
            </a:xfrm>
            <a:custGeom>
              <a:avLst/>
              <a:gdLst/>
              <a:ahLst/>
              <a:cxnLst/>
              <a:rect l="l" t="t" r="r" b="b"/>
              <a:pathLst>
                <a:path w="3732" h="4311" fill="none" extrusionOk="0">
                  <a:moveTo>
                    <a:pt x="3731" y="0"/>
                  </a:moveTo>
                  <a:cubicBezTo>
                    <a:pt x="3731" y="0"/>
                    <a:pt x="3013" y="1507"/>
                    <a:pt x="0" y="431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539;p48"/>
            <p:cNvSpPr/>
            <p:nvPr/>
          </p:nvSpPr>
          <p:spPr>
            <a:xfrm>
              <a:off x="1407049" y="4240002"/>
              <a:ext cx="27758" cy="64543"/>
            </a:xfrm>
            <a:custGeom>
              <a:avLst/>
              <a:gdLst/>
              <a:ahLst/>
              <a:cxnLst/>
              <a:rect l="l" t="t" r="r" b="b"/>
              <a:pathLst>
                <a:path w="1067" h="2481" fill="none" extrusionOk="0">
                  <a:moveTo>
                    <a:pt x="1" y="1"/>
                  </a:moveTo>
                  <a:cubicBezTo>
                    <a:pt x="1" y="1"/>
                    <a:pt x="1067" y="835"/>
                    <a:pt x="858" y="248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540;p48"/>
            <p:cNvSpPr/>
            <p:nvPr/>
          </p:nvSpPr>
          <p:spPr>
            <a:xfrm>
              <a:off x="1408272" y="4260502"/>
              <a:ext cx="38008" cy="32597"/>
            </a:xfrm>
            <a:custGeom>
              <a:avLst/>
              <a:gdLst/>
              <a:ahLst/>
              <a:cxnLst/>
              <a:rect l="l" t="t" r="r" b="b"/>
              <a:pathLst>
                <a:path w="1461" h="1253" fill="none" extrusionOk="0">
                  <a:moveTo>
                    <a:pt x="1460" y="1229"/>
                  </a:moveTo>
                  <a:cubicBezTo>
                    <a:pt x="1460" y="1229"/>
                    <a:pt x="1089" y="186"/>
                    <a:pt x="556" y="1"/>
                  </a:cubicBezTo>
                  <a:cubicBezTo>
                    <a:pt x="556" y="1"/>
                    <a:pt x="440" y="603"/>
                    <a:pt x="0" y="1252"/>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541;p48"/>
            <p:cNvSpPr/>
            <p:nvPr/>
          </p:nvSpPr>
          <p:spPr>
            <a:xfrm>
              <a:off x="1401638" y="3896968"/>
              <a:ext cx="249744" cy="151355"/>
            </a:xfrm>
            <a:custGeom>
              <a:avLst/>
              <a:gdLst/>
              <a:ahLst/>
              <a:cxnLst/>
              <a:rect l="l" t="t" r="r" b="b"/>
              <a:pathLst>
                <a:path w="9600" h="5818" extrusionOk="0">
                  <a:moveTo>
                    <a:pt x="0" y="0"/>
                  </a:moveTo>
                  <a:cubicBezTo>
                    <a:pt x="0" y="0"/>
                    <a:pt x="1483" y="4218"/>
                    <a:pt x="5006" y="5446"/>
                  </a:cubicBezTo>
                  <a:cubicBezTo>
                    <a:pt x="5748" y="5707"/>
                    <a:pt x="6361" y="5817"/>
                    <a:pt x="6864" y="5817"/>
                  </a:cubicBezTo>
                  <a:cubicBezTo>
                    <a:pt x="8151" y="5817"/>
                    <a:pt x="8723" y="5094"/>
                    <a:pt x="8923" y="4311"/>
                  </a:cubicBezTo>
                  <a:cubicBezTo>
                    <a:pt x="9600" y="1643"/>
                    <a:pt x="7984" y="463"/>
                    <a:pt x="5487" y="463"/>
                  </a:cubicBezTo>
                  <a:cubicBezTo>
                    <a:pt x="5078" y="463"/>
                    <a:pt x="4645" y="495"/>
                    <a:pt x="4195" y="557"/>
                  </a:cubicBezTo>
                  <a:cubicBezTo>
                    <a:pt x="3712" y="630"/>
                    <a:pt x="3269" y="660"/>
                    <a:pt x="2867" y="660"/>
                  </a:cubicBezTo>
                  <a:cubicBezTo>
                    <a:pt x="990" y="660"/>
                    <a:pt x="0"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542;p48"/>
            <p:cNvSpPr/>
            <p:nvPr/>
          </p:nvSpPr>
          <p:spPr>
            <a:xfrm>
              <a:off x="1823055" y="3990414"/>
              <a:ext cx="138088" cy="37410"/>
            </a:xfrm>
            <a:custGeom>
              <a:avLst/>
              <a:gdLst/>
              <a:ahLst/>
              <a:cxnLst/>
              <a:rect l="l" t="t" r="r" b="b"/>
              <a:pathLst>
                <a:path w="5308" h="1438" extrusionOk="0">
                  <a:moveTo>
                    <a:pt x="1" y="0"/>
                  </a:moveTo>
                  <a:lnTo>
                    <a:pt x="1762" y="1437"/>
                  </a:lnTo>
                  <a:lnTo>
                    <a:pt x="5308" y="649"/>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543;p48"/>
            <p:cNvSpPr/>
            <p:nvPr/>
          </p:nvSpPr>
          <p:spPr>
            <a:xfrm>
              <a:off x="1755520" y="3925897"/>
              <a:ext cx="59132" cy="25963"/>
            </a:xfrm>
            <a:custGeom>
              <a:avLst/>
              <a:gdLst/>
              <a:ahLst/>
              <a:cxnLst/>
              <a:rect l="l" t="t" r="r" b="b"/>
              <a:pathLst>
                <a:path w="2273" h="998" fill="none" extrusionOk="0">
                  <a:moveTo>
                    <a:pt x="2272" y="1"/>
                  </a:moveTo>
                  <a:cubicBezTo>
                    <a:pt x="2272" y="1"/>
                    <a:pt x="1994" y="858"/>
                    <a:pt x="1113" y="928"/>
                  </a:cubicBezTo>
                  <a:cubicBezTo>
                    <a:pt x="233" y="997"/>
                    <a:pt x="1" y="140"/>
                    <a:pt x="1" y="140"/>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544;p48"/>
            <p:cNvSpPr/>
            <p:nvPr/>
          </p:nvSpPr>
          <p:spPr>
            <a:xfrm>
              <a:off x="1876126" y="3916870"/>
              <a:ext cx="41000" cy="24740"/>
            </a:xfrm>
            <a:custGeom>
              <a:avLst/>
              <a:gdLst/>
              <a:ahLst/>
              <a:cxnLst/>
              <a:rect l="l" t="t" r="r" b="b"/>
              <a:pathLst>
                <a:path w="1576" h="951" fill="none" extrusionOk="0">
                  <a:moveTo>
                    <a:pt x="0" y="70"/>
                  </a:moveTo>
                  <a:cubicBezTo>
                    <a:pt x="0" y="70"/>
                    <a:pt x="185" y="950"/>
                    <a:pt x="881" y="811"/>
                  </a:cubicBezTo>
                  <a:cubicBezTo>
                    <a:pt x="1437" y="695"/>
                    <a:pt x="1576" y="0"/>
                    <a:pt x="1576" y="0"/>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545;p48"/>
            <p:cNvSpPr/>
            <p:nvPr/>
          </p:nvSpPr>
          <p:spPr>
            <a:xfrm>
              <a:off x="1823055" y="3939763"/>
              <a:ext cx="188140" cy="74195"/>
            </a:xfrm>
            <a:custGeom>
              <a:avLst/>
              <a:gdLst/>
              <a:ahLst/>
              <a:cxnLst/>
              <a:rect l="l" t="t" r="r" b="b"/>
              <a:pathLst>
                <a:path w="7232" h="2852" extrusionOk="0">
                  <a:moveTo>
                    <a:pt x="1391" y="1"/>
                  </a:moveTo>
                  <a:lnTo>
                    <a:pt x="1" y="1947"/>
                  </a:lnTo>
                  <a:lnTo>
                    <a:pt x="7231" y="2851"/>
                  </a:lnTo>
                  <a:lnTo>
                    <a:pt x="139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4546;p48"/>
          <p:cNvGrpSpPr/>
          <p:nvPr/>
        </p:nvGrpSpPr>
        <p:grpSpPr>
          <a:xfrm>
            <a:off x="735617" y="386634"/>
            <a:ext cx="1099498" cy="557632"/>
            <a:chOff x="1100281" y="1325671"/>
            <a:chExt cx="1099498" cy="557632"/>
          </a:xfrm>
        </p:grpSpPr>
        <p:sp>
          <p:nvSpPr>
            <p:cNvPr id="76" name="Google Shape;4547;p48"/>
            <p:cNvSpPr/>
            <p:nvPr/>
          </p:nvSpPr>
          <p:spPr>
            <a:xfrm>
              <a:off x="1639780" y="1354340"/>
              <a:ext cx="559999" cy="329402"/>
            </a:xfrm>
            <a:custGeom>
              <a:avLst/>
              <a:gdLst/>
              <a:ahLst/>
              <a:cxnLst/>
              <a:rect l="l" t="t" r="r" b="b"/>
              <a:pathLst>
                <a:path w="21526" h="12662" extrusionOk="0">
                  <a:moveTo>
                    <a:pt x="17562" y="0"/>
                  </a:moveTo>
                  <a:cubicBezTo>
                    <a:pt x="16729" y="0"/>
                    <a:pt x="15699" y="92"/>
                    <a:pt x="14438" y="309"/>
                  </a:cubicBezTo>
                  <a:cubicBezTo>
                    <a:pt x="7185" y="1537"/>
                    <a:pt x="2063" y="5662"/>
                    <a:pt x="2063" y="5662"/>
                  </a:cubicBezTo>
                  <a:cubicBezTo>
                    <a:pt x="0" y="7053"/>
                    <a:pt x="441" y="9927"/>
                    <a:pt x="2712" y="11039"/>
                  </a:cubicBezTo>
                  <a:cubicBezTo>
                    <a:pt x="3236" y="11296"/>
                    <a:pt x="3717" y="11394"/>
                    <a:pt x="4147" y="11394"/>
                  </a:cubicBezTo>
                  <a:cubicBezTo>
                    <a:pt x="5579" y="11394"/>
                    <a:pt x="6443" y="10298"/>
                    <a:pt x="6443" y="10297"/>
                  </a:cubicBezTo>
                  <a:lnTo>
                    <a:pt x="6443" y="10297"/>
                  </a:lnTo>
                  <a:cubicBezTo>
                    <a:pt x="6443" y="10298"/>
                    <a:pt x="6188" y="12661"/>
                    <a:pt x="9062" y="12661"/>
                  </a:cubicBezTo>
                  <a:cubicBezTo>
                    <a:pt x="11935" y="12661"/>
                    <a:pt x="11379" y="9834"/>
                    <a:pt x="11379" y="9834"/>
                  </a:cubicBezTo>
                  <a:lnTo>
                    <a:pt x="11379" y="9834"/>
                  </a:lnTo>
                  <a:cubicBezTo>
                    <a:pt x="11379" y="9834"/>
                    <a:pt x="11924" y="11134"/>
                    <a:pt x="13365" y="11134"/>
                  </a:cubicBezTo>
                  <a:cubicBezTo>
                    <a:pt x="13579" y="11134"/>
                    <a:pt x="13813" y="11105"/>
                    <a:pt x="14068" y="11039"/>
                  </a:cubicBezTo>
                  <a:cubicBezTo>
                    <a:pt x="16038" y="10552"/>
                    <a:pt x="15064" y="8351"/>
                    <a:pt x="15064" y="8351"/>
                  </a:cubicBezTo>
                  <a:lnTo>
                    <a:pt x="15064" y="8351"/>
                  </a:lnTo>
                  <a:cubicBezTo>
                    <a:pt x="15064" y="8351"/>
                    <a:pt x="15622" y="8817"/>
                    <a:pt x="16426" y="8817"/>
                  </a:cubicBezTo>
                  <a:cubicBezTo>
                    <a:pt x="16770" y="8817"/>
                    <a:pt x="17158" y="8732"/>
                    <a:pt x="17567" y="8490"/>
                  </a:cubicBezTo>
                  <a:cubicBezTo>
                    <a:pt x="18934" y="7702"/>
                    <a:pt x="17683" y="5662"/>
                    <a:pt x="17683" y="5662"/>
                  </a:cubicBezTo>
                  <a:lnTo>
                    <a:pt x="17683" y="5662"/>
                  </a:lnTo>
                  <a:cubicBezTo>
                    <a:pt x="17683" y="5662"/>
                    <a:pt x="18046" y="5813"/>
                    <a:pt x="18520" y="5813"/>
                  </a:cubicBezTo>
                  <a:cubicBezTo>
                    <a:pt x="19011" y="5813"/>
                    <a:pt x="19622" y="5651"/>
                    <a:pt x="20070" y="4990"/>
                  </a:cubicBezTo>
                  <a:cubicBezTo>
                    <a:pt x="20951" y="3669"/>
                    <a:pt x="19699" y="2511"/>
                    <a:pt x="19699" y="2511"/>
                  </a:cubicBezTo>
                  <a:cubicBezTo>
                    <a:pt x="21040" y="2070"/>
                    <a:pt x="21526" y="0"/>
                    <a:pt x="17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548;p48"/>
            <p:cNvSpPr/>
            <p:nvPr/>
          </p:nvSpPr>
          <p:spPr>
            <a:xfrm>
              <a:off x="1708511" y="1763894"/>
              <a:ext cx="43419" cy="85641"/>
            </a:xfrm>
            <a:custGeom>
              <a:avLst/>
              <a:gdLst/>
              <a:ahLst/>
              <a:cxnLst/>
              <a:rect l="l" t="t" r="r" b="b"/>
              <a:pathLst>
                <a:path w="1669" h="3292" fill="none" extrusionOk="0">
                  <a:moveTo>
                    <a:pt x="0" y="1"/>
                  </a:moveTo>
                  <a:cubicBezTo>
                    <a:pt x="0" y="1"/>
                    <a:pt x="1669" y="1090"/>
                    <a:pt x="348" y="3291"/>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549;p48"/>
            <p:cNvSpPr/>
            <p:nvPr/>
          </p:nvSpPr>
          <p:spPr>
            <a:xfrm>
              <a:off x="1689806" y="1839858"/>
              <a:ext cx="70579" cy="24142"/>
            </a:xfrm>
            <a:custGeom>
              <a:avLst/>
              <a:gdLst/>
              <a:ahLst/>
              <a:cxnLst/>
              <a:rect l="l" t="t" r="r" b="b"/>
              <a:pathLst>
                <a:path w="2713" h="928" fill="none" extrusionOk="0">
                  <a:moveTo>
                    <a:pt x="1" y="418"/>
                  </a:moveTo>
                  <a:cubicBezTo>
                    <a:pt x="1" y="418"/>
                    <a:pt x="1577" y="1"/>
                    <a:pt x="2712" y="928"/>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550;p48"/>
            <p:cNvSpPr/>
            <p:nvPr/>
          </p:nvSpPr>
          <p:spPr>
            <a:xfrm>
              <a:off x="1717538" y="1839260"/>
              <a:ext cx="42248" cy="35589"/>
            </a:xfrm>
            <a:custGeom>
              <a:avLst/>
              <a:gdLst/>
              <a:ahLst/>
              <a:cxnLst/>
              <a:rect l="l" t="t" r="r" b="b"/>
              <a:pathLst>
                <a:path w="1624" h="1368" fill="none" extrusionOk="0">
                  <a:moveTo>
                    <a:pt x="1021" y="1368"/>
                  </a:moveTo>
                  <a:cubicBezTo>
                    <a:pt x="488" y="603"/>
                    <a:pt x="1" y="418"/>
                    <a:pt x="1" y="418"/>
                  </a:cubicBezTo>
                  <a:cubicBezTo>
                    <a:pt x="1" y="418"/>
                    <a:pt x="812" y="0"/>
                    <a:pt x="1623" y="279"/>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551;p48"/>
            <p:cNvSpPr/>
            <p:nvPr/>
          </p:nvSpPr>
          <p:spPr>
            <a:xfrm>
              <a:off x="1406451" y="1325671"/>
              <a:ext cx="501647" cy="499280"/>
            </a:xfrm>
            <a:custGeom>
              <a:avLst/>
              <a:gdLst/>
              <a:ahLst/>
              <a:cxnLst/>
              <a:rect l="l" t="t" r="r" b="b"/>
              <a:pathLst>
                <a:path w="19283" h="19192" extrusionOk="0">
                  <a:moveTo>
                    <a:pt x="12523" y="0"/>
                  </a:moveTo>
                  <a:cubicBezTo>
                    <a:pt x="12134" y="0"/>
                    <a:pt x="11743" y="51"/>
                    <a:pt x="11356" y="159"/>
                  </a:cubicBezTo>
                  <a:cubicBezTo>
                    <a:pt x="10151" y="484"/>
                    <a:pt x="8807" y="1226"/>
                    <a:pt x="8066" y="3589"/>
                  </a:cubicBezTo>
                  <a:cubicBezTo>
                    <a:pt x="7078" y="6833"/>
                    <a:pt x="6722" y="9026"/>
                    <a:pt x="4438" y="9026"/>
                  </a:cubicBezTo>
                  <a:cubicBezTo>
                    <a:pt x="4094" y="9026"/>
                    <a:pt x="3707" y="8976"/>
                    <a:pt x="3268" y="8873"/>
                  </a:cubicBezTo>
                  <a:cubicBezTo>
                    <a:pt x="2272" y="8637"/>
                    <a:pt x="1607" y="8420"/>
                    <a:pt x="1157" y="8420"/>
                  </a:cubicBezTo>
                  <a:cubicBezTo>
                    <a:pt x="329" y="8420"/>
                    <a:pt x="230" y="9153"/>
                    <a:pt x="140" y="11840"/>
                  </a:cubicBezTo>
                  <a:cubicBezTo>
                    <a:pt x="1" y="15038"/>
                    <a:pt x="2318" y="17680"/>
                    <a:pt x="5864" y="18653"/>
                  </a:cubicBezTo>
                  <a:cubicBezTo>
                    <a:pt x="7133" y="19011"/>
                    <a:pt x="8372" y="19191"/>
                    <a:pt x="9550" y="19191"/>
                  </a:cubicBezTo>
                  <a:cubicBezTo>
                    <a:pt x="14095" y="19191"/>
                    <a:pt x="17742" y="16513"/>
                    <a:pt x="18772" y="11029"/>
                  </a:cubicBezTo>
                  <a:cubicBezTo>
                    <a:pt x="19282" y="8271"/>
                    <a:pt x="18494" y="4980"/>
                    <a:pt x="17683" y="3427"/>
                  </a:cubicBezTo>
                  <a:cubicBezTo>
                    <a:pt x="16666" y="1491"/>
                    <a:pt x="14625" y="0"/>
                    <a:pt x="125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552;p48"/>
            <p:cNvSpPr/>
            <p:nvPr/>
          </p:nvSpPr>
          <p:spPr>
            <a:xfrm>
              <a:off x="1440219" y="1602055"/>
              <a:ext cx="440746" cy="222818"/>
            </a:xfrm>
            <a:custGeom>
              <a:avLst/>
              <a:gdLst/>
              <a:ahLst/>
              <a:cxnLst/>
              <a:rect l="l" t="t" r="r" b="b"/>
              <a:pathLst>
                <a:path w="16942" h="8565" extrusionOk="0">
                  <a:moveTo>
                    <a:pt x="14123" y="1"/>
                  </a:moveTo>
                  <a:cubicBezTo>
                    <a:pt x="11343" y="1"/>
                    <a:pt x="11444" y="4666"/>
                    <a:pt x="7115" y="5387"/>
                  </a:cubicBezTo>
                  <a:cubicBezTo>
                    <a:pt x="6195" y="5536"/>
                    <a:pt x="5301" y="5596"/>
                    <a:pt x="4458" y="5596"/>
                  </a:cubicBezTo>
                  <a:cubicBezTo>
                    <a:pt x="2667" y="5596"/>
                    <a:pt x="1103" y="5323"/>
                    <a:pt x="0" y="5040"/>
                  </a:cubicBezTo>
                  <a:lnTo>
                    <a:pt x="0" y="5040"/>
                  </a:lnTo>
                  <a:cubicBezTo>
                    <a:pt x="997" y="6430"/>
                    <a:pt x="2596" y="7496"/>
                    <a:pt x="4566" y="8029"/>
                  </a:cubicBezTo>
                  <a:cubicBezTo>
                    <a:pt x="5831" y="8385"/>
                    <a:pt x="7066" y="8565"/>
                    <a:pt x="8241" y="8565"/>
                  </a:cubicBezTo>
                  <a:cubicBezTo>
                    <a:pt x="12188" y="8565"/>
                    <a:pt x="15459" y="6541"/>
                    <a:pt x="16941" y="2398"/>
                  </a:cubicBezTo>
                  <a:cubicBezTo>
                    <a:pt x="16779" y="1401"/>
                    <a:pt x="16246" y="497"/>
                    <a:pt x="14972" y="127"/>
                  </a:cubicBezTo>
                  <a:cubicBezTo>
                    <a:pt x="14660" y="40"/>
                    <a:pt x="14380" y="1"/>
                    <a:pt x="141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4553;p48"/>
            <p:cNvSpPr/>
            <p:nvPr/>
          </p:nvSpPr>
          <p:spPr>
            <a:xfrm>
              <a:off x="1779038" y="1519119"/>
              <a:ext cx="91079" cy="38086"/>
            </a:xfrm>
            <a:custGeom>
              <a:avLst/>
              <a:gdLst/>
              <a:ahLst/>
              <a:cxnLst/>
              <a:rect l="l" t="t" r="r" b="b"/>
              <a:pathLst>
                <a:path w="3501" h="1464" extrusionOk="0">
                  <a:moveTo>
                    <a:pt x="1" y="0"/>
                  </a:moveTo>
                  <a:lnTo>
                    <a:pt x="1" y="0"/>
                  </a:lnTo>
                  <a:cubicBezTo>
                    <a:pt x="453" y="1177"/>
                    <a:pt x="1362" y="1464"/>
                    <a:pt x="2140" y="1464"/>
                  </a:cubicBezTo>
                  <a:cubicBezTo>
                    <a:pt x="2879" y="1464"/>
                    <a:pt x="3500" y="1206"/>
                    <a:pt x="3500" y="1206"/>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554;p48"/>
            <p:cNvSpPr/>
            <p:nvPr/>
          </p:nvSpPr>
          <p:spPr>
            <a:xfrm>
              <a:off x="1100281" y="1354340"/>
              <a:ext cx="560025" cy="329402"/>
            </a:xfrm>
            <a:custGeom>
              <a:avLst/>
              <a:gdLst/>
              <a:ahLst/>
              <a:cxnLst/>
              <a:rect l="l" t="t" r="r" b="b"/>
              <a:pathLst>
                <a:path w="21527" h="12662" extrusionOk="0">
                  <a:moveTo>
                    <a:pt x="3951" y="0"/>
                  </a:moveTo>
                  <a:cubicBezTo>
                    <a:pt x="1" y="0"/>
                    <a:pt x="487" y="2070"/>
                    <a:pt x="1827" y="2511"/>
                  </a:cubicBezTo>
                  <a:cubicBezTo>
                    <a:pt x="1827" y="2511"/>
                    <a:pt x="576" y="3669"/>
                    <a:pt x="1457" y="4990"/>
                  </a:cubicBezTo>
                  <a:cubicBezTo>
                    <a:pt x="1905" y="5651"/>
                    <a:pt x="2509" y="5813"/>
                    <a:pt x="2995" y="5813"/>
                  </a:cubicBezTo>
                  <a:cubicBezTo>
                    <a:pt x="3463" y="5813"/>
                    <a:pt x="3820" y="5662"/>
                    <a:pt x="3820" y="5662"/>
                  </a:cubicBezTo>
                  <a:lnTo>
                    <a:pt x="3820" y="5662"/>
                  </a:lnTo>
                  <a:cubicBezTo>
                    <a:pt x="3820" y="5662"/>
                    <a:pt x="2569" y="7702"/>
                    <a:pt x="3960" y="8490"/>
                  </a:cubicBezTo>
                  <a:cubicBezTo>
                    <a:pt x="4369" y="8732"/>
                    <a:pt x="4757" y="8817"/>
                    <a:pt x="5100" y="8817"/>
                  </a:cubicBezTo>
                  <a:cubicBezTo>
                    <a:pt x="5905" y="8817"/>
                    <a:pt x="6462" y="8351"/>
                    <a:pt x="6462" y="8351"/>
                  </a:cubicBezTo>
                  <a:lnTo>
                    <a:pt x="6462" y="8351"/>
                  </a:lnTo>
                  <a:cubicBezTo>
                    <a:pt x="6462" y="8351"/>
                    <a:pt x="5489" y="10552"/>
                    <a:pt x="7459" y="11039"/>
                  </a:cubicBezTo>
                  <a:cubicBezTo>
                    <a:pt x="7714" y="11105"/>
                    <a:pt x="7948" y="11134"/>
                    <a:pt x="8162" y="11134"/>
                  </a:cubicBezTo>
                  <a:cubicBezTo>
                    <a:pt x="9603" y="11134"/>
                    <a:pt x="10147" y="9834"/>
                    <a:pt x="10147" y="9834"/>
                  </a:cubicBezTo>
                  <a:lnTo>
                    <a:pt x="10147" y="9834"/>
                  </a:lnTo>
                  <a:cubicBezTo>
                    <a:pt x="10147" y="9834"/>
                    <a:pt x="9568" y="12661"/>
                    <a:pt x="12442" y="12661"/>
                  </a:cubicBezTo>
                  <a:cubicBezTo>
                    <a:pt x="15315" y="12661"/>
                    <a:pt x="15084" y="10298"/>
                    <a:pt x="15084" y="10297"/>
                  </a:cubicBezTo>
                  <a:lnTo>
                    <a:pt x="15084" y="10297"/>
                  </a:lnTo>
                  <a:cubicBezTo>
                    <a:pt x="15084" y="10298"/>
                    <a:pt x="15934" y="11394"/>
                    <a:pt x="17360" y="11394"/>
                  </a:cubicBezTo>
                  <a:cubicBezTo>
                    <a:pt x="17788" y="11394"/>
                    <a:pt x="18268" y="11296"/>
                    <a:pt x="18792" y="11039"/>
                  </a:cubicBezTo>
                  <a:cubicBezTo>
                    <a:pt x="21086" y="9927"/>
                    <a:pt x="21526" y="7053"/>
                    <a:pt x="19441" y="5662"/>
                  </a:cubicBezTo>
                  <a:cubicBezTo>
                    <a:pt x="19441" y="5662"/>
                    <a:pt x="14319" y="1537"/>
                    <a:pt x="7065" y="309"/>
                  </a:cubicBezTo>
                  <a:cubicBezTo>
                    <a:pt x="5809" y="92"/>
                    <a:pt x="4782" y="0"/>
                    <a:pt x="39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555;p48"/>
            <p:cNvSpPr/>
            <p:nvPr/>
          </p:nvSpPr>
          <p:spPr>
            <a:xfrm>
              <a:off x="1849591" y="1458816"/>
              <a:ext cx="22919" cy="17534"/>
            </a:xfrm>
            <a:custGeom>
              <a:avLst/>
              <a:gdLst/>
              <a:ahLst/>
              <a:cxnLst/>
              <a:rect l="l" t="t" r="r" b="b"/>
              <a:pathLst>
                <a:path w="881" h="674" fill="none" extrusionOk="0">
                  <a:moveTo>
                    <a:pt x="881" y="325"/>
                  </a:moveTo>
                  <a:cubicBezTo>
                    <a:pt x="788" y="94"/>
                    <a:pt x="533" y="1"/>
                    <a:pt x="302" y="94"/>
                  </a:cubicBezTo>
                  <a:cubicBezTo>
                    <a:pt x="93" y="186"/>
                    <a:pt x="0" y="464"/>
                    <a:pt x="93" y="673"/>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4556;p48"/>
            <p:cNvSpPr/>
            <p:nvPr/>
          </p:nvSpPr>
          <p:spPr>
            <a:xfrm>
              <a:off x="1752529" y="1462458"/>
              <a:ext cx="34990" cy="22919"/>
            </a:xfrm>
            <a:custGeom>
              <a:avLst/>
              <a:gdLst/>
              <a:ahLst/>
              <a:cxnLst/>
              <a:rect l="l" t="t" r="r" b="b"/>
              <a:pathLst>
                <a:path w="1345" h="881" fill="none" extrusionOk="0">
                  <a:moveTo>
                    <a:pt x="1252" y="881"/>
                  </a:moveTo>
                  <a:cubicBezTo>
                    <a:pt x="1344" y="533"/>
                    <a:pt x="1136" y="185"/>
                    <a:pt x="788" y="93"/>
                  </a:cubicBezTo>
                  <a:cubicBezTo>
                    <a:pt x="464" y="0"/>
                    <a:pt x="93" y="209"/>
                    <a:pt x="0" y="533"/>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557;p48"/>
            <p:cNvSpPr/>
            <p:nvPr/>
          </p:nvSpPr>
          <p:spPr>
            <a:xfrm>
              <a:off x="1779038" y="1484753"/>
              <a:ext cx="129659" cy="66468"/>
            </a:xfrm>
            <a:custGeom>
              <a:avLst/>
              <a:gdLst/>
              <a:ahLst/>
              <a:cxnLst/>
              <a:rect l="l" t="t" r="r" b="b"/>
              <a:pathLst>
                <a:path w="4984" h="2555" extrusionOk="0">
                  <a:moveTo>
                    <a:pt x="1948" y="0"/>
                  </a:moveTo>
                  <a:cubicBezTo>
                    <a:pt x="1948" y="0"/>
                    <a:pt x="1322" y="974"/>
                    <a:pt x="1" y="1321"/>
                  </a:cubicBezTo>
                  <a:cubicBezTo>
                    <a:pt x="1" y="1321"/>
                    <a:pt x="1571" y="2555"/>
                    <a:pt x="4089" y="2555"/>
                  </a:cubicBezTo>
                  <a:cubicBezTo>
                    <a:pt x="4375" y="2555"/>
                    <a:pt x="4674" y="2539"/>
                    <a:pt x="4983" y="2503"/>
                  </a:cubicBezTo>
                  <a:cubicBezTo>
                    <a:pt x="4983" y="2503"/>
                    <a:pt x="3593" y="1600"/>
                    <a:pt x="3199" y="649"/>
                  </a:cubicBezTo>
                  <a:cubicBezTo>
                    <a:pt x="3199" y="649"/>
                    <a:pt x="2944" y="93"/>
                    <a:pt x="19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4558;p48"/>
            <p:cNvSpPr/>
            <p:nvPr/>
          </p:nvSpPr>
          <p:spPr>
            <a:xfrm>
              <a:off x="1584914" y="1766912"/>
              <a:ext cx="52472" cy="83222"/>
            </a:xfrm>
            <a:custGeom>
              <a:avLst/>
              <a:gdLst/>
              <a:ahLst/>
              <a:cxnLst/>
              <a:rect l="l" t="t" r="r" b="b"/>
              <a:pathLst>
                <a:path w="2017" h="3199" fill="none" extrusionOk="0">
                  <a:moveTo>
                    <a:pt x="858" y="0"/>
                  </a:moveTo>
                  <a:cubicBezTo>
                    <a:pt x="858" y="0"/>
                    <a:pt x="2017" y="1600"/>
                    <a:pt x="0" y="3199"/>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4559;p48"/>
            <p:cNvSpPr/>
            <p:nvPr/>
          </p:nvSpPr>
          <p:spPr>
            <a:xfrm>
              <a:off x="1558379" y="1840456"/>
              <a:ext cx="61525" cy="38008"/>
            </a:xfrm>
            <a:custGeom>
              <a:avLst/>
              <a:gdLst/>
              <a:ahLst/>
              <a:cxnLst/>
              <a:rect l="l" t="t" r="r" b="b"/>
              <a:pathLst>
                <a:path w="2365" h="1461" fill="none" extrusionOk="0">
                  <a:moveTo>
                    <a:pt x="1" y="1"/>
                  </a:moveTo>
                  <a:cubicBezTo>
                    <a:pt x="1" y="1"/>
                    <a:pt x="1623" y="186"/>
                    <a:pt x="2365" y="1461"/>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560;p48"/>
            <p:cNvSpPr/>
            <p:nvPr/>
          </p:nvSpPr>
          <p:spPr>
            <a:xfrm>
              <a:off x="1584914" y="1847688"/>
              <a:ext cx="40427" cy="35615"/>
            </a:xfrm>
            <a:custGeom>
              <a:avLst/>
              <a:gdLst/>
              <a:ahLst/>
              <a:cxnLst/>
              <a:rect l="l" t="t" r="r" b="b"/>
              <a:pathLst>
                <a:path w="1554" h="1369" fill="none" extrusionOk="0">
                  <a:moveTo>
                    <a:pt x="603" y="1368"/>
                  </a:moveTo>
                  <a:cubicBezTo>
                    <a:pt x="371" y="441"/>
                    <a:pt x="0" y="94"/>
                    <a:pt x="0" y="94"/>
                  </a:cubicBezTo>
                  <a:cubicBezTo>
                    <a:pt x="0" y="94"/>
                    <a:pt x="904" y="1"/>
                    <a:pt x="1553" y="557"/>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 name="Google Shape;4580;p48"/>
          <p:cNvGrpSpPr/>
          <p:nvPr/>
        </p:nvGrpSpPr>
        <p:grpSpPr>
          <a:xfrm flipH="1">
            <a:off x="7704287" y="657559"/>
            <a:ext cx="727327" cy="590593"/>
            <a:chOff x="1286080" y="2919949"/>
            <a:chExt cx="727327" cy="590593"/>
          </a:xfrm>
        </p:grpSpPr>
        <p:sp>
          <p:nvSpPr>
            <p:cNvPr id="110" name="Google Shape;4581;p48"/>
            <p:cNvSpPr/>
            <p:nvPr/>
          </p:nvSpPr>
          <p:spPr>
            <a:xfrm>
              <a:off x="1723392" y="3090061"/>
              <a:ext cx="290015" cy="186267"/>
            </a:xfrm>
            <a:custGeom>
              <a:avLst/>
              <a:gdLst/>
              <a:ahLst/>
              <a:cxnLst/>
              <a:rect l="l" t="t" r="r" b="b"/>
              <a:pathLst>
                <a:path w="11148" h="7160" extrusionOk="0">
                  <a:moveTo>
                    <a:pt x="1781" y="1"/>
                  </a:moveTo>
                  <a:cubicBezTo>
                    <a:pt x="712" y="1"/>
                    <a:pt x="1" y="1058"/>
                    <a:pt x="309" y="2187"/>
                  </a:cubicBezTo>
                  <a:cubicBezTo>
                    <a:pt x="633" y="3323"/>
                    <a:pt x="1614" y="3394"/>
                    <a:pt x="1855" y="3394"/>
                  </a:cubicBezTo>
                  <a:cubicBezTo>
                    <a:pt x="1889" y="3394"/>
                    <a:pt x="1908" y="3393"/>
                    <a:pt x="1908" y="3393"/>
                  </a:cubicBezTo>
                  <a:lnTo>
                    <a:pt x="1908" y="3393"/>
                  </a:lnTo>
                  <a:cubicBezTo>
                    <a:pt x="1908" y="3393"/>
                    <a:pt x="888" y="4134"/>
                    <a:pt x="1908" y="5247"/>
                  </a:cubicBezTo>
                  <a:cubicBezTo>
                    <a:pt x="2230" y="5606"/>
                    <a:pt x="2541" y="5728"/>
                    <a:pt x="2816" y="5728"/>
                  </a:cubicBezTo>
                  <a:cubicBezTo>
                    <a:pt x="3409" y="5728"/>
                    <a:pt x="3832" y="5154"/>
                    <a:pt x="3832" y="5154"/>
                  </a:cubicBezTo>
                  <a:lnTo>
                    <a:pt x="3832" y="5154"/>
                  </a:lnTo>
                  <a:cubicBezTo>
                    <a:pt x="3832" y="5154"/>
                    <a:pt x="3415" y="6058"/>
                    <a:pt x="4295" y="6637"/>
                  </a:cubicBezTo>
                  <a:cubicBezTo>
                    <a:pt x="4480" y="6763"/>
                    <a:pt x="4649" y="6813"/>
                    <a:pt x="4802" y="6813"/>
                  </a:cubicBezTo>
                  <a:cubicBezTo>
                    <a:pt x="5376" y="6813"/>
                    <a:pt x="5709" y="6104"/>
                    <a:pt x="5709" y="6104"/>
                  </a:cubicBezTo>
                  <a:cubicBezTo>
                    <a:pt x="5709" y="6104"/>
                    <a:pt x="5732" y="6869"/>
                    <a:pt x="6520" y="7124"/>
                  </a:cubicBezTo>
                  <a:cubicBezTo>
                    <a:pt x="6598" y="7148"/>
                    <a:pt x="6671" y="7159"/>
                    <a:pt x="6740" y="7159"/>
                  </a:cubicBezTo>
                  <a:cubicBezTo>
                    <a:pt x="7394" y="7159"/>
                    <a:pt x="7679" y="6174"/>
                    <a:pt x="7679" y="6174"/>
                  </a:cubicBezTo>
                  <a:cubicBezTo>
                    <a:pt x="7679" y="6174"/>
                    <a:pt x="7921" y="6880"/>
                    <a:pt x="8613" y="6880"/>
                  </a:cubicBezTo>
                  <a:cubicBezTo>
                    <a:pt x="8662" y="6880"/>
                    <a:pt x="8714" y="6877"/>
                    <a:pt x="8768" y="6869"/>
                  </a:cubicBezTo>
                  <a:cubicBezTo>
                    <a:pt x="9602" y="6753"/>
                    <a:pt x="9602" y="5849"/>
                    <a:pt x="9602" y="5849"/>
                  </a:cubicBezTo>
                  <a:cubicBezTo>
                    <a:pt x="9736" y="5928"/>
                    <a:pt x="9885" y="5968"/>
                    <a:pt x="10024" y="5968"/>
                  </a:cubicBezTo>
                  <a:cubicBezTo>
                    <a:pt x="10699" y="5968"/>
                    <a:pt x="11147" y="5021"/>
                    <a:pt x="8629" y="3022"/>
                  </a:cubicBezTo>
                  <a:cubicBezTo>
                    <a:pt x="5616" y="611"/>
                    <a:pt x="2209" y="55"/>
                    <a:pt x="2209" y="55"/>
                  </a:cubicBezTo>
                  <a:cubicBezTo>
                    <a:pt x="2062" y="18"/>
                    <a:pt x="1919" y="1"/>
                    <a:pt x="17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4582;p48"/>
            <p:cNvSpPr/>
            <p:nvPr/>
          </p:nvSpPr>
          <p:spPr>
            <a:xfrm>
              <a:off x="1595762" y="3400784"/>
              <a:ext cx="66338" cy="68133"/>
            </a:xfrm>
            <a:custGeom>
              <a:avLst/>
              <a:gdLst/>
              <a:ahLst/>
              <a:cxnLst/>
              <a:rect l="l" t="t" r="r" b="b"/>
              <a:pathLst>
                <a:path w="2550" h="2619" fill="none" extrusionOk="0">
                  <a:moveTo>
                    <a:pt x="2133" y="0"/>
                  </a:moveTo>
                  <a:cubicBezTo>
                    <a:pt x="2133" y="0"/>
                    <a:pt x="2550" y="1993"/>
                    <a:pt x="1" y="2619"/>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4583;p48"/>
            <p:cNvSpPr/>
            <p:nvPr/>
          </p:nvSpPr>
          <p:spPr>
            <a:xfrm>
              <a:off x="1574664" y="3449016"/>
              <a:ext cx="41624" cy="61525"/>
            </a:xfrm>
            <a:custGeom>
              <a:avLst/>
              <a:gdLst/>
              <a:ahLst/>
              <a:cxnLst/>
              <a:rect l="l" t="t" r="r" b="b"/>
              <a:pathLst>
                <a:path w="1600" h="2365" fill="none" extrusionOk="0">
                  <a:moveTo>
                    <a:pt x="0" y="0"/>
                  </a:moveTo>
                  <a:cubicBezTo>
                    <a:pt x="0" y="0"/>
                    <a:pt x="1437" y="858"/>
                    <a:pt x="1600" y="2364"/>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4584;p48"/>
            <p:cNvSpPr/>
            <p:nvPr/>
          </p:nvSpPr>
          <p:spPr>
            <a:xfrm>
              <a:off x="1595762" y="3468891"/>
              <a:ext cx="31972" cy="37410"/>
            </a:xfrm>
            <a:custGeom>
              <a:avLst/>
              <a:gdLst/>
              <a:ahLst/>
              <a:cxnLst/>
              <a:rect l="l" t="t" r="r" b="b"/>
              <a:pathLst>
                <a:path w="1229" h="1438" fill="none" extrusionOk="0">
                  <a:moveTo>
                    <a:pt x="24" y="1438"/>
                  </a:moveTo>
                  <a:cubicBezTo>
                    <a:pt x="209" y="488"/>
                    <a:pt x="1" y="1"/>
                    <a:pt x="1" y="1"/>
                  </a:cubicBezTo>
                  <a:cubicBezTo>
                    <a:pt x="1" y="1"/>
                    <a:pt x="881" y="302"/>
                    <a:pt x="1229" y="1090"/>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4585;p48"/>
            <p:cNvSpPr/>
            <p:nvPr/>
          </p:nvSpPr>
          <p:spPr>
            <a:xfrm>
              <a:off x="1436004" y="2919949"/>
              <a:ext cx="445559" cy="518401"/>
            </a:xfrm>
            <a:custGeom>
              <a:avLst/>
              <a:gdLst/>
              <a:ahLst/>
              <a:cxnLst/>
              <a:rect l="l" t="t" r="r" b="b"/>
              <a:pathLst>
                <a:path w="17127" h="19927" extrusionOk="0">
                  <a:moveTo>
                    <a:pt x="8190" y="1"/>
                  </a:moveTo>
                  <a:cubicBezTo>
                    <a:pt x="3577" y="1"/>
                    <a:pt x="2745" y="4414"/>
                    <a:pt x="2040" y="7568"/>
                  </a:cubicBezTo>
                  <a:cubicBezTo>
                    <a:pt x="1159" y="11531"/>
                    <a:pt x="1437" y="14543"/>
                    <a:pt x="0" y="19155"/>
                  </a:cubicBezTo>
                  <a:cubicBezTo>
                    <a:pt x="0" y="19155"/>
                    <a:pt x="2691" y="19927"/>
                    <a:pt x="5641" y="19927"/>
                  </a:cubicBezTo>
                  <a:cubicBezTo>
                    <a:pt x="7263" y="19927"/>
                    <a:pt x="8963" y="19693"/>
                    <a:pt x="10336" y="18970"/>
                  </a:cubicBezTo>
                  <a:cubicBezTo>
                    <a:pt x="12144" y="18043"/>
                    <a:pt x="13836" y="16560"/>
                    <a:pt x="14624" y="13408"/>
                  </a:cubicBezTo>
                  <a:cubicBezTo>
                    <a:pt x="17127" y="3466"/>
                    <a:pt x="14021" y="499"/>
                    <a:pt x="8923" y="36"/>
                  </a:cubicBezTo>
                  <a:cubicBezTo>
                    <a:pt x="8668" y="12"/>
                    <a:pt x="8424" y="1"/>
                    <a:pt x="8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4586;p48"/>
            <p:cNvSpPr/>
            <p:nvPr/>
          </p:nvSpPr>
          <p:spPr>
            <a:xfrm>
              <a:off x="1561396" y="3150858"/>
              <a:ext cx="273756" cy="287310"/>
            </a:xfrm>
            <a:custGeom>
              <a:avLst/>
              <a:gdLst/>
              <a:ahLst/>
              <a:cxnLst/>
              <a:rect l="l" t="t" r="r" b="b"/>
              <a:pathLst>
                <a:path w="10523" h="11044" extrusionOk="0">
                  <a:moveTo>
                    <a:pt x="6707" y="1"/>
                  </a:moveTo>
                  <a:cubicBezTo>
                    <a:pt x="2094" y="1"/>
                    <a:pt x="1263" y="4414"/>
                    <a:pt x="557" y="7568"/>
                  </a:cubicBezTo>
                  <a:cubicBezTo>
                    <a:pt x="279" y="8773"/>
                    <a:pt x="116" y="9908"/>
                    <a:pt x="1" y="11021"/>
                  </a:cubicBezTo>
                  <a:cubicBezTo>
                    <a:pt x="297" y="11036"/>
                    <a:pt x="598" y="11044"/>
                    <a:pt x="901" y="11044"/>
                  </a:cubicBezTo>
                  <a:cubicBezTo>
                    <a:pt x="2496" y="11044"/>
                    <a:pt x="4153" y="10814"/>
                    <a:pt x="5516" y="10094"/>
                  </a:cubicBezTo>
                  <a:cubicBezTo>
                    <a:pt x="7324" y="9167"/>
                    <a:pt x="9016" y="7684"/>
                    <a:pt x="9804" y="4532"/>
                  </a:cubicBezTo>
                  <a:cubicBezTo>
                    <a:pt x="10151" y="3141"/>
                    <a:pt x="10383" y="1890"/>
                    <a:pt x="10522" y="777"/>
                  </a:cubicBezTo>
                  <a:cubicBezTo>
                    <a:pt x="9618" y="360"/>
                    <a:pt x="8575" y="129"/>
                    <a:pt x="7440" y="36"/>
                  </a:cubicBezTo>
                  <a:cubicBezTo>
                    <a:pt x="7185" y="12"/>
                    <a:pt x="6941" y="1"/>
                    <a:pt x="67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4587;p48"/>
            <p:cNvSpPr/>
            <p:nvPr/>
          </p:nvSpPr>
          <p:spPr>
            <a:xfrm>
              <a:off x="1286080" y="3090061"/>
              <a:ext cx="290536" cy="186267"/>
            </a:xfrm>
            <a:custGeom>
              <a:avLst/>
              <a:gdLst/>
              <a:ahLst/>
              <a:cxnLst/>
              <a:rect l="l" t="t" r="r" b="b"/>
              <a:pathLst>
                <a:path w="11168" h="7160" extrusionOk="0">
                  <a:moveTo>
                    <a:pt x="9383" y="1"/>
                  </a:moveTo>
                  <a:cubicBezTo>
                    <a:pt x="9247" y="1"/>
                    <a:pt x="9106" y="18"/>
                    <a:pt x="8961" y="55"/>
                  </a:cubicBezTo>
                  <a:cubicBezTo>
                    <a:pt x="8961" y="55"/>
                    <a:pt x="5555" y="611"/>
                    <a:pt x="2519" y="3022"/>
                  </a:cubicBezTo>
                  <a:cubicBezTo>
                    <a:pt x="0" y="5021"/>
                    <a:pt x="464" y="5968"/>
                    <a:pt x="1132" y="5968"/>
                  </a:cubicBezTo>
                  <a:cubicBezTo>
                    <a:pt x="1269" y="5968"/>
                    <a:pt x="1415" y="5928"/>
                    <a:pt x="1545" y="5849"/>
                  </a:cubicBezTo>
                  <a:cubicBezTo>
                    <a:pt x="1545" y="5849"/>
                    <a:pt x="1568" y="6753"/>
                    <a:pt x="2380" y="6869"/>
                  </a:cubicBezTo>
                  <a:cubicBezTo>
                    <a:pt x="2435" y="6877"/>
                    <a:pt x="2488" y="6880"/>
                    <a:pt x="2539" y="6880"/>
                  </a:cubicBezTo>
                  <a:cubicBezTo>
                    <a:pt x="3250" y="6880"/>
                    <a:pt x="3492" y="6174"/>
                    <a:pt x="3492" y="6174"/>
                  </a:cubicBezTo>
                  <a:cubicBezTo>
                    <a:pt x="3492" y="6174"/>
                    <a:pt x="3776" y="7159"/>
                    <a:pt x="4431" y="7159"/>
                  </a:cubicBezTo>
                  <a:cubicBezTo>
                    <a:pt x="4500" y="7159"/>
                    <a:pt x="4573" y="7148"/>
                    <a:pt x="4651" y="7124"/>
                  </a:cubicBezTo>
                  <a:cubicBezTo>
                    <a:pt x="5439" y="6869"/>
                    <a:pt x="5462" y="6104"/>
                    <a:pt x="5462" y="6104"/>
                  </a:cubicBezTo>
                  <a:cubicBezTo>
                    <a:pt x="5462" y="6104"/>
                    <a:pt x="5780" y="6813"/>
                    <a:pt x="6360" y="6813"/>
                  </a:cubicBezTo>
                  <a:cubicBezTo>
                    <a:pt x="6514" y="6813"/>
                    <a:pt x="6686" y="6763"/>
                    <a:pt x="6876" y="6637"/>
                  </a:cubicBezTo>
                  <a:cubicBezTo>
                    <a:pt x="7756" y="6058"/>
                    <a:pt x="7339" y="5154"/>
                    <a:pt x="7339" y="5154"/>
                  </a:cubicBezTo>
                  <a:lnTo>
                    <a:pt x="7339" y="5154"/>
                  </a:lnTo>
                  <a:cubicBezTo>
                    <a:pt x="7339" y="5154"/>
                    <a:pt x="7762" y="5728"/>
                    <a:pt x="8355" y="5728"/>
                  </a:cubicBezTo>
                  <a:cubicBezTo>
                    <a:pt x="8629" y="5728"/>
                    <a:pt x="8940" y="5606"/>
                    <a:pt x="9263" y="5247"/>
                  </a:cubicBezTo>
                  <a:cubicBezTo>
                    <a:pt x="10259" y="4134"/>
                    <a:pt x="9263" y="3393"/>
                    <a:pt x="9263" y="3393"/>
                  </a:cubicBezTo>
                  <a:lnTo>
                    <a:pt x="9263" y="3393"/>
                  </a:lnTo>
                  <a:cubicBezTo>
                    <a:pt x="9263" y="3393"/>
                    <a:pt x="9282" y="3394"/>
                    <a:pt x="9316" y="3394"/>
                  </a:cubicBezTo>
                  <a:cubicBezTo>
                    <a:pt x="9556" y="3394"/>
                    <a:pt x="10534" y="3323"/>
                    <a:pt x="10838" y="2187"/>
                  </a:cubicBezTo>
                  <a:cubicBezTo>
                    <a:pt x="11167" y="1058"/>
                    <a:pt x="10440" y="1"/>
                    <a:pt x="93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4588;p48"/>
            <p:cNvSpPr/>
            <p:nvPr/>
          </p:nvSpPr>
          <p:spPr>
            <a:xfrm>
              <a:off x="1477602" y="3409811"/>
              <a:ext cx="71151" cy="52472"/>
            </a:xfrm>
            <a:custGeom>
              <a:avLst/>
              <a:gdLst/>
              <a:ahLst/>
              <a:cxnLst/>
              <a:rect l="l" t="t" r="r" b="b"/>
              <a:pathLst>
                <a:path w="2735" h="2017" fill="none" extrusionOk="0">
                  <a:moveTo>
                    <a:pt x="2735" y="1"/>
                  </a:moveTo>
                  <a:cubicBezTo>
                    <a:pt x="2735" y="1"/>
                    <a:pt x="2642" y="2017"/>
                    <a:pt x="0" y="1994"/>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4589;p48"/>
            <p:cNvSpPr/>
            <p:nvPr/>
          </p:nvSpPr>
          <p:spPr>
            <a:xfrm>
              <a:off x="1462513" y="3437543"/>
              <a:ext cx="30776" cy="69356"/>
            </a:xfrm>
            <a:custGeom>
              <a:avLst/>
              <a:gdLst/>
              <a:ahLst/>
              <a:cxnLst/>
              <a:rect l="l" t="t" r="r" b="b"/>
              <a:pathLst>
                <a:path w="1183" h="2666" fill="none" extrusionOk="0">
                  <a:moveTo>
                    <a:pt x="1" y="1"/>
                  </a:moveTo>
                  <a:cubicBezTo>
                    <a:pt x="1" y="1"/>
                    <a:pt x="1183" y="1183"/>
                    <a:pt x="928" y="2666"/>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4590;p48"/>
            <p:cNvSpPr/>
            <p:nvPr/>
          </p:nvSpPr>
          <p:spPr>
            <a:xfrm>
              <a:off x="1468549" y="3461659"/>
              <a:ext cx="33195" cy="36811"/>
            </a:xfrm>
            <a:custGeom>
              <a:avLst/>
              <a:gdLst/>
              <a:ahLst/>
              <a:cxnLst/>
              <a:rect l="l" t="t" r="r" b="b"/>
              <a:pathLst>
                <a:path w="1276" h="1415" fill="none" extrusionOk="0">
                  <a:moveTo>
                    <a:pt x="1" y="1415"/>
                  </a:moveTo>
                  <a:cubicBezTo>
                    <a:pt x="418" y="534"/>
                    <a:pt x="348" y="1"/>
                    <a:pt x="348" y="1"/>
                  </a:cubicBezTo>
                  <a:cubicBezTo>
                    <a:pt x="348" y="1"/>
                    <a:pt x="1113" y="511"/>
                    <a:pt x="1275" y="1368"/>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4591;p48"/>
            <p:cNvSpPr/>
            <p:nvPr/>
          </p:nvSpPr>
          <p:spPr>
            <a:xfrm>
              <a:off x="1791109" y="3027573"/>
              <a:ext cx="24142" cy="17508"/>
            </a:xfrm>
            <a:custGeom>
              <a:avLst/>
              <a:gdLst/>
              <a:ahLst/>
              <a:cxnLst/>
              <a:rect l="l" t="t" r="r" b="b"/>
              <a:pathLst>
                <a:path w="928" h="673" fill="none" extrusionOk="0">
                  <a:moveTo>
                    <a:pt x="927" y="325"/>
                  </a:moveTo>
                  <a:cubicBezTo>
                    <a:pt x="811" y="93"/>
                    <a:pt x="557" y="1"/>
                    <a:pt x="325" y="93"/>
                  </a:cubicBezTo>
                  <a:cubicBezTo>
                    <a:pt x="116" y="186"/>
                    <a:pt x="0" y="464"/>
                    <a:pt x="116" y="673"/>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4592;p48"/>
            <p:cNvSpPr/>
            <p:nvPr/>
          </p:nvSpPr>
          <p:spPr>
            <a:xfrm>
              <a:off x="1736842" y="3100519"/>
              <a:ext cx="98311" cy="26873"/>
            </a:xfrm>
            <a:custGeom>
              <a:avLst/>
              <a:gdLst/>
              <a:ahLst/>
              <a:cxnLst/>
              <a:rect l="l" t="t" r="r" b="b"/>
              <a:pathLst>
                <a:path w="3779" h="1033" extrusionOk="0">
                  <a:moveTo>
                    <a:pt x="3778" y="1"/>
                  </a:moveTo>
                  <a:lnTo>
                    <a:pt x="1" y="325"/>
                  </a:lnTo>
                  <a:cubicBezTo>
                    <a:pt x="537" y="848"/>
                    <a:pt x="1088" y="1032"/>
                    <a:pt x="1598" y="1032"/>
                  </a:cubicBezTo>
                  <a:cubicBezTo>
                    <a:pt x="2804" y="1032"/>
                    <a:pt x="3778" y="1"/>
                    <a:pt x="37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4593;p48"/>
            <p:cNvSpPr/>
            <p:nvPr/>
          </p:nvSpPr>
          <p:spPr>
            <a:xfrm>
              <a:off x="1736842" y="3052573"/>
              <a:ext cx="133873" cy="59548"/>
            </a:xfrm>
            <a:custGeom>
              <a:avLst/>
              <a:gdLst/>
              <a:ahLst/>
              <a:cxnLst/>
              <a:rect l="l" t="t" r="r" b="b"/>
              <a:pathLst>
                <a:path w="5146" h="2289" extrusionOk="0">
                  <a:moveTo>
                    <a:pt x="1998" y="1"/>
                  </a:moveTo>
                  <a:cubicBezTo>
                    <a:pt x="1800" y="1"/>
                    <a:pt x="1559" y="34"/>
                    <a:pt x="1275" y="129"/>
                  </a:cubicBezTo>
                  <a:cubicBezTo>
                    <a:pt x="1275" y="129"/>
                    <a:pt x="1113" y="1311"/>
                    <a:pt x="1" y="2168"/>
                  </a:cubicBezTo>
                  <a:cubicBezTo>
                    <a:pt x="1" y="2168"/>
                    <a:pt x="479" y="2289"/>
                    <a:pt x="1240" y="2289"/>
                  </a:cubicBezTo>
                  <a:cubicBezTo>
                    <a:pt x="2214" y="2289"/>
                    <a:pt x="3650" y="2092"/>
                    <a:pt x="5145" y="1195"/>
                  </a:cubicBezTo>
                  <a:cubicBezTo>
                    <a:pt x="5145" y="1195"/>
                    <a:pt x="3500" y="940"/>
                    <a:pt x="2712" y="198"/>
                  </a:cubicBezTo>
                  <a:cubicBezTo>
                    <a:pt x="2712" y="198"/>
                    <a:pt x="2479" y="1"/>
                    <a:pt x="1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4594;p48"/>
            <p:cNvSpPr/>
            <p:nvPr/>
          </p:nvSpPr>
          <p:spPr>
            <a:xfrm>
              <a:off x="1701877" y="3032412"/>
              <a:ext cx="35589" cy="23518"/>
            </a:xfrm>
            <a:custGeom>
              <a:avLst/>
              <a:gdLst/>
              <a:ahLst/>
              <a:cxnLst/>
              <a:rect l="l" t="t" r="r" b="b"/>
              <a:pathLst>
                <a:path w="1368" h="904" fill="none" extrusionOk="0">
                  <a:moveTo>
                    <a:pt x="1275" y="904"/>
                  </a:moveTo>
                  <a:cubicBezTo>
                    <a:pt x="1368" y="556"/>
                    <a:pt x="1159" y="209"/>
                    <a:pt x="788" y="93"/>
                  </a:cubicBezTo>
                  <a:cubicBezTo>
                    <a:pt x="441" y="0"/>
                    <a:pt x="93" y="209"/>
                    <a:pt x="0" y="580"/>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13437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81559" y="555526"/>
            <a:ext cx="4572000" cy="461665"/>
          </a:xfrm>
          <a:prstGeom prst="rect">
            <a:avLst/>
          </a:prstGeom>
        </p:spPr>
        <p:txBody>
          <a:bodyPr>
            <a:spAutoFit/>
          </a:bodyPr>
          <a:lstStyle/>
          <a:p>
            <a:pPr lvl="0"/>
            <a:r>
              <a:rPr lang="en-US" sz="2400" b="1" dirty="0">
                <a:solidFill>
                  <a:srgbClr val="00B050"/>
                </a:solidFill>
              </a:rPr>
              <a:t>B. </a:t>
            </a:r>
            <a:r>
              <a:rPr lang="en-US" sz="2400" b="1" dirty="0" err="1">
                <a:solidFill>
                  <a:srgbClr val="00B050"/>
                </a:solidFill>
              </a:rPr>
              <a:t>Kế</a:t>
            </a:r>
            <a:r>
              <a:rPr lang="vi-VN" sz="2400" b="1" dirty="0">
                <a:solidFill>
                  <a:srgbClr val="00B050"/>
                </a:solidFill>
              </a:rPr>
              <a:t> hoạch giáo dục chủ đề </a:t>
            </a:r>
            <a:endParaRPr lang="en-US" sz="2400" b="1" dirty="0">
              <a:solidFill>
                <a:srgbClr val="00B050"/>
              </a:solidFill>
            </a:endParaRPr>
          </a:p>
        </p:txBody>
      </p:sp>
      <p:sp>
        <p:nvSpPr>
          <p:cNvPr id="2" name="Rectangle 1"/>
          <p:cNvSpPr/>
          <p:nvPr/>
        </p:nvSpPr>
        <p:spPr>
          <a:xfrm>
            <a:off x="767159" y="1216571"/>
            <a:ext cx="7200800" cy="2239844"/>
          </a:xfrm>
          <a:prstGeom prst="rect">
            <a:avLst/>
          </a:prstGeom>
        </p:spPr>
        <p:txBody>
          <a:bodyPr wrap="square">
            <a:spAutoFit/>
          </a:bodyPr>
          <a:lstStyle/>
          <a:p>
            <a:pPr lvl="0" algn="just">
              <a:lnSpc>
                <a:spcPct val="150000"/>
              </a:lnSpc>
              <a:buFontTx/>
              <a:buChar char="-"/>
              <a:tabLst>
                <a:tab pos="0" algn="l"/>
              </a:tabLst>
            </a:pPr>
            <a:r>
              <a:rPr lang="en-US" sz="2400" dirty="0">
                <a:solidFill>
                  <a:schemeClr val="tx1"/>
                </a:solidFill>
              </a:rPr>
              <a:t> G</a:t>
            </a:r>
            <a:r>
              <a:rPr lang="vi-VN" sz="2400" dirty="0">
                <a:solidFill>
                  <a:schemeClr val="tx1"/>
                </a:solidFill>
              </a:rPr>
              <a:t>ồm </a:t>
            </a:r>
            <a:r>
              <a:rPr lang="en-US" sz="2400" dirty="0" err="1">
                <a:solidFill>
                  <a:schemeClr val="tx1"/>
                </a:solidFill>
              </a:rPr>
              <a:t>mạng</a:t>
            </a:r>
            <a:r>
              <a:rPr lang="en-US" sz="2400" dirty="0">
                <a:solidFill>
                  <a:schemeClr val="tx1"/>
                </a:solidFill>
              </a:rPr>
              <a:t> </a:t>
            </a:r>
            <a:r>
              <a:rPr lang="vi-VN" sz="2400" dirty="0">
                <a:solidFill>
                  <a:schemeClr val="tx1"/>
                </a:solidFill>
              </a:rPr>
              <a:t>nội dung và </a:t>
            </a:r>
            <a:r>
              <a:rPr lang="en-US" sz="2400" dirty="0" err="1">
                <a:solidFill>
                  <a:schemeClr val="tx1"/>
                </a:solidFill>
              </a:rPr>
              <a:t>mạng</a:t>
            </a:r>
            <a:r>
              <a:rPr lang="en-US" sz="2400" dirty="0">
                <a:solidFill>
                  <a:schemeClr val="tx1"/>
                </a:solidFill>
              </a:rPr>
              <a:t> </a:t>
            </a:r>
            <a:r>
              <a:rPr lang="vi-VN" sz="2400" dirty="0">
                <a:solidFill>
                  <a:schemeClr val="tx1"/>
                </a:solidFill>
              </a:rPr>
              <a:t>dự kiến </a:t>
            </a:r>
            <a:r>
              <a:rPr lang="en-US" sz="2400" dirty="0" err="1">
                <a:solidFill>
                  <a:schemeClr val="tx1"/>
                </a:solidFill>
              </a:rPr>
              <a:t>các</a:t>
            </a:r>
            <a:r>
              <a:rPr lang="en-US" sz="2400" dirty="0">
                <a:solidFill>
                  <a:schemeClr val="tx1"/>
                </a:solidFill>
              </a:rPr>
              <a:t> </a:t>
            </a:r>
            <a:r>
              <a:rPr lang="vi-VN" sz="2400" dirty="0">
                <a:solidFill>
                  <a:schemeClr val="tx1"/>
                </a:solidFill>
              </a:rPr>
              <a:t>hoạt động giáo dục cho </a:t>
            </a:r>
            <a:r>
              <a:rPr lang="en-US" sz="2400" dirty="0" err="1">
                <a:solidFill>
                  <a:schemeClr val="tx1"/>
                </a:solidFill>
              </a:rPr>
              <a:t>mạng</a:t>
            </a:r>
            <a:r>
              <a:rPr lang="en-US" sz="2400" dirty="0">
                <a:solidFill>
                  <a:schemeClr val="tx1"/>
                </a:solidFill>
              </a:rPr>
              <a:t> </a:t>
            </a:r>
            <a:r>
              <a:rPr lang="en-US" sz="2400" dirty="0" err="1">
                <a:solidFill>
                  <a:schemeClr val="tx1"/>
                </a:solidFill>
              </a:rPr>
              <a:t>chủ</a:t>
            </a:r>
            <a:r>
              <a:rPr lang="en-US" sz="2400" dirty="0">
                <a:solidFill>
                  <a:schemeClr val="tx1"/>
                </a:solidFill>
              </a:rPr>
              <a:t> </a:t>
            </a:r>
            <a:r>
              <a:rPr lang="en-US" sz="2400" dirty="0" err="1">
                <a:solidFill>
                  <a:schemeClr val="tx1"/>
                </a:solidFill>
              </a:rPr>
              <a:t>đề</a:t>
            </a:r>
            <a:r>
              <a:rPr lang="en-US" sz="2400" dirty="0">
                <a:solidFill>
                  <a:schemeClr val="tx1"/>
                </a:solidFill>
              </a:rPr>
              <a:t>. </a:t>
            </a:r>
          </a:p>
          <a:p>
            <a:pPr lvl="0" algn="just">
              <a:lnSpc>
                <a:spcPct val="150000"/>
              </a:lnSpc>
              <a:buFontTx/>
              <a:buChar char="-"/>
            </a:pPr>
            <a:r>
              <a:rPr lang="pt-BR" sz="2400" dirty="0">
                <a:solidFill>
                  <a:schemeClr val="tx1"/>
                </a:solidFill>
              </a:rPr>
              <a:t> Khám phá chủ đề chỉ là 1 trong những hình thức Giáo dục và là 1 phần trong KHGD.</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5408" y="3291830"/>
            <a:ext cx="4108801" cy="1656184"/>
          </a:xfrm>
          <a:prstGeom prst="rect">
            <a:avLst/>
          </a:prstGeom>
          <a:ln>
            <a:noFill/>
          </a:ln>
          <a:effectLst>
            <a:softEdge rad="112500"/>
          </a:effectLst>
        </p:spPr>
      </p:pic>
      <p:grpSp>
        <p:nvGrpSpPr>
          <p:cNvPr id="16" name="Google Shape;4546;p48"/>
          <p:cNvGrpSpPr/>
          <p:nvPr/>
        </p:nvGrpSpPr>
        <p:grpSpPr>
          <a:xfrm>
            <a:off x="735617" y="386634"/>
            <a:ext cx="1099498" cy="557632"/>
            <a:chOff x="1100281" y="1325671"/>
            <a:chExt cx="1099498" cy="557632"/>
          </a:xfrm>
        </p:grpSpPr>
        <p:sp>
          <p:nvSpPr>
            <p:cNvPr id="17" name="Google Shape;4547;p48"/>
            <p:cNvSpPr/>
            <p:nvPr/>
          </p:nvSpPr>
          <p:spPr>
            <a:xfrm>
              <a:off x="1639780" y="1354340"/>
              <a:ext cx="559999" cy="329402"/>
            </a:xfrm>
            <a:custGeom>
              <a:avLst/>
              <a:gdLst/>
              <a:ahLst/>
              <a:cxnLst/>
              <a:rect l="l" t="t" r="r" b="b"/>
              <a:pathLst>
                <a:path w="21526" h="12662" extrusionOk="0">
                  <a:moveTo>
                    <a:pt x="17562" y="0"/>
                  </a:moveTo>
                  <a:cubicBezTo>
                    <a:pt x="16729" y="0"/>
                    <a:pt x="15699" y="92"/>
                    <a:pt x="14438" y="309"/>
                  </a:cubicBezTo>
                  <a:cubicBezTo>
                    <a:pt x="7185" y="1537"/>
                    <a:pt x="2063" y="5662"/>
                    <a:pt x="2063" y="5662"/>
                  </a:cubicBezTo>
                  <a:cubicBezTo>
                    <a:pt x="0" y="7053"/>
                    <a:pt x="441" y="9927"/>
                    <a:pt x="2712" y="11039"/>
                  </a:cubicBezTo>
                  <a:cubicBezTo>
                    <a:pt x="3236" y="11296"/>
                    <a:pt x="3717" y="11394"/>
                    <a:pt x="4147" y="11394"/>
                  </a:cubicBezTo>
                  <a:cubicBezTo>
                    <a:pt x="5579" y="11394"/>
                    <a:pt x="6443" y="10298"/>
                    <a:pt x="6443" y="10297"/>
                  </a:cubicBezTo>
                  <a:lnTo>
                    <a:pt x="6443" y="10297"/>
                  </a:lnTo>
                  <a:cubicBezTo>
                    <a:pt x="6443" y="10298"/>
                    <a:pt x="6188" y="12661"/>
                    <a:pt x="9062" y="12661"/>
                  </a:cubicBezTo>
                  <a:cubicBezTo>
                    <a:pt x="11935" y="12661"/>
                    <a:pt x="11379" y="9834"/>
                    <a:pt x="11379" y="9834"/>
                  </a:cubicBezTo>
                  <a:lnTo>
                    <a:pt x="11379" y="9834"/>
                  </a:lnTo>
                  <a:cubicBezTo>
                    <a:pt x="11379" y="9834"/>
                    <a:pt x="11924" y="11134"/>
                    <a:pt x="13365" y="11134"/>
                  </a:cubicBezTo>
                  <a:cubicBezTo>
                    <a:pt x="13579" y="11134"/>
                    <a:pt x="13813" y="11105"/>
                    <a:pt x="14068" y="11039"/>
                  </a:cubicBezTo>
                  <a:cubicBezTo>
                    <a:pt x="16038" y="10552"/>
                    <a:pt x="15064" y="8351"/>
                    <a:pt x="15064" y="8351"/>
                  </a:cubicBezTo>
                  <a:lnTo>
                    <a:pt x="15064" y="8351"/>
                  </a:lnTo>
                  <a:cubicBezTo>
                    <a:pt x="15064" y="8351"/>
                    <a:pt x="15622" y="8817"/>
                    <a:pt x="16426" y="8817"/>
                  </a:cubicBezTo>
                  <a:cubicBezTo>
                    <a:pt x="16770" y="8817"/>
                    <a:pt x="17158" y="8732"/>
                    <a:pt x="17567" y="8490"/>
                  </a:cubicBezTo>
                  <a:cubicBezTo>
                    <a:pt x="18934" y="7702"/>
                    <a:pt x="17683" y="5662"/>
                    <a:pt x="17683" y="5662"/>
                  </a:cubicBezTo>
                  <a:lnTo>
                    <a:pt x="17683" y="5662"/>
                  </a:lnTo>
                  <a:cubicBezTo>
                    <a:pt x="17683" y="5662"/>
                    <a:pt x="18046" y="5813"/>
                    <a:pt x="18520" y="5813"/>
                  </a:cubicBezTo>
                  <a:cubicBezTo>
                    <a:pt x="19011" y="5813"/>
                    <a:pt x="19622" y="5651"/>
                    <a:pt x="20070" y="4990"/>
                  </a:cubicBezTo>
                  <a:cubicBezTo>
                    <a:pt x="20951" y="3669"/>
                    <a:pt x="19699" y="2511"/>
                    <a:pt x="19699" y="2511"/>
                  </a:cubicBezTo>
                  <a:cubicBezTo>
                    <a:pt x="21040" y="2070"/>
                    <a:pt x="21526" y="0"/>
                    <a:pt x="17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548;p48"/>
            <p:cNvSpPr/>
            <p:nvPr/>
          </p:nvSpPr>
          <p:spPr>
            <a:xfrm>
              <a:off x="1708511" y="1763894"/>
              <a:ext cx="43419" cy="85641"/>
            </a:xfrm>
            <a:custGeom>
              <a:avLst/>
              <a:gdLst/>
              <a:ahLst/>
              <a:cxnLst/>
              <a:rect l="l" t="t" r="r" b="b"/>
              <a:pathLst>
                <a:path w="1669" h="3292" fill="none" extrusionOk="0">
                  <a:moveTo>
                    <a:pt x="0" y="1"/>
                  </a:moveTo>
                  <a:cubicBezTo>
                    <a:pt x="0" y="1"/>
                    <a:pt x="1669" y="1090"/>
                    <a:pt x="348" y="3291"/>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549;p48"/>
            <p:cNvSpPr/>
            <p:nvPr/>
          </p:nvSpPr>
          <p:spPr>
            <a:xfrm>
              <a:off x="1689806" y="1839858"/>
              <a:ext cx="70579" cy="24142"/>
            </a:xfrm>
            <a:custGeom>
              <a:avLst/>
              <a:gdLst/>
              <a:ahLst/>
              <a:cxnLst/>
              <a:rect l="l" t="t" r="r" b="b"/>
              <a:pathLst>
                <a:path w="2713" h="928" fill="none" extrusionOk="0">
                  <a:moveTo>
                    <a:pt x="1" y="418"/>
                  </a:moveTo>
                  <a:cubicBezTo>
                    <a:pt x="1" y="418"/>
                    <a:pt x="1577" y="1"/>
                    <a:pt x="2712" y="928"/>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550;p48"/>
            <p:cNvSpPr/>
            <p:nvPr/>
          </p:nvSpPr>
          <p:spPr>
            <a:xfrm>
              <a:off x="1717538" y="1839260"/>
              <a:ext cx="42248" cy="35589"/>
            </a:xfrm>
            <a:custGeom>
              <a:avLst/>
              <a:gdLst/>
              <a:ahLst/>
              <a:cxnLst/>
              <a:rect l="l" t="t" r="r" b="b"/>
              <a:pathLst>
                <a:path w="1624" h="1368" fill="none" extrusionOk="0">
                  <a:moveTo>
                    <a:pt x="1021" y="1368"/>
                  </a:moveTo>
                  <a:cubicBezTo>
                    <a:pt x="488" y="603"/>
                    <a:pt x="1" y="418"/>
                    <a:pt x="1" y="418"/>
                  </a:cubicBezTo>
                  <a:cubicBezTo>
                    <a:pt x="1" y="418"/>
                    <a:pt x="812" y="0"/>
                    <a:pt x="1623" y="279"/>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551;p48"/>
            <p:cNvSpPr/>
            <p:nvPr/>
          </p:nvSpPr>
          <p:spPr>
            <a:xfrm>
              <a:off x="1406451" y="1325671"/>
              <a:ext cx="501647" cy="499280"/>
            </a:xfrm>
            <a:custGeom>
              <a:avLst/>
              <a:gdLst/>
              <a:ahLst/>
              <a:cxnLst/>
              <a:rect l="l" t="t" r="r" b="b"/>
              <a:pathLst>
                <a:path w="19283" h="19192" extrusionOk="0">
                  <a:moveTo>
                    <a:pt x="12523" y="0"/>
                  </a:moveTo>
                  <a:cubicBezTo>
                    <a:pt x="12134" y="0"/>
                    <a:pt x="11743" y="51"/>
                    <a:pt x="11356" y="159"/>
                  </a:cubicBezTo>
                  <a:cubicBezTo>
                    <a:pt x="10151" y="484"/>
                    <a:pt x="8807" y="1226"/>
                    <a:pt x="8066" y="3589"/>
                  </a:cubicBezTo>
                  <a:cubicBezTo>
                    <a:pt x="7078" y="6833"/>
                    <a:pt x="6722" y="9026"/>
                    <a:pt x="4438" y="9026"/>
                  </a:cubicBezTo>
                  <a:cubicBezTo>
                    <a:pt x="4094" y="9026"/>
                    <a:pt x="3707" y="8976"/>
                    <a:pt x="3268" y="8873"/>
                  </a:cubicBezTo>
                  <a:cubicBezTo>
                    <a:pt x="2272" y="8637"/>
                    <a:pt x="1607" y="8420"/>
                    <a:pt x="1157" y="8420"/>
                  </a:cubicBezTo>
                  <a:cubicBezTo>
                    <a:pt x="329" y="8420"/>
                    <a:pt x="230" y="9153"/>
                    <a:pt x="140" y="11840"/>
                  </a:cubicBezTo>
                  <a:cubicBezTo>
                    <a:pt x="1" y="15038"/>
                    <a:pt x="2318" y="17680"/>
                    <a:pt x="5864" y="18653"/>
                  </a:cubicBezTo>
                  <a:cubicBezTo>
                    <a:pt x="7133" y="19011"/>
                    <a:pt x="8372" y="19191"/>
                    <a:pt x="9550" y="19191"/>
                  </a:cubicBezTo>
                  <a:cubicBezTo>
                    <a:pt x="14095" y="19191"/>
                    <a:pt x="17742" y="16513"/>
                    <a:pt x="18772" y="11029"/>
                  </a:cubicBezTo>
                  <a:cubicBezTo>
                    <a:pt x="19282" y="8271"/>
                    <a:pt x="18494" y="4980"/>
                    <a:pt x="17683" y="3427"/>
                  </a:cubicBezTo>
                  <a:cubicBezTo>
                    <a:pt x="16666" y="1491"/>
                    <a:pt x="14625" y="0"/>
                    <a:pt x="125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552;p48"/>
            <p:cNvSpPr/>
            <p:nvPr/>
          </p:nvSpPr>
          <p:spPr>
            <a:xfrm>
              <a:off x="1440219" y="1602055"/>
              <a:ext cx="440746" cy="222818"/>
            </a:xfrm>
            <a:custGeom>
              <a:avLst/>
              <a:gdLst/>
              <a:ahLst/>
              <a:cxnLst/>
              <a:rect l="l" t="t" r="r" b="b"/>
              <a:pathLst>
                <a:path w="16942" h="8565" extrusionOk="0">
                  <a:moveTo>
                    <a:pt x="14123" y="1"/>
                  </a:moveTo>
                  <a:cubicBezTo>
                    <a:pt x="11343" y="1"/>
                    <a:pt x="11444" y="4666"/>
                    <a:pt x="7115" y="5387"/>
                  </a:cubicBezTo>
                  <a:cubicBezTo>
                    <a:pt x="6195" y="5536"/>
                    <a:pt x="5301" y="5596"/>
                    <a:pt x="4458" y="5596"/>
                  </a:cubicBezTo>
                  <a:cubicBezTo>
                    <a:pt x="2667" y="5596"/>
                    <a:pt x="1103" y="5323"/>
                    <a:pt x="0" y="5040"/>
                  </a:cubicBezTo>
                  <a:lnTo>
                    <a:pt x="0" y="5040"/>
                  </a:lnTo>
                  <a:cubicBezTo>
                    <a:pt x="997" y="6430"/>
                    <a:pt x="2596" y="7496"/>
                    <a:pt x="4566" y="8029"/>
                  </a:cubicBezTo>
                  <a:cubicBezTo>
                    <a:pt x="5831" y="8385"/>
                    <a:pt x="7066" y="8565"/>
                    <a:pt x="8241" y="8565"/>
                  </a:cubicBezTo>
                  <a:cubicBezTo>
                    <a:pt x="12188" y="8565"/>
                    <a:pt x="15459" y="6541"/>
                    <a:pt x="16941" y="2398"/>
                  </a:cubicBezTo>
                  <a:cubicBezTo>
                    <a:pt x="16779" y="1401"/>
                    <a:pt x="16246" y="497"/>
                    <a:pt x="14972" y="127"/>
                  </a:cubicBezTo>
                  <a:cubicBezTo>
                    <a:pt x="14660" y="40"/>
                    <a:pt x="14380" y="1"/>
                    <a:pt x="141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553;p48"/>
            <p:cNvSpPr/>
            <p:nvPr/>
          </p:nvSpPr>
          <p:spPr>
            <a:xfrm>
              <a:off x="1779038" y="1519119"/>
              <a:ext cx="91079" cy="38086"/>
            </a:xfrm>
            <a:custGeom>
              <a:avLst/>
              <a:gdLst/>
              <a:ahLst/>
              <a:cxnLst/>
              <a:rect l="l" t="t" r="r" b="b"/>
              <a:pathLst>
                <a:path w="3501" h="1464" extrusionOk="0">
                  <a:moveTo>
                    <a:pt x="1" y="0"/>
                  </a:moveTo>
                  <a:lnTo>
                    <a:pt x="1" y="0"/>
                  </a:lnTo>
                  <a:cubicBezTo>
                    <a:pt x="453" y="1177"/>
                    <a:pt x="1362" y="1464"/>
                    <a:pt x="2140" y="1464"/>
                  </a:cubicBezTo>
                  <a:cubicBezTo>
                    <a:pt x="2879" y="1464"/>
                    <a:pt x="3500" y="1206"/>
                    <a:pt x="3500" y="1206"/>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554;p48"/>
            <p:cNvSpPr/>
            <p:nvPr/>
          </p:nvSpPr>
          <p:spPr>
            <a:xfrm>
              <a:off x="1100281" y="1354340"/>
              <a:ext cx="560025" cy="329402"/>
            </a:xfrm>
            <a:custGeom>
              <a:avLst/>
              <a:gdLst/>
              <a:ahLst/>
              <a:cxnLst/>
              <a:rect l="l" t="t" r="r" b="b"/>
              <a:pathLst>
                <a:path w="21527" h="12662" extrusionOk="0">
                  <a:moveTo>
                    <a:pt x="3951" y="0"/>
                  </a:moveTo>
                  <a:cubicBezTo>
                    <a:pt x="1" y="0"/>
                    <a:pt x="487" y="2070"/>
                    <a:pt x="1827" y="2511"/>
                  </a:cubicBezTo>
                  <a:cubicBezTo>
                    <a:pt x="1827" y="2511"/>
                    <a:pt x="576" y="3669"/>
                    <a:pt x="1457" y="4990"/>
                  </a:cubicBezTo>
                  <a:cubicBezTo>
                    <a:pt x="1905" y="5651"/>
                    <a:pt x="2509" y="5813"/>
                    <a:pt x="2995" y="5813"/>
                  </a:cubicBezTo>
                  <a:cubicBezTo>
                    <a:pt x="3463" y="5813"/>
                    <a:pt x="3820" y="5662"/>
                    <a:pt x="3820" y="5662"/>
                  </a:cubicBezTo>
                  <a:lnTo>
                    <a:pt x="3820" y="5662"/>
                  </a:lnTo>
                  <a:cubicBezTo>
                    <a:pt x="3820" y="5662"/>
                    <a:pt x="2569" y="7702"/>
                    <a:pt x="3960" y="8490"/>
                  </a:cubicBezTo>
                  <a:cubicBezTo>
                    <a:pt x="4369" y="8732"/>
                    <a:pt x="4757" y="8817"/>
                    <a:pt x="5100" y="8817"/>
                  </a:cubicBezTo>
                  <a:cubicBezTo>
                    <a:pt x="5905" y="8817"/>
                    <a:pt x="6462" y="8351"/>
                    <a:pt x="6462" y="8351"/>
                  </a:cubicBezTo>
                  <a:lnTo>
                    <a:pt x="6462" y="8351"/>
                  </a:lnTo>
                  <a:cubicBezTo>
                    <a:pt x="6462" y="8351"/>
                    <a:pt x="5489" y="10552"/>
                    <a:pt x="7459" y="11039"/>
                  </a:cubicBezTo>
                  <a:cubicBezTo>
                    <a:pt x="7714" y="11105"/>
                    <a:pt x="7948" y="11134"/>
                    <a:pt x="8162" y="11134"/>
                  </a:cubicBezTo>
                  <a:cubicBezTo>
                    <a:pt x="9603" y="11134"/>
                    <a:pt x="10147" y="9834"/>
                    <a:pt x="10147" y="9834"/>
                  </a:cubicBezTo>
                  <a:lnTo>
                    <a:pt x="10147" y="9834"/>
                  </a:lnTo>
                  <a:cubicBezTo>
                    <a:pt x="10147" y="9834"/>
                    <a:pt x="9568" y="12661"/>
                    <a:pt x="12442" y="12661"/>
                  </a:cubicBezTo>
                  <a:cubicBezTo>
                    <a:pt x="15315" y="12661"/>
                    <a:pt x="15084" y="10298"/>
                    <a:pt x="15084" y="10297"/>
                  </a:cubicBezTo>
                  <a:lnTo>
                    <a:pt x="15084" y="10297"/>
                  </a:lnTo>
                  <a:cubicBezTo>
                    <a:pt x="15084" y="10298"/>
                    <a:pt x="15934" y="11394"/>
                    <a:pt x="17360" y="11394"/>
                  </a:cubicBezTo>
                  <a:cubicBezTo>
                    <a:pt x="17788" y="11394"/>
                    <a:pt x="18268" y="11296"/>
                    <a:pt x="18792" y="11039"/>
                  </a:cubicBezTo>
                  <a:cubicBezTo>
                    <a:pt x="21086" y="9927"/>
                    <a:pt x="21526" y="7053"/>
                    <a:pt x="19441" y="5662"/>
                  </a:cubicBezTo>
                  <a:cubicBezTo>
                    <a:pt x="19441" y="5662"/>
                    <a:pt x="14319" y="1537"/>
                    <a:pt x="7065" y="309"/>
                  </a:cubicBezTo>
                  <a:cubicBezTo>
                    <a:pt x="5809" y="92"/>
                    <a:pt x="4782" y="0"/>
                    <a:pt x="39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555;p48"/>
            <p:cNvSpPr/>
            <p:nvPr/>
          </p:nvSpPr>
          <p:spPr>
            <a:xfrm>
              <a:off x="1849591" y="1458816"/>
              <a:ext cx="22919" cy="17534"/>
            </a:xfrm>
            <a:custGeom>
              <a:avLst/>
              <a:gdLst/>
              <a:ahLst/>
              <a:cxnLst/>
              <a:rect l="l" t="t" r="r" b="b"/>
              <a:pathLst>
                <a:path w="881" h="674" fill="none" extrusionOk="0">
                  <a:moveTo>
                    <a:pt x="881" y="325"/>
                  </a:moveTo>
                  <a:cubicBezTo>
                    <a:pt x="788" y="94"/>
                    <a:pt x="533" y="1"/>
                    <a:pt x="302" y="94"/>
                  </a:cubicBezTo>
                  <a:cubicBezTo>
                    <a:pt x="93" y="186"/>
                    <a:pt x="0" y="464"/>
                    <a:pt x="93" y="673"/>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556;p48"/>
            <p:cNvSpPr/>
            <p:nvPr/>
          </p:nvSpPr>
          <p:spPr>
            <a:xfrm>
              <a:off x="1752529" y="1462458"/>
              <a:ext cx="34990" cy="22919"/>
            </a:xfrm>
            <a:custGeom>
              <a:avLst/>
              <a:gdLst/>
              <a:ahLst/>
              <a:cxnLst/>
              <a:rect l="l" t="t" r="r" b="b"/>
              <a:pathLst>
                <a:path w="1345" h="881" fill="none" extrusionOk="0">
                  <a:moveTo>
                    <a:pt x="1252" y="881"/>
                  </a:moveTo>
                  <a:cubicBezTo>
                    <a:pt x="1344" y="533"/>
                    <a:pt x="1136" y="185"/>
                    <a:pt x="788" y="93"/>
                  </a:cubicBezTo>
                  <a:cubicBezTo>
                    <a:pt x="464" y="0"/>
                    <a:pt x="93" y="209"/>
                    <a:pt x="0" y="533"/>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557;p48"/>
            <p:cNvSpPr/>
            <p:nvPr/>
          </p:nvSpPr>
          <p:spPr>
            <a:xfrm>
              <a:off x="1779038" y="1484753"/>
              <a:ext cx="129659" cy="66468"/>
            </a:xfrm>
            <a:custGeom>
              <a:avLst/>
              <a:gdLst/>
              <a:ahLst/>
              <a:cxnLst/>
              <a:rect l="l" t="t" r="r" b="b"/>
              <a:pathLst>
                <a:path w="4984" h="2555" extrusionOk="0">
                  <a:moveTo>
                    <a:pt x="1948" y="0"/>
                  </a:moveTo>
                  <a:cubicBezTo>
                    <a:pt x="1948" y="0"/>
                    <a:pt x="1322" y="974"/>
                    <a:pt x="1" y="1321"/>
                  </a:cubicBezTo>
                  <a:cubicBezTo>
                    <a:pt x="1" y="1321"/>
                    <a:pt x="1571" y="2555"/>
                    <a:pt x="4089" y="2555"/>
                  </a:cubicBezTo>
                  <a:cubicBezTo>
                    <a:pt x="4375" y="2555"/>
                    <a:pt x="4674" y="2539"/>
                    <a:pt x="4983" y="2503"/>
                  </a:cubicBezTo>
                  <a:cubicBezTo>
                    <a:pt x="4983" y="2503"/>
                    <a:pt x="3593" y="1600"/>
                    <a:pt x="3199" y="649"/>
                  </a:cubicBezTo>
                  <a:cubicBezTo>
                    <a:pt x="3199" y="649"/>
                    <a:pt x="2944" y="93"/>
                    <a:pt x="19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558;p48"/>
            <p:cNvSpPr/>
            <p:nvPr/>
          </p:nvSpPr>
          <p:spPr>
            <a:xfrm>
              <a:off x="1584914" y="1766912"/>
              <a:ext cx="52472" cy="83222"/>
            </a:xfrm>
            <a:custGeom>
              <a:avLst/>
              <a:gdLst/>
              <a:ahLst/>
              <a:cxnLst/>
              <a:rect l="l" t="t" r="r" b="b"/>
              <a:pathLst>
                <a:path w="2017" h="3199" fill="none" extrusionOk="0">
                  <a:moveTo>
                    <a:pt x="858" y="0"/>
                  </a:moveTo>
                  <a:cubicBezTo>
                    <a:pt x="858" y="0"/>
                    <a:pt x="2017" y="1600"/>
                    <a:pt x="0" y="3199"/>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559;p48"/>
            <p:cNvSpPr/>
            <p:nvPr/>
          </p:nvSpPr>
          <p:spPr>
            <a:xfrm>
              <a:off x="1558379" y="1840456"/>
              <a:ext cx="61525" cy="38008"/>
            </a:xfrm>
            <a:custGeom>
              <a:avLst/>
              <a:gdLst/>
              <a:ahLst/>
              <a:cxnLst/>
              <a:rect l="l" t="t" r="r" b="b"/>
              <a:pathLst>
                <a:path w="2365" h="1461" fill="none" extrusionOk="0">
                  <a:moveTo>
                    <a:pt x="1" y="1"/>
                  </a:moveTo>
                  <a:cubicBezTo>
                    <a:pt x="1" y="1"/>
                    <a:pt x="1623" y="186"/>
                    <a:pt x="2365" y="1461"/>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560;p48"/>
            <p:cNvSpPr/>
            <p:nvPr/>
          </p:nvSpPr>
          <p:spPr>
            <a:xfrm>
              <a:off x="1584914" y="1847688"/>
              <a:ext cx="40427" cy="35615"/>
            </a:xfrm>
            <a:custGeom>
              <a:avLst/>
              <a:gdLst/>
              <a:ahLst/>
              <a:cxnLst/>
              <a:rect l="l" t="t" r="r" b="b"/>
              <a:pathLst>
                <a:path w="1554" h="1369" fill="none" extrusionOk="0">
                  <a:moveTo>
                    <a:pt x="603" y="1368"/>
                  </a:moveTo>
                  <a:cubicBezTo>
                    <a:pt x="371" y="441"/>
                    <a:pt x="0" y="94"/>
                    <a:pt x="0" y="94"/>
                  </a:cubicBezTo>
                  <a:cubicBezTo>
                    <a:pt x="0" y="94"/>
                    <a:pt x="904" y="1"/>
                    <a:pt x="1553" y="557"/>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4580;p48"/>
          <p:cNvGrpSpPr/>
          <p:nvPr/>
        </p:nvGrpSpPr>
        <p:grpSpPr>
          <a:xfrm flipH="1">
            <a:off x="7704287" y="657559"/>
            <a:ext cx="727327" cy="590593"/>
            <a:chOff x="1286080" y="2919949"/>
            <a:chExt cx="727327" cy="590593"/>
          </a:xfrm>
        </p:grpSpPr>
        <p:sp>
          <p:nvSpPr>
            <p:cNvPr id="32" name="Google Shape;4581;p48"/>
            <p:cNvSpPr/>
            <p:nvPr/>
          </p:nvSpPr>
          <p:spPr>
            <a:xfrm>
              <a:off x="1723392" y="3090061"/>
              <a:ext cx="290015" cy="186267"/>
            </a:xfrm>
            <a:custGeom>
              <a:avLst/>
              <a:gdLst/>
              <a:ahLst/>
              <a:cxnLst/>
              <a:rect l="l" t="t" r="r" b="b"/>
              <a:pathLst>
                <a:path w="11148" h="7160" extrusionOk="0">
                  <a:moveTo>
                    <a:pt x="1781" y="1"/>
                  </a:moveTo>
                  <a:cubicBezTo>
                    <a:pt x="712" y="1"/>
                    <a:pt x="1" y="1058"/>
                    <a:pt x="309" y="2187"/>
                  </a:cubicBezTo>
                  <a:cubicBezTo>
                    <a:pt x="633" y="3323"/>
                    <a:pt x="1614" y="3394"/>
                    <a:pt x="1855" y="3394"/>
                  </a:cubicBezTo>
                  <a:cubicBezTo>
                    <a:pt x="1889" y="3394"/>
                    <a:pt x="1908" y="3393"/>
                    <a:pt x="1908" y="3393"/>
                  </a:cubicBezTo>
                  <a:lnTo>
                    <a:pt x="1908" y="3393"/>
                  </a:lnTo>
                  <a:cubicBezTo>
                    <a:pt x="1908" y="3393"/>
                    <a:pt x="888" y="4134"/>
                    <a:pt x="1908" y="5247"/>
                  </a:cubicBezTo>
                  <a:cubicBezTo>
                    <a:pt x="2230" y="5606"/>
                    <a:pt x="2541" y="5728"/>
                    <a:pt x="2816" y="5728"/>
                  </a:cubicBezTo>
                  <a:cubicBezTo>
                    <a:pt x="3409" y="5728"/>
                    <a:pt x="3832" y="5154"/>
                    <a:pt x="3832" y="5154"/>
                  </a:cubicBezTo>
                  <a:lnTo>
                    <a:pt x="3832" y="5154"/>
                  </a:lnTo>
                  <a:cubicBezTo>
                    <a:pt x="3832" y="5154"/>
                    <a:pt x="3415" y="6058"/>
                    <a:pt x="4295" y="6637"/>
                  </a:cubicBezTo>
                  <a:cubicBezTo>
                    <a:pt x="4480" y="6763"/>
                    <a:pt x="4649" y="6813"/>
                    <a:pt x="4802" y="6813"/>
                  </a:cubicBezTo>
                  <a:cubicBezTo>
                    <a:pt x="5376" y="6813"/>
                    <a:pt x="5709" y="6104"/>
                    <a:pt x="5709" y="6104"/>
                  </a:cubicBezTo>
                  <a:cubicBezTo>
                    <a:pt x="5709" y="6104"/>
                    <a:pt x="5732" y="6869"/>
                    <a:pt x="6520" y="7124"/>
                  </a:cubicBezTo>
                  <a:cubicBezTo>
                    <a:pt x="6598" y="7148"/>
                    <a:pt x="6671" y="7159"/>
                    <a:pt x="6740" y="7159"/>
                  </a:cubicBezTo>
                  <a:cubicBezTo>
                    <a:pt x="7394" y="7159"/>
                    <a:pt x="7679" y="6174"/>
                    <a:pt x="7679" y="6174"/>
                  </a:cubicBezTo>
                  <a:cubicBezTo>
                    <a:pt x="7679" y="6174"/>
                    <a:pt x="7921" y="6880"/>
                    <a:pt x="8613" y="6880"/>
                  </a:cubicBezTo>
                  <a:cubicBezTo>
                    <a:pt x="8662" y="6880"/>
                    <a:pt x="8714" y="6877"/>
                    <a:pt x="8768" y="6869"/>
                  </a:cubicBezTo>
                  <a:cubicBezTo>
                    <a:pt x="9602" y="6753"/>
                    <a:pt x="9602" y="5849"/>
                    <a:pt x="9602" y="5849"/>
                  </a:cubicBezTo>
                  <a:cubicBezTo>
                    <a:pt x="9736" y="5928"/>
                    <a:pt x="9885" y="5968"/>
                    <a:pt x="10024" y="5968"/>
                  </a:cubicBezTo>
                  <a:cubicBezTo>
                    <a:pt x="10699" y="5968"/>
                    <a:pt x="11147" y="5021"/>
                    <a:pt x="8629" y="3022"/>
                  </a:cubicBezTo>
                  <a:cubicBezTo>
                    <a:pt x="5616" y="611"/>
                    <a:pt x="2209" y="55"/>
                    <a:pt x="2209" y="55"/>
                  </a:cubicBezTo>
                  <a:cubicBezTo>
                    <a:pt x="2062" y="18"/>
                    <a:pt x="1919" y="1"/>
                    <a:pt x="17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582;p48"/>
            <p:cNvSpPr/>
            <p:nvPr/>
          </p:nvSpPr>
          <p:spPr>
            <a:xfrm>
              <a:off x="1595762" y="3400784"/>
              <a:ext cx="66338" cy="68133"/>
            </a:xfrm>
            <a:custGeom>
              <a:avLst/>
              <a:gdLst/>
              <a:ahLst/>
              <a:cxnLst/>
              <a:rect l="l" t="t" r="r" b="b"/>
              <a:pathLst>
                <a:path w="2550" h="2619" fill="none" extrusionOk="0">
                  <a:moveTo>
                    <a:pt x="2133" y="0"/>
                  </a:moveTo>
                  <a:cubicBezTo>
                    <a:pt x="2133" y="0"/>
                    <a:pt x="2550" y="1993"/>
                    <a:pt x="1" y="2619"/>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583;p48"/>
            <p:cNvSpPr/>
            <p:nvPr/>
          </p:nvSpPr>
          <p:spPr>
            <a:xfrm>
              <a:off x="1574664" y="3449016"/>
              <a:ext cx="41624" cy="61525"/>
            </a:xfrm>
            <a:custGeom>
              <a:avLst/>
              <a:gdLst/>
              <a:ahLst/>
              <a:cxnLst/>
              <a:rect l="l" t="t" r="r" b="b"/>
              <a:pathLst>
                <a:path w="1600" h="2365" fill="none" extrusionOk="0">
                  <a:moveTo>
                    <a:pt x="0" y="0"/>
                  </a:moveTo>
                  <a:cubicBezTo>
                    <a:pt x="0" y="0"/>
                    <a:pt x="1437" y="858"/>
                    <a:pt x="1600" y="2364"/>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584;p48"/>
            <p:cNvSpPr/>
            <p:nvPr/>
          </p:nvSpPr>
          <p:spPr>
            <a:xfrm>
              <a:off x="1595762" y="3468891"/>
              <a:ext cx="31972" cy="37410"/>
            </a:xfrm>
            <a:custGeom>
              <a:avLst/>
              <a:gdLst/>
              <a:ahLst/>
              <a:cxnLst/>
              <a:rect l="l" t="t" r="r" b="b"/>
              <a:pathLst>
                <a:path w="1229" h="1438" fill="none" extrusionOk="0">
                  <a:moveTo>
                    <a:pt x="24" y="1438"/>
                  </a:moveTo>
                  <a:cubicBezTo>
                    <a:pt x="209" y="488"/>
                    <a:pt x="1" y="1"/>
                    <a:pt x="1" y="1"/>
                  </a:cubicBezTo>
                  <a:cubicBezTo>
                    <a:pt x="1" y="1"/>
                    <a:pt x="881" y="302"/>
                    <a:pt x="1229" y="1090"/>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585;p48"/>
            <p:cNvSpPr/>
            <p:nvPr/>
          </p:nvSpPr>
          <p:spPr>
            <a:xfrm>
              <a:off x="1436004" y="2919949"/>
              <a:ext cx="445559" cy="518401"/>
            </a:xfrm>
            <a:custGeom>
              <a:avLst/>
              <a:gdLst/>
              <a:ahLst/>
              <a:cxnLst/>
              <a:rect l="l" t="t" r="r" b="b"/>
              <a:pathLst>
                <a:path w="17127" h="19927" extrusionOk="0">
                  <a:moveTo>
                    <a:pt x="8190" y="1"/>
                  </a:moveTo>
                  <a:cubicBezTo>
                    <a:pt x="3577" y="1"/>
                    <a:pt x="2745" y="4414"/>
                    <a:pt x="2040" y="7568"/>
                  </a:cubicBezTo>
                  <a:cubicBezTo>
                    <a:pt x="1159" y="11531"/>
                    <a:pt x="1437" y="14543"/>
                    <a:pt x="0" y="19155"/>
                  </a:cubicBezTo>
                  <a:cubicBezTo>
                    <a:pt x="0" y="19155"/>
                    <a:pt x="2691" y="19927"/>
                    <a:pt x="5641" y="19927"/>
                  </a:cubicBezTo>
                  <a:cubicBezTo>
                    <a:pt x="7263" y="19927"/>
                    <a:pt x="8963" y="19693"/>
                    <a:pt x="10336" y="18970"/>
                  </a:cubicBezTo>
                  <a:cubicBezTo>
                    <a:pt x="12144" y="18043"/>
                    <a:pt x="13836" y="16560"/>
                    <a:pt x="14624" y="13408"/>
                  </a:cubicBezTo>
                  <a:cubicBezTo>
                    <a:pt x="17127" y="3466"/>
                    <a:pt x="14021" y="499"/>
                    <a:pt x="8923" y="36"/>
                  </a:cubicBezTo>
                  <a:cubicBezTo>
                    <a:pt x="8668" y="12"/>
                    <a:pt x="8424" y="1"/>
                    <a:pt x="8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586;p48"/>
            <p:cNvSpPr/>
            <p:nvPr/>
          </p:nvSpPr>
          <p:spPr>
            <a:xfrm>
              <a:off x="1561396" y="3150858"/>
              <a:ext cx="273756" cy="287310"/>
            </a:xfrm>
            <a:custGeom>
              <a:avLst/>
              <a:gdLst/>
              <a:ahLst/>
              <a:cxnLst/>
              <a:rect l="l" t="t" r="r" b="b"/>
              <a:pathLst>
                <a:path w="10523" h="11044" extrusionOk="0">
                  <a:moveTo>
                    <a:pt x="6707" y="1"/>
                  </a:moveTo>
                  <a:cubicBezTo>
                    <a:pt x="2094" y="1"/>
                    <a:pt x="1263" y="4414"/>
                    <a:pt x="557" y="7568"/>
                  </a:cubicBezTo>
                  <a:cubicBezTo>
                    <a:pt x="279" y="8773"/>
                    <a:pt x="116" y="9908"/>
                    <a:pt x="1" y="11021"/>
                  </a:cubicBezTo>
                  <a:cubicBezTo>
                    <a:pt x="297" y="11036"/>
                    <a:pt x="598" y="11044"/>
                    <a:pt x="901" y="11044"/>
                  </a:cubicBezTo>
                  <a:cubicBezTo>
                    <a:pt x="2496" y="11044"/>
                    <a:pt x="4153" y="10814"/>
                    <a:pt x="5516" y="10094"/>
                  </a:cubicBezTo>
                  <a:cubicBezTo>
                    <a:pt x="7324" y="9167"/>
                    <a:pt x="9016" y="7684"/>
                    <a:pt x="9804" y="4532"/>
                  </a:cubicBezTo>
                  <a:cubicBezTo>
                    <a:pt x="10151" y="3141"/>
                    <a:pt x="10383" y="1890"/>
                    <a:pt x="10522" y="777"/>
                  </a:cubicBezTo>
                  <a:cubicBezTo>
                    <a:pt x="9618" y="360"/>
                    <a:pt x="8575" y="129"/>
                    <a:pt x="7440" y="36"/>
                  </a:cubicBezTo>
                  <a:cubicBezTo>
                    <a:pt x="7185" y="12"/>
                    <a:pt x="6941" y="1"/>
                    <a:pt x="67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587;p48"/>
            <p:cNvSpPr/>
            <p:nvPr/>
          </p:nvSpPr>
          <p:spPr>
            <a:xfrm>
              <a:off x="1286080" y="3090061"/>
              <a:ext cx="290536" cy="186267"/>
            </a:xfrm>
            <a:custGeom>
              <a:avLst/>
              <a:gdLst/>
              <a:ahLst/>
              <a:cxnLst/>
              <a:rect l="l" t="t" r="r" b="b"/>
              <a:pathLst>
                <a:path w="11168" h="7160" extrusionOk="0">
                  <a:moveTo>
                    <a:pt x="9383" y="1"/>
                  </a:moveTo>
                  <a:cubicBezTo>
                    <a:pt x="9247" y="1"/>
                    <a:pt x="9106" y="18"/>
                    <a:pt x="8961" y="55"/>
                  </a:cubicBezTo>
                  <a:cubicBezTo>
                    <a:pt x="8961" y="55"/>
                    <a:pt x="5555" y="611"/>
                    <a:pt x="2519" y="3022"/>
                  </a:cubicBezTo>
                  <a:cubicBezTo>
                    <a:pt x="0" y="5021"/>
                    <a:pt x="464" y="5968"/>
                    <a:pt x="1132" y="5968"/>
                  </a:cubicBezTo>
                  <a:cubicBezTo>
                    <a:pt x="1269" y="5968"/>
                    <a:pt x="1415" y="5928"/>
                    <a:pt x="1545" y="5849"/>
                  </a:cubicBezTo>
                  <a:cubicBezTo>
                    <a:pt x="1545" y="5849"/>
                    <a:pt x="1568" y="6753"/>
                    <a:pt x="2380" y="6869"/>
                  </a:cubicBezTo>
                  <a:cubicBezTo>
                    <a:pt x="2435" y="6877"/>
                    <a:pt x="2488" y="6880"/>
                    <a:pt x="2539" y="6880"/>
                  </a:cubicBezTo>
                  <a:cubicBezTo>
                    <a:pt x="3250" y="6880"/>
                    <a:pt x="3492" y="6174"/>
                    <a:pt x="3492" y="6174"/>
                  </a:cubicBezTo>
                  <a:cubicBezTo>
                    <a:pt x="3492" y="6174"/>
                    <a:pt x="3776" y="7159"/>
                    <a:pt x="4431" y="7159"/>
                  </a:cubicBezTo>
                  <a:cubicBezTo>
                    <a:pt x="4500" y="7159"/>
                    <a:pt x="4573" y="7148"/>
                    <a:pt x="4651" y="7124"/>
                  </a:cubicBezTo>
                  <a:cubicBezTo>
                    <a:pt x="5439" y="6869"/>
                    <a:pt x="5462" y="6104"/>
                    <a:pt x="5462" y="6104"/>
                  </a:cubicBezTo>
                  <a:cubicBezTo>
                    <a:pt x="5462" y="6104"/>
                    <a:pt x="5780" y="6813"/>
                    <a:pt x="6360" y="6813"/>
                  </a:cubicBezTo>
                  <a:cubicBezTo>
                    <a:pt x="6514" y="6813"/>
                    <a:pt x="6686" y="6763"/>
                    <a:pt x="6876" y="6637"/>
                  </a:cubicBezTo>
                  <a:cubicBezTo>
                    <a:pt x="7756" y="6058"/>
                    <a:pt x="7339" y="5154"/>
                    <a:pt x="7339" y="5154"/>
                  </a:cubicBezTo>
                  <a:lnTo>
                    <a:pt x="7339" y="5154"/>
                  </a:lnTo>
                  <a:cubicBezTo>
                    <a:pt x="7339" y="5154"/>
                    <a:pt x="7762" y="5728"/>
                    <a:pt x="8355" y="5728"/>
                  </a:cubicBezTo>
                  <a:cubicBezTo>
                    <a:pt x="8629" y="5728"/>
                    <a:pt x="8940" y="5606"/>
                    <a:pt x="9263" y="5247"/>
                  </a:cubicBezTo>
                  <a:cubicBezTo>
                    <a:pt x="10259" y="4134"/>
                    <a:pt x="9263" y="3393"/>
                    <a:pt x="9263" y="3393"/>
                  </a:cubicBezTo>
                  <a:lnTo>
                    <a:pt x="9263" y="3393"/>
                  </a:lnTo>
                  <a:cubicBezTo>
                    <a:pt x="9263" y="3393"/>
                    <a:pt x="9282" y="3394"/>
                    <a:pt x="9316" y="3394"/>
                  </a:cubicBezTo>
                  <a:cubicBezTo>
                    <a:pt x="9556" y="3394"/>
                    <a:pt x="10534" y="3323"/>
                    <a:pt x="10838" y="2187"/>
                  </a:cubicBezTo>
                  <a:cubicBezTo>
                    <a:pt x="11167" y="1058"/>
                    <a:pt x="10440" y="1"/>
                    <a:pt x="93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588;p48"/>
            <p:cNvSpPr/>
            <p:nvPr/>
          </p:nvSpPr>
          <p:spPr>
            <a:xfrm>
              <a:off x="1477602" y="3409811"/>
              <a:ext cx="71151" cy="52472"/>
            </a:xfrm>
            <a:custGeom>
              <a:avLst/>
              <a:gdLst/>
              <a:ahLst/>
              <a:cxnLst/>
              <a:rect l="l" t="t" r="r" b="b"/>
              <a:pathLst>
                <a:path w="2735" h="2017" fill="none" extrusionOk="0">
                  <a:moveTo>
                    <a:pt x="2735" y="1"/>
                  </a:moveTo>
                  <a:cubicBezTo>
                    <a:pt x="2735" y="1"/>
                    <a:pt x="2642" y="2017"/>
                    <a:pt x="0" y="1994"/>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589;p48"/>
            <p:cNvSpPr/>
            <p:nvPr/>
          </p:nvSpPr>
          <p:spPr>
            <a:xfrm>
              <a:off x="1462513" y="3437543"/>
              <a:ext cx="30776" cy="69356"/>
            </a:xfrm>
            <a:custGeom>
              <a:avLst/>
              <a:gdLst/>
              <a:ahLst/>
              <a:cxnLst/>
              <a:rect l="l" t="t" r="r" b="b"/>
              <a:pathLst>
                <a:path w="1183" h="2666" fill="none" extrusionOk="0">
                  <a:moveTo>
                    <a:pt x="1" y="1"/>
                  </a:moveTo>
                  <a:cubicBezTo>
                    <a:pt x="1" y="1"/>
                    <a:pt x="1183" y="1183"/>
                    <a:pt x="928" y="2666"/>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590;p48"/>
            <p:cNvSpPr/>
            <p:nvPr/>
          </p:nvSpPr>
          <p:spPr>
            <a:xfrm>
              <a:off x="1468549" y="3461659"/>
              <a:ext cx="33195" cy="36811"/>
            </a:xfrm>
            <a:custGeom>
              <a:avLst/>
              <a:gdLst/>
              <a:ahLst/>
              <a:cxnLst/>
              <a:rect l="l" t="t" r="r" b="b"/>
              <a:pathLst>
                <a:path w="1276" h="1415" fill="none" extrusionOk="0">
                  <a:moveTo>
                    <a:pt x="1" y="1415"/>
                  </a:moveTo>
                  <a:cubicBezTo>
                    <a:pt x="418" y="534"/>
                    <a:pt x="348" y="1"/>
                    <a:pt x="348" y="1"/>
                  </a:cubicBezTo>
                  <a:cubicBezTo>
                    <a:pt x="348" y="1"/>
                    <a:pt x="1113" y="511"/>
                    <a:pt x="1275" y="1368"/>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591;p48"/>
            <p:cNvSpPr/>
            <p:nvPr/>
          </p:nvSpPr>
          <p:spPr>
            <a:xfrm>
              <a:off x="1791109" y="3027573"/>
              <a:ext cx="24142" cy="17508"/>
            </a:xfrm>
            <a:custGeom>
              <a:avLst/>
              <a:gdLst/>
              <a:ahLst/>
              <a:cxnLst/>
              <a:rect l="l" t="t" r="r" b="b"/>
              <a:pathLst>
                <a:path w="928" h="673" fill="none" extrusionOk="0">
                  <a:moveTo>
                    <a:pt x="927" y="325"/>
                  </a:moveTo>
                  <a:cubicBezTo>
                    <a:pt x="811" y="93"/>
                    <a:pt x="557" y="1"/>
                    <a:pt x="325" y="93"/>
                  </a:cubicBezTo>
                  <a:cubicBezTo>
                    <a:pt x="116" y="186"/>
                    <a:pt x="0" y="464"/>
                    <a:pt x="116" y="673"/>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592;p48"/>
            <p:cNvSpPr/>
            <p:nvPr/>
          </p:nvSpPr>
          <p:spPr>
            <a:xfrm>
              <a:off x="1736842" y="3100519"/>
              <a:ext cx="98311" cy="26873"/>
            </a:xfrm>
            <a:custGeom>
              <a:avLst/>
              <a:gdLst/>
              <a:ahLst/>
              <a:cxnLst/>
              <a:rect l="l" t="t" r="r" b="b"/>
              <a:pathLst>
                <a:path w="3779" h="1033" extrusionOk="0">
                  <a:moveTo>
                    <a:pt x="3778" y="1"/>
                  </a:moveTo>
                  <a:lnTo>
                    <a:pt x="1" y="325"/>
                  </a:lnTo>
                  <a:cubicBezTo>
                    <a:pt x="537" y="848"/>
                    <a:pt x="1088" y="1032"/>
                    <a:pt x="1598" y="1032"/>
                  </a:cubicBezTo>
                  <a:cubicBezTo>
                    <a:pt x="2804" y="1032"/>
                    <a:pt x="3778" y="1"/>
                    <a:pt x="37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593;p48"/>
            <p:cNvSpPr/>
            <p:nvPr/>
          </p:nvSpPr>
          <p:spPr>
            <a:xfrm>
              <a:off x="1736842" y="3052573"/>
              <a:ext cx="133873" cy="59548"/>
            </a:xfrm>
            <a:custGeom>
              <a:avLst/>
              <a:gdLst/>
              <a:ahLst/>
              <a:cxnLst/>
              <a:rect l="l" t="t" r="r" b="b"/>
              <a:pathLst>
                <a:path w="5146" h="2289" extrusionOk="0">
                  <a:moveTo>
                    <a:pt x="1998" y="1"/>
                  </a:moveTo>
                  <a:cubicBezTo>
                    <a:pt x="1800" y="1"/>
                    <a:pt x="1559" y="34"/>
                    <a:pt x="1275" y="129"/>
                  </a:cubicBezTo>
                  <a:cubicBezTo>
                    <a:pt x="1275" y="129"/>
                    <a:pt x="1113" y="1311"/>
                    <a:pt x="1" y="2168"/>
                  </a:cubicBezTo>
                  <a:cubicBezTo>
                    <a:pt x="1" y="2168"/>
                    <a:pt x="479" y="2289"/>
                    <a:pt x="1240" y="2289"/>
                  </a:cubicBezTo>
                  <a:cubicBezTo>
                    <a:pt x="2214" y="2289"/>
                    <a:pt x="3650" y="2092"/>
                    <a:pt x="5145" y="1195"/>
                  </a:cubicBezTo>
                  <a:cubicBezTo>
                    <a:pt x="5145" y="1195"/>
                    <a:pt x="3500" y="940"/>
                    <a:pt x="2712" y="198"/>
                  </a:cubicBezTo>
                  <a:cubicBezTo>
                    <a:pt x="2712" y="198"/>
                    <a:pt x="2479" y="1"/>
                    <a:pt x="1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94;p48"/>
            <p:cNvSpPr/>
            <p:nvPr/>
          </p:nvSpPr>
          <p:spPr>
            <a:xfrm>
              <a:off x="1701877" y="3032412"/>
              <a:ext cx="35589" cy="23518"/>
            </a:xfrm>
            <a:custGeom>
              <a:avLst/>
              <a:gdLst/>
              <a:ahLst/>
              <a:cxnLst/>
              <a:rect l="l" t="t" r="r" b="b"/>
              <a:pathLst>
                <a:path w="1368" h="904" fill="none" extrusionOk="0">
                  <a:moveTo>
                    <a:pt x="1275" y="904"/>
                  </a:moveTo>
                  <a:cubicBezTo>
                    <a:pt x="1368" y="556"/>
                    <a:pt x="1159" y="209"/>
                    <a:pt x="788" y="93"/>
                  </a:cubicBezTo>
                  <a:cubicBezTo>
                    <a:pt x="441" y="0"/>
                    <a:pt x="93" y="209"/>
                    <a:pt x="0" y="580"/>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92407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8"/>
        <p:cNvGrpSpPr/>
        <p:nvPr/>
      </p:nvGrpSpPr>
      <p:grpSpPr>
        <a:xfrm>
          <a:off x="0" y="0"/>
          <a:ext cx="0" cy="0"/>
          <a:chOff x="0" y="0"/>
          <a:chExt cx="0" cy="0"/>
        </a:xfrm>
      </p:grpSpPr>
      <p:sp>
        <p:nvSpPr>
          <p:cNvPr id="4" name="Rectangle 3"/>
          <p:cNvSpPr/>
          <p:nvPr/>
        </p:nvSpPr>
        <p:spPr>
          <a:xfrm>
            <a:off x="2702041" y="247749"/>
            <a:ext cx="3252814" cy="461665"/>
          </a:xfrm>
          <a:prstGeom prst="rect">
            <a:avLst/>
          </a:prstGeom>
        </p:spPr>
        <p:txBody>
          <a:bodyPr wrap="none">
            <a:spAutoFit/>
          </a:bodyPr>
          <a:lstStyle/>
          <a:p>
            <a:pPr lvl="0"/>
            <a:r>
              <a:rPr lang="en-US" sz="2400" b="1" i="1" dirty="0">
                <a:solidFill>
                  <a:srgbClr val="0033CC"/>
                </a:solidFill>
              </a:rPr>
              <a:t>TÀI LIỆU THỰC HIỆN</a:t>
            </a:r>
            <a:endParaRPr lang="en-US" sz="2400" dirty="0">
              <a:solidFill>
                <a:srgbClr val="0033CC"/>
              </a:solidFill>
            </a:endParaRPr>
          </a:p>
        </p:txBody>
      </p:sp>
      <p:pic>
        <p:nvPicPr>
          <p:cNvPr id="13" name="Google Shape;1538;p63"/>
          <p:cNvPicPr preferRelativeResize="0"/>
          <p:nvPr/>
        </p:nvPicPr>
        <p:blipFill rotWithShape="1">
          <a:blip r:embed="rId3">
            <a:alphaModFix/>
          </a:blip>
          <a:srcRect t="13800" r="9926"/>
          <a:stretch/>
        </p:blipFill>
        <p:spPr>
          <a:xfrm rot="15612010" flipH="1">
            <a:off x="486720" y="3420852"/>
            <a:ext cx="1260884" cy="1163230"/>
          </a:xfrm>
          <a:prstGeom prst="rect">
            <a:avLst/>
          </a:prstGeom>
          <a:noFill/>
          <a:ln>
            <a:noFill/>
          </a:ln>
        </p:spPr>
      </p:pic>
      <p:sp>
        <p:nvSpPr>
          <p:cNvPr id="2" name="Hình chữ nhật 1">
            <a:extLst>
              <a:ext uri="{FF2B5EF4-FFF2-40B4-BE49-F238E27FC236}">
                <a16:creationId xmlns:a16="http://schemas.microsoft.com/office/drawing/2014/main" id="{FEB51CC9-8521-4A24-908E-A014D7E67341}"/>
              </a:ext>
            </a:extLst>
          </p:cNvPr>
          <p:cNvSpPr/>
          <p:nvPr/>
        </p:nvSpPr>
        <p:spPr>
          <a:xfrm>
            <a:off x="1055565" y="1515580"/>
            <a:ext cx="7262796" cy="2308324"/>
          </a:xfrm>
          <a:prstGeom prst="rect">
            <a:avLst/>
          </a:prstGeom>
        </p:spPr>
        <p:txBody>
          <a:bodyPr wrap="square">
            <a:spAutoFit/>
          </a:bodyPr>
          <a:lstStyle/>
          <a:p>
            <a:pPr algn="just"/>
            <a:r>
              <a:rPr lang="en-US" sz="3600" i="1" dirty="0" err="1"/>
              <a:t>Thông</a:t>
            </a:r>
            <a:r>
              <a:rPr lang="en-US" sz="3600" i="1" dirty="0"/>
              <a:t> </a:t>
            </a:r>
            <a:r>
              <a:rPr lang="en-US" sz="3600" i="1" dirty="0" err="1"/>
              <a:t>tư</a:t>
            </a:r>
            <a:r>
              <a:rPr lang="en-US" sz="3600" i="1" dirty="0"/>
              <a:t> 01/</a:t>
            </a:r>
            <a:r>
              <a:rPr lang="en-US" sz="3600" i="1" dirty="0" err="1"/>
              <a:t>VBHN-BGDĐT</a:t>
            </a:r>
            <a:r>
              <a:rPr lang="en-US" sz="3600" i="1" dirty="0"/>
              <a:t> </a:t>
            </a:r>
            <a:r>
              <a:rPr lang="en-US" sz="3600" i="1" dirty="0" err="1"/>
              <a:t>ngày</a:t>
            </a:r>
            <a:r>
              <a:rPr lang="en-US" sz="3600" i="1" dirty="0"/>
              <a:t> 13 </a:t>
            </a:r>
            <a:r>
              <a:rPr lang="en-US" sz="3600" i="1" dirty="0" err="1"/>
              <a:t>tháng</a:t>
            </a:r>
            <a:r>
              <a:rPr lang="en-US" sz="3600" i="1" dirty="0"/>
              <a:t> 4 </a:t>
            </a:r>
            <a:r>
              <a:rPr lang="en-US" sz="3600" i="1" dirty="0" err="1"/>
              <a:t>năm</a:t>
            </a:r>
            <a:r>
              <a:rPr lang="en-US" sz="3600" i="1" dirty="0"/>
              <a:t> 2021 </a:t>
            </a:r>
            <a:r>
              <a:rPr lang="en-US" sz="3600" i="1" dirty="0" err="1"/>
              <a:t>của</a:t>
            </a:r>
            <a:r>
              <a:rPr lang="en-US" sz="3600" i="1" dirty="0"/>
              <a:t> </a:t>
            </a:r>
            <a:r>
              <a:rPr lang="en-US" sz="3600" i="1" dirty="0" err="1"/>
              <a:t>Bộ</a:t>
            </a:r>
            <a:r>
              <a:rPr lang="en-US" sz="3600" i="1" dirty="0"/>
              <a:t> </a:t>
            </a:r>
            <a:r>
              <a:rPr lang="en-US" sz="3600" i="1" dirty="0" err="1"/>
              <a:t>Giáo</a:t>
            </a:r>
            <a:r>
              <a:rPr lang="en-US" sz="3600" i="1" dirty="0"/>
              <a:t> </a:t>
            </a:r>
            <a:r>
              <a:rPr lang="en-US" sz="3600" i="1" dirty="0" err="1"/>
              <a:t>dục</a:t>
            </a:r>
            <a:r>
              <a:rPr lang="en-US" sz="3600" i="1" dirty="0"/>
              <a:t> </a:t>
            </a:r>
            <a:r>
              <a:rPr lang="en-US" sz="3600" i="1" dirty="0" err="1"/>
              <a:t>và</a:t>
            </a:r>
            <a:r>
              <a:rPr lang="en-US" sz="3600" i="1" dirty="0"/>
              <a:t> </a:t>
            </a:r>
            <a:r>
              <a:rPr lang="en-US" sz="3600" i="1" dirty="0" err="1"/>
              <a:t>Đào</a:t>
            </a:r>
            <a:r>
              <a:rPr lang="en-US" sz="3600" i="1" dirty="0"/>
              <a:t> </a:t>
            </a:r>
            <a:r>
              <a:rPr lang="en-US" sz="3600" i="1" dirty="0" err="1"/>
              <a:t>tạo</a:t>
            </a:r>
            <a:r>
              <a:rPr lang="en-US" sz="3600" i="1" dirty="0"/>
              <a:t> </a:t>
            </a:r>
            <a:r>
              <a:rPr lang="en-US" sz="3600" i="1" dirty="0" err="1"/>
              <a:t>về</a:t>
            </a:r>
            <a:r>
              <a:rPr lang="en-US" sz="3600" i="1" dirty="0"/>
              <a:t> ban </a:t>
            </a:r>
            <a:r>
              <a:rPr lang="en-US" sz="3600" i="1" dirty="0" err="1"/>
              <a:t>hành</a:t>
            </a:r>
            <a:r>
              <a:rPr lang="en-US" sz="3600" i="1" dirty="0"/>
              <a:t> </a:t>
            </a:r>
            <a:r>
              <a:rPr lang="en-US" sz="3600" i="1" dirty="0" err="1"/>
              <a:t>chương</a:t>
            </a:r>
            <a:r>
              <a:rPr lang="en-US" sz="3600" i="1" dirty="0"/>
              <a:t> </a:t>
            </a:r>
            <a:r>
              <a:rPr lang="en-US" sz="3600" i="1" dirty="0" err="1"/>
              <a:t>trình</a:t>
            </a:r>
            <a:r>
              <a:rPr lang="en-US" sz="3600" i="1" dirty="0"/>
              <a:t> </a:t>
            </a:r>
            <a:r>
              <a:rPr lang="en-US" sz="3600" i="1" dirty="0" err="1"/>
              <a:t>giáo</a:t>
            </a:r>
            <a:r>
              <a:rPr lang="en-US" sz="3600" i="1" dirty="0"/>
              <a:t> </a:t>
            </a:r>
            <a:r>
              <a:rPr lang="en-US" sz="3600" i="1" dirty="0" err="1"/>
              <a:t>dục</a:t>
            </a:r>
            <a:r>
              <a:rPr lang="en-US" sz="3600" i="1" dirty="0"/>
              <a:t> </a:t>
            </a:r>
            <a:r>
              <a:rPr lang="en-US" sz="3600" i="1" dirty="0" err="1"/>
              <a:t>mầm</a:t>
            </a:r>
            <a:r>
              <a:rPr lang="en-US" sz="3600" i="1" dirty="0"/>
              <a:t> non</a:t>
            </a:r>
            <a:endParaRPr lang="vi-VN" sz="3600" dirty="0"/>
          </a:p>
        </p:txBody>
      </p:sp>
      <p:sp>
        <p:nvSpPr>
          <p:cNvPr id="14" name="Rectangle 3">
            <a:extLst>
              <a:ext uri="{FF2B5EF4-FFF2-40B4-BE49-F238E27FC236}">
                <a16:creationId xmlns:a16="http://schemas.microsoft.com/office/drawing/2014/main" id="{E206DB23-E95F-4D74-BC2E-4D1E1B6E1C00}"/>
              </a:ext>
            </a:extLst>
          </p:cNvPr>
          <p:cNvSpPr/>
          <p:nvPr/>
        </p:nvSpPr>
        <p:spPr>
          <a:xfrm>
            <a:off x="2702041" y="211173"/>
            <a:ext cx="3252814" cy="461665"/>
          </a:xfrm>
          <a:prstGeom prst="rect">
            <a:avLst/>
          </a:prstGeom>
        </p:spPr>
        <p:txBody>
          <a:bodyPr wrap="none">
            <a:spAutoFit/>
          </a:bodyPr>
          <a:lstStyle/>
          <a:p>
            <a:pPr lvl="0"/>
            <a:r>
              <a:rPr lang="en-US" sz="2400" b="1" i="1" dirty="0">
                <a:solidFill>
                  <a:srgbClr val="0033CC"/>
                </a:solidFill>
              </a:rPr>
              <a:t>TÀI LIỆU THỰC HIỆN</a:t>
            </a:r>
            <a:endParaRPr lang="en-US" sz="2400" dirty="0">
              <a:solidFill>
                <a:srgbClr val="0033CC"/>
              </a:solidFill>
            </a:endParaRPr>
          </a:p>
        </p:txBody>
      </p:sp>
      <p:grpSp>
        <p:nvGrpSpPr>
          <p:cNvPr id="3" name="Nhóm 2">
            <a:extLst>
              <a:ext uri="{FF2B5EF4-FFF2-40B4-BE49-F238E27FC236}">
                <a16:creationId xmlns:a16="http://schemas.microsoft.com/office/drawing/2014/main" id="{092E2FEF-C508-4F77-8F53-D7A5CB2B6782}"/>
              </a:ext>
            </a:extLst>
          </p:cNvPr>
          <p:cNvGrpSpPr/>
          <p:nvPr/>
        </p:nvGrpSpPr>
        <p:grpSpPr>
          <a:xfrm>
            <a:off x="405968" y="793112"/>
            <a:ext cx="8208912" cy="3650846"/>
            <a:chOff x="405968" y="793112"/>
            <a:chExt cx="8208912" cy="3650846"/>
          </a:xfrm>
        </p:grpSpPr>
        <p:grpSp>
          <p:nvGrpSpPr>
            <p:cNvPr id="1141" name="Google Shape;1141;p41"/>
            <p:cNvGrpSpPr/>
            <p:nvPr/>
          </p:nvGrpSpPr>
          <p:grpSpPr>
            <a:xfrm>
              <a:off x="405968" y="793112"/>
              <a:ext cx="8208912" cy="3650846"/>
              <a:chOff x="1908700" y="1591450"/>
              <a:chExt cx="5287849" cy="2526648"/>
            </a:xfrm>
          </p:grpSpPr>
          <p:sp>
            <p:nvSpPr>
              <p:cNvPr id="1142" name="Google Shape;1142;p41"/>
              <p:cNvSpPr/>
              <p:nvPr/>
            </p:nvSpPr>
            <p:spPr>
              <a:xfrm>
                <a:off x="1908700" y="2160455"/>
                <a:ext cx="436956" cy="1438956"/>
              </a:xfrm>
              <a:custGeom>
                <a:avLst/>
                <a:gdLst/>
                <a:ahLst/>
                <a:cxnLst/>
                <a:rect l="l" t="t" r="r" b="b"/>
                <a:pathLst>
                  <a:path w="8740" h="28782" extrusionOk="0">
                    <a:moveTo>
                      <a:pt x="8110" y="559"/>
                    </a:moveTo>
                    <a:cubicBezTo>
                      <a:pt x="8131" y="559"/>
                      <a:pt x="8152" y="560"/>
                      <a:pt x="8173" y="562"/>
                    </a:cubicBezTo>
                    <a:cubicBezTo>
                      <a:pt x="7272" y="1596"/>
                      <a:pt x="6438" y="2530"/>
                      <a:pt x="5538" y="3564"/>
                    </a:cubicBezTo>
                    <a:cubicBezTo>
                      <a:pt x="5832" y="2094"/>
                      <a:pt x="7117" y="559"/>
                      <a:pt x="8110" y="559"/>
                    </a:cubicBezTo>
                    <a:close/>
                    <a:moveTo>
                      <a:pt x="6638" y="6332"/>
                    </a:moveTo>
                    <a:cubicBezTo>
                      <a:pt x="6672" y="6399"/>
                      <a:pt x="6705" y="6466"/>
                      <a:pt x="6772" y="6499"/>
                    </a:cubicBezTo>
                    <a:cubicBezTo>
                      <a:pt x="6338" y="6833"/>
                      <a:pt x="5904" y="7133"/>
                      <a:pt x="5504" y="7433"/>
                    </a:cubicBezTo>
                    <a:cubicBezTo>
                      <a:pt x="5471" y="7366"/>
                      <a:pt x="5404" y="7333"/>
                      <a:pt x="5371" y="7300"/>
                    </a:cubicBezTo>
                    <a:cubicBezTo>
                      <a:pt x="5804" y="6966"/>
                      <a:pt x="6205" y="6666"/>
                      <a:pt x="6638" y="6332"/>
                    </a:cubicBezTo>
                    <a:close/>
                    <a:moveTo>
                      <a:pt x="2836" y="4765"/>
                    </a:moveTo>
                    <a:lnTo>
                      <a:pt x="2836" y="4765"/>
                    </a:lnTo>
                    <a:cubicBezTo>
                      <a:pt x="3436" y="5732"/>
                      <a:pt x="3870" y="7233"/>
                      <a:pt x="3770" y="7900"/>
                    </a:cubicBezTo>
                    <a:cubicBezTo>
                      <a:pt x="3036" y="6999"/>
                      <a:pt x="2736" y="5999"/>
                      <a:pt x="2836" y="4765"/>
                    </a:cubicBezTo>
                    <a:close/>
                    <a:moveTo>
                      <a:pt x="1134" y="9902"/>
                    </a:moveTo>
                    <a:lnTo>
                      <a:pt x="1134" y="9902"/>
                    </a:lnTo>
                    <a:cubicBezTo>
                      <a:pt x="1701" y="10002"/>
                      <a:pt x="2168" y="10602"/>
                      <a:pt x="2469" y="11603"/>
                    </a:cubicBezTo>
                    <a:cubicBezTo>
                      <a:pt x="1435" y="10702"/>
                      <a:pt x="1234" y="10435"/>
                      <a:pt x="1134" y="9902"/>
                    </a:cubicBezTo>
                    <a:close/>
                    <a:moveTo>
                      <a:pt x="7205" y="10235"/>
                    </a:moveTo>
                    <a:lnTo>
                      <a:pt x="4503" y="12070"/>
                    </a:lnTo>
                    <a:cubicBezTo>
                      <a:pt x="4970" y="11136"/>
                      <a:pt x="6238" y="10235"/>
                      <a:pt x="7205" y="10235"/>
                    </a:cubicBezTo>
                    <a:close/>
                    <a:moveTo>
                      <a:pt x="1101" y="15939"/>
                    </a:moveTo>
                    <a:cubicBezTo>
                      <a:pt x="1635" y="16506"/>
                      <a:pt x="2168" y="17073"/>
                      <a:pt x="2702" y="17674"/>
                    </a:cubicBezTo>
                    <a:cubicBezTo>
                      <a:pt x="2635" y="17707"/>
                      <a:pt x="2569" y="17774"/>
                      <a:pt x="2502" y="17807"/>
                    </a:cubicBezTo>
                    <a:cubicBezTo>
                      <a:pt x="2002" y="17207"/>
                      <a:pt x="1501" y="16606"/>
                      <a:pt x="1001" y="16039"/>
                    </a:cubicBezTo>
                    <a:cubicBezTo>
                      <a:pt x="1034" y="16006"/>
                      <a:pt x="1068" y="15973"/>
                      <a:pt x="1101" y="15939"/>
                    </a:cubicBezTo>
                    <a:close/>
                    <a:moveTo>
                      <a:pt x="6271" y="14705"/>
                    </a:moveTo>
                    <a:lnTo>
                      <a:pt x="6271" y="14705"/>
                    </a:lnTo>
                    <a:cubicBezTo>
                      <a:pt x="6138" y="15672"/>
                      <a:pt x="4937" y="17374"/>
                      <a:pt x="3936" y="18107"/>
                    </a:cubicBezTo>
                    <a:cubicBezTo>
                      <a:pt x="4237" y="16573"/>
                      <a:pt x="5404" y="15839"/>
                      <a:pt x="6271" y="14705"/>
                    </a:cubicBezTo>
                    <a:close/>
                    <a:moveTo>
                      <a:pt x="7072" y="20242"/>
                    </a:moveTo>
                    <a:lnTo>
                      <a:pt x="7072" y="20242"/>
                    </a:lnTo>
                    <a:cubicBezTo>
                      <a:pt x="7039" y="20943"/>
                      <a:pt x="5938" y="22110"/>
                      <a:pt x="5137" y="22477"/>
                    </a:cubicBezTo>
                    <a:cubicBezTo>
                      <a:pt x="5104" y="22444"/>
                      <a:pt x="5071" y="22377"/>
                      <a:pt x="5037" y="22344"/>
                    </a:cubicBezTo>
                    <a:cubicBezTo>
                      <a:pt x="5704" y="21643"/>
                      <a:pt x="6371" y="20943"/>
                      <a:pt x="7072" y="20242"/>
                    </a:cubicBezTo>
                    <a:close/>
                    <a:moveTo>
                      <a:pt x="1034" y="21443"/>
                    </a:moveTo>
                    <a:cubicBezTo>
                      <a:pt x="1668" y="21510"/>
                      <a:pt x="2802" y="22310"/>
                      <a:pt x="3436" y="23178"/>
                    </a:cubicBezTo>
                    <a:cubicBezTo>
                      <a:pt x="2402" y="23144"/>
                      <a:pt x="1401" y="22444"/>
                      <a:pt x="1034" y="21443"/>
                    </a:cubicBezTo>
                    <a:close/>
                    <a:moveTo>
                      <a:pt x="2269" y="26313"/>
                    </a:moveTo>
                    <a:lnTo>
                      <a:pt x="2269" y="26313"/>
                    </a:lnTo>
                    <a:cubicBezTo>
                      <a:pt x="3002" y="26647"/>
                      <a:pt x="3603" y="26914"/>
                      <a:pt x="4203" y="27181"/>
                    </a:cubicBezTo>
                    <a:cubicBezTo>
                      <a:pt x="4126" y="27206"/>
                      <a:pt x="4037" y="27218"/>
                      <a:pt x="3940" y="27218"/>
                    </a:cubicBezTo>
                    <a:cubicBezTo>
                      <a:pt x="3408" y="27218"/>
                      <a:pt x="2635" y="26849"/>
                      <a:pt x="2269" y="26313"/>
                    </a:cubicBezTo>
                    <a:close/>
                    <a:moveTo>
                      <a:pt x="8271" y="0"/>
                    </a:moveTo>
                    <a:cubicBezTo>
                      <a:pt x="8167" y="0"/>
                      <a:pt x="8034" y="32"/>
                      <a:pt x="7873" y="95"/>
                    </a:cubicBezTo>
                    <a:cubicBezTo>
                      <a:pt x="6638" y="495"/>
                      <a:pt x="5871" y="1395"/>
                      <a:pt x="5437" y="2563"/>
                    </a:cubicBezTo>
                    <a:cubicBezTo>
                      <a:pt x="5004" y="3764"/>
                      <a:pt x="4604" y="4998"/>
                      <a:pt x="4170" y="6232"/>
                    </a:cubicBezTo>
                    <a:cubicBezTo>
                      <a:pt x="4137" y="6199"/>
                      <a:pt x="4070" y="6166"/>
                      <a:pt x="4070" y="6132"/>
                    </a:cubicBezTo>
                    <a:cubicBezTo>
                      <a:pt x="3670" y="5332"/>
                      <a:pt x="3303" y="4531"/>
                      <a:pt x="2902" y="3730"/>
                    </a:cubicBezTo>
                    <a:cubicBezTo>
                      <a:pt x="2836" y="3630"/>
                      <a:pt x="2669" y="3530"/>
                      <a:pt x="2569" y="3464"/>
                    </a:cubicBezTo>
                    <a:cubicBezTo>
                      <a:pt x="2469" y="3530"/>
                      <a:pt x="2335" y="3630"/>
                      <a:pt x="2335" y="3730"/>
                    </a:cubicBezTo>
                    <a:cubicBezTo>
                      <a:pt x="2269" y="5232"/>
                      <a:pt x="2202" y="6699"/>
                      <a:pt x="3236" y="7967"/>
                    </a:cubicBezTo>
                    <a:cubicBezTo>
                      <a:pt x="3469" y="8267"/>
                      <a:pt x="3703" y="8634"/>
                      <a:pt x="3703" y="8968"/>
                    </a:cubicBezTo>
                    <a:cubicBezTo>
                      <a:pt x="3670" y="9902"/>
                      <a:pt x="3503" y="10836"/>
                      <a:pt x="3369" y="11770"/>
                    </a:cubicBezTo>
                    <a:cubicBezTo>
                      <a:pt x="3336" y="11770"/>
                      <a:pt x="3303" y="11803"/>
                      <a:pt x="3269" y="11803"/>
                    </a:cubicBezTo>
                    <a:cubicBezTo>
                      <a:pt x="3102" y="11436"/>
                      <a:pt x="2902" y="11069"/>
                      <a:pt x="2702" y="10702"/>
                    </a:cubicBezTo>
                    <a:cubicBezTo>
                      <a:pt x="2402" y="10035"/>
                      <a:pt x="1902" y="9535"/>
                      <a:pt x="1268" y="9234"/>
                    </a:cubicBezTo>
                    <a:cubicBezTo>
                      <a:pt x="1176" y="9179"/>
                      <a:pt x="1044" y="9155"/>
                      <a:pt x="916" y="9155"/>
                    </a:cubicBezTo>
                    <a:cubicBezTo>
                      <a:pt x="811" y="9155"/>
                      <a:pt x="709" y="9171"/>
                      <a:pt x="634" y="9201"/>
                    </a:cubicBezTo>
                    <a:cubicBezTo>
                      <a:pt x="501" y="9268"/>
                      <a:pt x="467" y="9601"/>
                      <a:pt x="501" y="9768"/>
                    </a:cubicBezTo>
                    <a:cubicBezTo>
                      <a:pt x="601" y="10135"/>
                      <a:pt x="701" y="10535"/>
                      <a:pt x="968" y="10802"/>
                    </a:cubicBezTo>
                    <a:cubicBezTo>
                      <a:pt x="1601" y="11569"/>
                      <a:pt x="2335" y="12270"/>
                      <a:pt x="3002" y="13004"/>
                    </a:cubicBezTo>
                    <a:cubicBezTo>
                      <a:pt x="3169" y="13137"/>
                      <a:pt x="3303" y="13404"/>
                      <a:pt x="3303" y="13604"/>
                    </a:cubicBezTo>
                    <a:cubicBezTo>
                      <a:pt x="3336" y="15072"/>
                      <a:pt x="3369" y="16540"/>
                      <a:pt x="3369" y="18007"/>
                    </a:cubicBezTo>
                    <a:cubicBezTo>
                      <a:pt x="3369" y="18041"/>
                      <a:pt x="3336" y="18074"/>
                      <a:pt x="3269" y="18141"/>
                    </a:cubicBezTo>
                    <a:cubicBezTo>
                      <a:pt x="3169" y="17974"/>
                      <a:pt x="3069" y="17874"/>
                      <a:pt x="3036" y="17740"/>
                    </a:cubicBezTo>
                    <a:cubicBezTo>
                      <a:pt x="2669" y="16740"/>
                      <a:pt x="1835" y="16139"/>
                      <a:pt x="1168" y="15439"/>
                    </a:cubicBezTo>
                    <a:cubicBezTo>
                      <a:pt x="1001" y="15272"/>
                      <a:pt x="801" y="15172"/>
                      <a:pt x="601" y="15139"/>
                    </a:cubicBezTo>
                    <a:cubicBezTo>
                      <a:pt x="553" y="15123"/>
                      <a:pt x="504" y="15116"/>
                      <a:pt x="456" y="15116"/>
                    </a:cubicBezTo>
                    <a:cubicBezTo>
                      <a:pt x="304" y="15116"/>
                      <a:pt x="152" y="15180"/>
                      <a:pt x="0" y="15205"/>
                    </a:cubicBezTo>
                    <a:cubicBezTo>
                      <a:pt x="67" y="15372"/>
                      <a:pt x="100" y="15572"/>
                      <a:pt x="200" y="15706"/>
                    </a:cubicBezTo>
                    <a:cubicBezTo>
                      <a:pt x="734" y="16373"/>
                      <a:pt x="1301" y="17007"/>
                      <a:pt x="1868" y="17674"/>
                    </a:cubicBezTo>
                    <a:cubicBezTo>
                      <a:pt x="2068" y="17907"/>
                      <a:pt x="2269" y="18174"/>
                      <a:pt x="2535" y="18308"/>
                    </a:cubicBezTo>
                    <a:cubicBezTo>
                      <a:pt x="3203" y="18641"/>
                      <a:pt x="3436" y="19175"/>
                      <a:pt x="3569" y="19842"/>
                    </a:cubicBezTo>
                    <a:cubicBezTo>
                      <a:pt x="3636" y="20209"/>
                      <a:pt x="3670" y="20576"/>
                      <a:pt x="3703" y="20909"/>
                    </a:cubicBezTo>
                    <a:cubicBezTo>
                      <a:pt x="3770" y="21543"/>
                      <a:pt x="3836" y="22177"/>
                      <a:pt x="3903" y="22811"/>
                    </a:cubicBezTo>
                    <a:cubicBezTo>
                      <a:pt x="3102" y="22210"/>
                      <a:pt x="2335" y="21643"/>
                      <a:pt x="1535" y="21110"/>
                    </a:cubicBezTo>
                    <a:cubicBezTo>
                      <a:pt x="1335" y="20943"/>
                      <a:pt x="968" y="20909"/>
                      <a:pt x="701" y="20909"/>
                    </a:cubicBezTo>
                    <a:cubicBezTo>
                      <a:pt x="367" y="20909"/>
                      <a:pt x="267" y="21110"/>
                      <a:pt x="434" y="21376"/>
                    </a:cubicBezTo>
                    <a:cubicBezTo>
                      <a:pt x="734" y="21843"/>
                      <a:pt x="1034" y="22310"/>
                      <a:pt x="1401" y="22744"/>
                    </a:cubicBezTo>
                    <a:cubicBezTo>
                      <a:pt x="1635" y="23011"/>
                      <a:pt x="1935" y="23178"/>
                      <a:pt x="2235" y="23378"/>
                    </a:cubicBezTo>
                    <a:cubicBezTo>
                      <a:pt x="2451" y="23501"/>
                      <a:pt x="2667" y="23682"/>
                      <a:pt x="2883" y="23682"/>
                    </a:cubicBezTo>
                    <a:cubicBezTo>
                      <a:pt x="2901" y="23682"/>
                      <a:pt x="2918" y="23681"/>
                      <a:pt x="2936" y="23678"/>
                    </a:cubicBezTo>
                    <a:cubicBezTo>
                      <a:pt x="3029" y="23668"/>
                      <a:pt x="3117" y="23663"/>
                      <a:pt x="3201" y="23663"/>
                    </a:cubicBezTo>
                    <a:cubicBezTo>
                      <a:pt x="3959" y="23663"/>
                      <a:pt x="4347" y="24071"/>
                      <a:pt x="4437" y="24912"/>
                    </a:cubicBezTo>
                    <a:cubicBezTo>
                      <a:pt x="4470" y="25046"/>
                      <a:pt x="4537" y="25179"/>
                      <a:pt x="4604" y="25313"/>
                    </a:cubicBezTo>
                    <a:cubicBezTo>
                      <a:pt x="4770" y="25846"/>
                      <a:pt x="4937" y="26347"/>
                      <a:pt x="5137" y="27014"/>
                    </a:cubicBezTo>
                    <a:cubicBezTo>
                      <a:pt x="4270" y="26613"/>
                      <a:pt x="3536" y="26280"/>
                      <a:pt x="2802" y="25980"/>
                    </a:cubicBezTo>
                    <a:cubicBezTo>
                      <a:pt x="2535" y="25880"/>
                      <a:pt x="2235" y="25780"/>
                      <a:pt x="1968" y="25780"/>
                    </a:cubicBezTo>
                    <a:cubicBezTo>
                      <a:pt x="1535" y="25780"/>
                      <a:pt x="1401" y="26113"/>
                      <a:pt x="1635" y="26480"/>
                    </a:cubicBezTo>
                    <a:cubicBezTo>
                      <a:pt x="1968" y="26980"/>
                      <a:pt x="2435" y="27314"/>
                      <a:pt x="3036" y="27547"/>
                    </a:cubicBezTo>
                    <a:cubicBezTo>
                      <a:pt x="3450" y="27727"/>
                      <a:pt x="3863" y="27820"/>
                      <a:pt x="4272" y="27820"/>
                    </a:cubicBezTo>
                    <a:cubicBezTo>
                      <a:pt x="4621" y="27820"/>
                      <a:pt x="4966" y="27752"/>
                      <a:pt x="5304" y="27614"/>
                    </a:cubicBezTo>
                    <a:cubicBezTo>
                      <a:pt x="5538" y="28048"/>
                      <a:pt x="5738" y="28415"/>
                      <a:pt x="5971" y="28782"/>
                    </a:cubicBezTo>
                    <a:cubicBezTo>
                      <a:pt x="6005" y="28748"/>
                      <a:pt x="6038" y="28715"/>
                      <a:pt x="6105" y="28682"/>
                    </a:cubicBezTo>
                    <a:cubicBezTo>
                      <a:pt x="5971" y="28381"/>
                      <a:pt x="5838" y="28081"/>
                      <a:pt x="5771" y="27781"/>
                    </a:cubicBezTo>
                    <a:cubicBezTo>
                      <a:pt x="5738" y="27648"/>
                      <a:pt x="5738" y="27447"/>
                      <a:pt x="5804" y="27314"/>
                    </a:cubicBezTo>
                    <a:cubicBezTo>
                      <a:pt x="6038" y="26947"/>
                      <a:pt x="6305" y="26613"/>
                      <a:pt x="6572" y="26280"/>
                    </a:cubicBezTo>
                    <a:cubicBezTo>
                      <a:pt x="7239" y="25479"/>
                      <a:pt x="7939" y="24679"/>
                      <a:pt x="8573" y="23845"/>
                    </a:cubicBezTo>
                    <a:cubicBezTo>
                      <a:pt x="8706" y="23711"/>
                      <a:pt x="8673" y="23445"/>
                      <a:pt x="8740" y="23244"/>
                    </a:cubicBezTo>
                    <a:cubicBezTo>
                      <a:pt x="8606" y="23244"/>
                      <a:pt x="8462" y="23223"/>
                      <a:pt x="8338" y="23223"/>
                    </a:cubicBezTo>
                    <a:cubicBezTo>
                      <a:pt x="8245" y="23223"/>
                      <a:pt x="8163" y="23235"/>
                      <a:pt x="8106" y="23278"/>
                    </a:cubicBezTo>
                    <a:cubicBezTo>
                      <a:pt x="6905" y="24078"/>
                      <a:pt x="5704" y="24846"/>
                      <a:pt x="5437" y="26413"/>
                    </a:cubicBezTo>
                    <a:cubicBezTo>
                      <a:pt x="5437" y="26413"/>
                      <a:pt x="5371" y="26447"/>
                      <a:pt x="5337" y="26447"/>
                    </a:cubicBezTo>
                    <a:cubicBezTo>
                      <a:pt x="5137" y="25846"/>
                      <a:pt x="4937" y="25212"/>
                      <a:pt x="4704" y="24612"/>
                    </a:cubicBezTo>
                    <a:cubicBezTo>
                      <a:pt x="4470" y="23878"/>
                      <a:pt x="4537" y="23478"/>
                      <a:pt x="5204" y="23078"/>
                    </a:cubicBezTo>
                    <a:cubicBezTo>
                      <a:pt x="6371" y="22444"/>
                      <a:pt x="7172" y="21443"/>
                      <a:pt x="7739" y="20276"/>
                    </a:cubicBezTo>
                    <a:cubicBezTo>
                      <a:pt x="7806" y="20142"/>
                      <a:pt x="7839" y="19975"/>
                      <a:pt x="7873" y="19842"/>
                    </a:cubicBezTo>
                    <a:cubicBezTo>
                      <a:pt x="7734" y="19819"/>
                      <a:pt x="7596" y="19780"/>
                      <a:pt x="7469" y="19780"/>
                    </a:cubicBezTo>
                    <a:cubicBezTo>
                      <a:pt x="7412" y="19780"/>
                      <a:pt x="7357" y="19788"/>
                      <a:pt x="7305" y="19809"/>
                    </a:cubicBezTo>
                    <a:cubicBezTo>
                      <a:pt x="6905" y="20042"/>
                      <a:pt x="6505" y="20342"/>
                      <a:pt x="6138" y="20643"/>
                    </a:cubicBezTo>
                    <a:cubicBezTo>
                      <a:pt x="5404" y="21343"/>
                      <a:pt x="4704" y="22077"/>
                      <a:pt x="4370" y="23078"/>
                    </a:cubicBezTo>
                    <a:cubicBezTo>
                      <a:pt x="4170" y="21743"/>
                      <a:pt x="4003" y="20409"/>
                      <a:pt x="3870" y="19108"/>
                    </a:cubicBezTo>
                    <a:cubicBezTo>
                      <a:pt x="3836" y="19008"/>
                      <a:pt x="3970" y="18841"/>
                      <a:pt x="4070" y="18741"/>
                    </a:cubicBezTo>
                    <a:cubicBezTo>
                      <a:pt x="4470" y="18308"/>
                      <a:pt x="5004" y="17941"/>
                      <a:pt x="5337" y="17440"/>
                    </a:cubicBezTo>
                    <a:cubicBezTo>
                      <a:pt x="6071" y="16373"/>
                      <a:pt x="6738" y="15205"/>
                      <a:pt x="7406" y="14105"/>
                    </a:cubicBezTo>
                    <a:cubicBezTo>
                      <a:pt x="7439" y="14071"/>
                      <a:pt x="7406" y="14004"/>
                      <a:pt x="7406" y="13804"/>
                    </a:cubicBezTo>
                    <a:cubicBezTo>
                      <a:pt x="7105" y="13904"/>
                      <a:pt x="6838" y="13971"/>
                      <a:pt x="6638" y="14105"/>
                    </a:cubicBezTo>
                    <a:cubicBezTo>
                      <a:pt x="5471" y="14905"/>
                      <a:pt x="4537" y="15939"/>
                      <a:pt x="3770" y="17140"/>
                    </a:cubicBezTo>
                    <a:cubicBezTo>
                      <a:pt x="3736" y="17073"/>
                      <a:pt x="3703" y="17040"/>
                      <a:pt x="3703" y="17040"/>
                    </a:cubicBezTo>
                    <a:cubicBezTo>
                      <a:pt x="3703" y="15839"/>
                      <a:pt x="3670" y="14638"/>
                      <a:pt x="3703" y="13437"/>
                    </a:cubicBezTo>
                    <a:cubicBezTo>
                      <a:pt x="3703" y="13304"/>
                      <a:pt x="3803" y="13171"/>
                      <a:pt x="3903" y="13104"/>
                    </a:cubicBezTo>
                    <a:cubicBezTo>
                      <a:pt x="5271" y="12103"/>
                      <a:pt x="6672" y="11102"/>
                      <a:pt x="8039" y="10135"/>
                    </a:cubicBezTo>
                    <a:cubicBezTo>
                      <a:pt x="8139" y="10035"/>
                      <a:pt x="8173" y="9902"/>
                      <a:pt x="8273" y="9801"/>
                    </a:cubicBezTo>
                    <a:cubicBezTo>
                      <a:pt x="8239" y="9735"/>
                      <a:pt x="8173" y="9701"/>
                      <a:pt x="8139" y="9668"/>
                    </a:cubicBezTo>
                    <a:cubicBezTo>
                      <a:pt x="6171" y="9768"/>
                      <a:pt x="4704" y="10735"/>
                      <a:pt x="3736" y="12537"/>
                    </a:cubicBezTo>
                    <a:cubicBezTo>
                      <a:pt x="3803" y="11303"/>
                      <a:pt x="3936" y="10135"/>
                      <a:pt x="4137" y="8934"/>
                    </a:cubicBezTo>
                    <a:cubicBezTo>
                      <a:pt x="4170" y="8734"/>
                      <a:pt x="4437" y="8467"/>
                      <a:pt x="4670" y="8367"/>
                    </a:cubicBezTo>
                    <a:cubicBezTo>
                      <a:pt x="5838" y="7933"/>
                      <a:pt x="6738" y="7133"/>
                      <a:pt x="7672" y="6399"/>
                    </a:cubicBezTo>
                    <a:cubicBezTo>
                      <a:pt x="7806" y="6266"/>
                      <a:pt x="7839" y="6032"/>
                      <a:pt x="7906" y="5832"/>
                    </a:cubicBezTo>
                    <a:cubicBezTo>
                      <a:pt x="7727" y="5772"/>
                      <a:pt x="7549" y="5660"/>
                      <a:pt x="7394" y="5660"/>
                    </a:cubicBezTo>
                    <a:cubicBezTo>
                      <a:pt x="7375" y="5660"/>
                      <a:pt x="7357" y="5662"/>
                      <a:pt x="7339" y="5665"/>
                    </a:cubicBezTo>
                    <a:cubicBezTo>
                      <a:pt x="6505" y="5865"/>
                      <a:pt x="5704" y="6132"/>
                      <a:pt x="5071" y="6799"/>
                    </a:cubicBezTo>
                    <a:cubicBezTo>
                      <a:pt x="4904" y="6999"/>
                      <a:pt x="4737" y="7233"/>
                      <a:pt x="4570" y="7433"/>
                    </a:cubicBezTo>
                    <a:cubicBezTo>
                      <a:pt x="4403" y="7266"/>
                      <a:pt x="4337" y="7166"/>
                      <a:pt x="4370" y="7066"/>
                    </a:cubicBezTo>
                    <a:cubicBezTo>
                      <a:pt x="4670" y="6166"/>
                      <a:pt x="4704" y="5198"/>
                      <a:pt x="5538" y="4431"/>
                    </a:cubicBezTo>
                    <a:cubicBezTo>
                      <a:pt x="6572" y="3464"/>
                      <a:pt x="7406" y="2263"/>
                      <a:pt x="8340" y="1162"/>
                    </a:cubicBezTo>
                    <a:cubicBezTo>
                      <a:pt x="8440" y="1029"/>
                      <a:pt x="8473" y="862"/>
                      <a:pt x="8506" y="695"/>
                    </a:cubicBezTo>
                    <a:cubicBezTo>
                      <a:pt x="8628" y="232"/>
                      <a:pt x="8554" y="0"/>
                      <a:pt x="82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1"/>
              <p:cNvSpPr/>
              <p:nvPr/>
            </p:nvSpPr>
            <p:spPr>
              <a:xfrm>
                <a:off x="2160523" y="1591450"/>
                <a:ext cx="5015092" cy="1000000"/>
              </a:xfrm>
              <a:custGeom>
                <a:avLst/>
                <a:gdLst/>
                <a:ahLst/>
                <a:cxnLst/>
                <a:rect l="l" t="t" r="r" b="b"/>
                <a:pathLst>
                  <a:path w="71919" h="20002" extrusionOk="0">
                    <a:moveTo>
                      <a:pt x="9240" y="1"/>
                    </a:moveTo>
                    <a:cubicBezTo>
                      <a:pt x="7639" y="34"/>
                      <a:pt x="6038" y="201"/>
                      <a:pt x="4437" y="267"/>
                    </a:cubicBezTo>
                    <a:cubicBezTo>
                      <a:pt x="3436" y="334"/>
                      <a:pt x="2435" y="234"/>
                      <a:pt x="1601" y="935"/>
                    </a:cubicBezTo>
                    <a:cubicBezTo>
                      <a:pt x="1568" y="968"/>
                      <a:pt x="1501" y="968"/>
                      <a:pt x="1435" y="1001"/>
                    </a:cubicBezTo>
                    <a:cubicBezTo>
                      <a:pt x="501" y="1201"/>
                      <a:pt x="501" y="1201"/>
                      <a:pt x="434" y="2102"/>
                    </a:cubicBezTo>
                    <a:cubicBezTo>
                      <a:pt x="300" y="4704"/>
                      <a:pt x="167" y="7339"/>
                      <a:pt x="34" y="9941"/>
                    </a:cubicBezTo>
                    <a:cubicBezTo>
                      <a:pt x="0" y="10308"/>
                      <a:pt x="0" y="10675"/>
                      <a:pt x="0" y="11042"/>
                    </a:cubicBezTo>
                    <a:cubicBezTo>
                      <a:pt x="67" y="11075"/>
                      <a:pt x="100" y="11075"/>
                      <a:pt x="167" y="11109"/>
                    </a:cubicBezTo>
                    <a:cubicBezTo>
                      <a:pt x="267" y="10942"/>
                      <a:pt x="434" y="10808"/>
                      <a:pt x="434" y="10642"/>
                    </a:cubicBezTo>
                    <a:cubicBezTo>
                      <a:pt x="534" y="9141"/>
                      <a:pt x="634" y="7639"/>
                      <a:pt x="667" y="6138"/>
                    </a:cubicBezTo>
                    <a:cubicBezTo>
                      <a:pt x="701" y="4837"/>
                      <a:pt x="667" y="3536"/>
                      <a:pt x="701" y="2236"/>
                    </a:cubicBezTo>
                    <a:cubicBezTo>
                      <a:pt x="701" y="2069"/>
                      <a:pt x="734" y="1802"/>
                      <a:pt x="834" y="1735"/>
                    </a:cubicBezTo>
                    <a:cubicBezTo>
                      <a:pt x="1601" y="1335"/>
                      <a:pt x="2302" y="701"/>
                      <a:pt x="3269" y="668"/>
                    </a:cubicBezTo>
                    <a:cubicBezTo>
                      <a:pt x="5171" y="568"/>
                      <a:pt x="7105" y="434"/>
                      <a:pt x="9040" y="401"/>
                    </a:cubicBezTo>
                    <a:cubicBezTo>
                      <a:pt x="9310" y="396"/>
                      <a:pt x="9580" y="394"/>
                      <a:pt x="9848" y="394"/>
                    </a:cubicBezTo>
                    <a:cubicBezTo>
                      <a:pt x="11506" y="394"/>
                      <a:pt x="13141" y="472"/>
                      <a:pt x="14777" y="501"/>
                    </a:cubicBezTo>
                    <a:cubicBezTo>
                      <a:pt x="17880" y="534"/>
                      <a:pt x="20948" y="601"/>
                      <a:pt x="24051" y="634"/>
                    </a:cubicBezTo>
                    <a:cubicBezTo>
                      <a:pt x="27887" y="668"/>
                      <a:pt x="31723" y="701"/>
                      <a:pt x="35559" y="701"/>
                    </a:cubicBezTo>
                    <a:cubicBezTo>
                      <a:pt x="39295" y="701"/>
                      <a:pt x="43031" y="658"/>
                      <a:pt x="46784" y="658"/>
                    </a:cubicBezTo>
                    <a:cubicBezTo>
                      <a:pt x="47722" y="658"/>
                      <a:pt x="48662" y="661"/>
                      <a:pt x="49602" y="668"/>
                    </a:cubicBezTo>
                    <a:cubicBezTo>
                      <a:pt x="53572" y="701"/>
                      <a:pt x="57541" y="801"/>
                      <a:pt x="61511" y="868"/>
                    </a:cubicBezTo>
                    <a:cubicBezTo>
                      <a:pt x="62978" y="901"/>
                      <a:pt x="64480" y="1035"/>
                      <a:pt x="65981" y="1068"/>
                    </a:cubicBezTo>
                    <a:cubicBezTo>
                      <a:pt x="66848" y="1101"/>
                      <a:pt x="67682" y="1101"/>
                      <a:pt x="68516" y="1101"/>
                    </a:cubicBezTo>
                    <a:cubicBezTo>
                      <a:pt x="69250" y="1101"/>
                      <a:pt x="69950" y="1101"/>
                      <a:pt x="70684" y="1068"/>
                    </a:cubicBezTo>
                    <a:cubicBezTo>
                      <a:pt x="71018" y="1068"/>
                      <a:pt x="71251" y="1201"/>
                      <a:pt x="71251" y="1602"/>
                    </a:cubicBezTo>
                    <a:cubicBezTo>
                      <a:pt x="71284" y="5138"/>
                      <a:pt x="71318" y="8707"/>
                      <a:pt x="71351" y="12243"/>
                    </a:cubicBezTo>
                    <a:cubicBezTo>
                      <a:pt x="71385" y="14644"/>
                      <a:pt x="71385" y="17046"/>
                      <a:pt x="71385" y="19448"/>
                    </a:cubicBezTo>
                    <a:cubicBezTo>
                      <a:pt x="71385" y="19737"/>
                      <a:pt x="71410" y="20001"/>
                      <a:pt x="71742" y="20001"/>
                    </a:cubicBezTo>
                    <a:cubicBezTo>
                      <a:pt x="71793" y="20001"/>
                      <a:pt x="71852" y="19995"/>
                      <a:pt x="71918" y="19982"/>
                    </a:cubicBezTo>
                    <a:cubicBezTo>
                      <a:pt x="71918" y="19781"/>
                      <a:pt x="71918" y="19615"/>
                      <a:pt x="71918" y="19448"/>
                    </a:cubicBezTo>
                    <a:cubicBezTo>
                      <a:pt x="71918" y="14745"/>
                      <a:pt x="71885" y="10075"/>
                      <a:pt x="71852" y="5371"/>
                    </a:cubicBezTo>
                    <a:cubicBezTo>
                      <a:pt x="71818" y="4037"/>
                      <a:pt x="71785" y="2669"/>
                      <a:pt x="71718" y="1335"/>
                    </a:cubicBezTo>
                    <a:cubicBezTo>
                      <a:pt x="71718" y="1135"/>
                      <a:pt x="71551" y="835"/>
                      <a:pt x="71385" y="801"/>
                    </a:cubicBezTo>
                    <a:cubicBezTo>
                      <a:pt x="71018" y="668"/>
                      <a:pt x="70617" y="668"/>
                      <a:pt x="70217" y="668"/>
                    </a:cubicBezTo>
                    <a:cubicBezTo>
                      <a:pt x="68983" y="668"/>
                      <a:pt x="67749" y="701"/>
                      <a:pt x="66514" y="701"/>
                    </a:cubicBezTo>
                    <a:cubicBezTo>
                      <a:pt x="66147" y="701"/>
                      <a:pt x="65747" y="634"/>
                      <a:pt x="65380" y="601"/>
                    </a:cubicBezTo>
                    <a:cubicBezTo>
                      <a:pt x="63746" y="568"/>
                      <a:pt x="62111" y="501"/>
                      <a:pt x="60477" y="468"/>
                    </a:cubicBezTo>
                    <a:cubicBezTo>
                      <a:pt x="55940" y="368"/>
                      <a:pt x="51370" y="234"/>
                      <a:pt x="46834" y="234"/>
                    </a:cubicBezTo>
                    <a:cubicBezTo>
                      <a:pt x="46009" y="229"/>
                      <a:pt x="45185" y="227"/>
                      <a:pt x="44361" y="227"/>
                    </a:cubicBezTo>
                    <a:cubicBezTo>
                      <a:pt x="39281" y="227"/>
                      <a:pt x="34201" y="306"/>
                      <a:pt x="29121" y="334"/>
                    </a:cubicBezTo>
                    <a:cubicBezTo>
                      <a:pt x="27220" y="334"/>
                      <a:pt x="25318" y="301"/>
                      <a:pt x="23417" y="267"/>
                    </a:cubicBezTo>
                    <a:cubicBezTo>
                      <a:pt x="20415" y="201"/>
                      <a:pt x="17379" y="134"/>
                      <a:pt x="14377" y="101"/>
                    </a:cubicBezTo>
                    <a:cubicBezTo>
                      <a:pt x="12643" y="67"/>
                      <a:pt x="10941" y="1"/>
                      <a:pt x="92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1"/>
              <p:cNvSpPr/>
              <p:nvPr/>
            </p:nvSpPr>
            <p:spPr>
              <a:xfrm>
                <a:off x="2162824" y="3644196"/>
                <a:ext cx="4977855" cy="473903"/>
              </a:xfrm>
              <a:custGeom>
                <a:avLst/>
                <a:gdLst/>
                <a:ahLst/>
                <a:cxnLst/>
                <a:rect l="l" t="t" r="r" b="b"/>
                <a:pathLst>
                  <a:path w="71385" h="9479" extrusionOk="0">
                    <a:moveTo>
                      <a:pt x="160" y="0"/>
                    </a:moveTo>
                    <a:cubicBezTo>
                      <a:pt x="132" y="0"/>
                      <a:pt x="101" y="2"/>
                      <a:pt x="67" y="5"/>
                    </a:cubicBezTo>
                    <a:cubicBezTo>
                      <a:pt x="67" y="72"/>
                      <a:pt x="34" y="172"/>
                      <a:pt x="34" y="239"/>
                    </a:cubicBezTo>
                    <a:cubicBezTo>
                      <a:pt x="34" y="1640"/>
                      <a:pt x="1" y="3041"/>
                      <a:pt x="34" y="4442"/>
                    </a:cubicBezTo>
                    <a:cubicBezTo>
                      <a:pt x="34" y="5810"/>
                      <a:pt x="101" y="7177"/>
                      <a:pt x="167" y="8545"/>
                    </a:cubicBezTo>
                    <a:cubicBezTo>
                      <a:pt x="192" y="8985"/>
                      <a:pt x="342" y="9192"/>
                      <a:pt x="644" y="9192"/>
                    </a:cubicBezTo>
                    <a:cubicBezTo>
                      <a:pt x="754" y="9192"/>
                      <a:pt x="884" y="9165"/>
                      <a:pt x="1035" y="9112"/>
                    </a:cubicBezTo>
                    <a:cubicBezTo>
                      <a:pt x="1085" y="9095"/>
                      <a:pt x="1135" y="9087"/>
                      <a:pt x="1189" y="9087"/>
                    </a:cubicBezTo>
                    <a:cubicBezTo>
                      <a:pt x="1243" y="9087"/>
                      <a:pt x="1301" y="9095"/>
                      <a:pt x="1368" y="9112"/>
                    </a:cubicBezTo>
                    <a:cubicBezTo>
                      <a:pt x="1635" y="9145"/>
                      <a:pt x="1902" y="9245"/>
                      <a:pt x="2169" y="9279"/>
                    </a:cubicBezTo>
                    <a:cubicBezTo>
                      <a:pt x="4103" y="9345"/>
                      <a:pt x="6005" y="9479"/>
                      <a:pt x="7940" y="9479"/>
                    </a:cubicBezTo>
                    <a:cubicBezTo>
                      <a:pt x="10208" y="9445"/>
                      <a:pt x="12509" y="9312"/>
                      <a:pt x="14811" y="9279"/>
                    </a:cubicBezTo>
                    <a:cubicBezTo>
                      <a:pt x="15269" y="9272"/>
                      <a:pt x="15727" y="9269"/>
                      <a:pt x="16186" y="9269"/>
                    </a:cubicBezTo>
                    <a:cubicBezTo>
                      <a:pt x="17438" y="9269"/>
                      <a:pt x="18689" y="9288"/>
                      <a:pt x="19941" y="9288"/>
                    </a:cubicBezTo>
                    <a:cubicBezTo>
                      <a:pt x="20399" y="9288"/>
                      <a:pt x="20858" y="9286"/>
                      <a:pt x="21316" y="9279"/>
                    </a:cubicBezTo>
                    <a:cubicBezTo>
                      <a:pt x="24518" y="9212"/>
                      <a:pt x="27720" y="9045"/>
                      <a:pt x="30923" y="9012"/>
                    </a:cubicBezTo>
                    <a:cubicBezTo>
                      <a:pt x="32224" y="8978"/>
                      <a:pt x="33533" y="8970"/>
                      <a:pt x="34842" y="8970"/>
                    </a:cubicBezTo>
                    <a:cubicBezTo>
                      <a:pt x="36151" y="8970"/>
                      <a:pt x="37461" y="8978"/>
                      <a:pt x="38762" y="8978"/>
                    </a:cubicBezTo>
                    <a:cubicBezTo>
                      <a:pt x="40996" y="8945"/>
                      <a:pt x="43231" y="8912"/>
                      <a:pt x="45466" y="8845"/>
                    </a:cubicBezTo>
                    <a:cubicBezTo>
                      <a:pt x="47568" y="8778"/>
                      <a:pt x="49669" y="8645"/>
                      <a:pt x="51737" y="8578"/>
                    </a:cubicBezTo>
                    <a:cubicBezTo>
                      <a:pt x="52621" y="8561"/>
                      <a:pt x="53505" y="8553"/>
                      <a:pt x="54389" y="8553"/>
                    </a:cubicBezTo>
                    <a:cubicBezTo>
                      <a:pt x="55273" y="8553"/>
                      <a:pt x="56157" y="8561"/>
                      <a:pt x="57041" y="8578"/>
                    </a:cubicBezTo>
                    <a:cubicBezTo>
                      <a:pt x="58642" y="8578"/>
                      <a:pt x="60244" y="8645"/>
                      <a:pt x="61845" y="8645"/>
                    </a:cubicBezTo>
                    <a:cubicBezTo>
                      <a:pt x="64413" y="8678"/>
                      <a:pt x="67015" y="8745"/>
                      <a:pt x="69584" y="8745"/>
                    </a:cubicBezTo>
                    <a:cubicBezTo>
                      <a:pt x="70217" y="8745"/>
                      <a:pt x="70818" y="8478"/>
                      <a:pt x="71285" y="8044"/>
                    </a:cubicBezTo>
                    <a:cubicBezTo>
                      <a:pt x="71385" y="7944"/>
                      <a:pt x="71385" y="7744"/>
                      <a:pt x="71385" y="7577"/>
                    </a:cubicBezTo>
                    <a:lnTo>
                      <a:pt x="71385" y="7577"/>
                    </a:lnTo>
                    <a:cubicBezTo>
                      <a:pt x="71285" y="7611"/>
                      <a:pt x="71151" y="7644"/>
                      <a:pt x="71018" y="7678"/>
                    </a:cubicBezTo>
                    <a:cubicBezTo>
                      <a:pt x="70651" y="7878"/>
                      <a:pt x="70251" y="8245"/>
                      <a:pt x="69850" y="8245"/>
                    </a:cubicBezTo>
                    <a:cubicBezTo>
                      <a:pt x="68399" y="8320"/>
                      <a:pt x="66948" y="8357"/>
                      <a:pt x="65497" y="8357"/>
                    </a:cubicBezTo>
                    <a:cubicBezTo>
                      <a:pt x="65014" y="8357"/>
                      <a:pt x="64530" y="8353"/>
                      <a:pt x="64046" y="8345"/>
                    </a:cubicBezTo>
                    <a:cubicBezTo>
                      <a:pt x="62445" y="8345"/>
                      <a:pt x="60844" y="8211"/>
                      <a:pt x="59243" y="8178"/>
                    </a:cubicBezTo>
                    <a:cubicBezTo>
                      <a:pt x="57842" y="8178"/>
                      <a:pt x="56456" y="8163"/>
                      <a:pt x="55074" y="8163"/>
                    </a:cubicBezTo>
                    <a:cubicBezTo>
                      <a:pt x="54384" y="8163"/>
                      <a:pt x="53694" y="8167"/>
                      <a:pt x="53005" y="8178"/>
                    </a:cubicBezTo>
                    <a:cubicBezTo>
                      <a:pt x="50637" y="8211"/>
                      <a:pt x="48268" y="8311"/>
                      <a:pt x="45900" y="8378"/>
                    </a:cubicBezTo>
                    <a:cubicBezTo>
                      <a:pt x="43365" y="8445"/>
                      <a:pt x="40796" y="8545"/>
                      <a:pt x="38261" y="8578"/>
                    </a:cubicBezTo>
                    <a:cubicBezTo>
                      <a:pt x="36793" y="8595"/>
                      <a:pt x="35326" y="8595"/>
                      <a:pt x="33858" y="8595"/>
                    </a:cubicBezTo>
                    <a:cubicBezTo>
                      <a:pt x="32390" y="8595"/>
                      <a:pt x="30923" y="8595"/>
                      <a:pt x="29455" y="8612"/>
                    </a:cubicBezTo>
                    <a:cubicBezTo>
                      <a:pt x="25619" y="8678"/>
                      <a:pt x="21783" y="8812"/>
                      <a:pt x="17913" y="8878"/>
                    </a:cubicBezTo>
                    <a:cubicBezTo>
                      <a:pt x="14978" y="8945"/>
                      <a:pt x="12042" y="9012"/>
                      <a:pt x="9107" y="9012"/>
                    </a:cubicBezTo>
                    <a:cubicBezTo>
                      <a:pt x="8666" y="9018"/>
                      <a:pt x="8224" y="9021"/>
                      <a:pt x="7782" y="9021"/>
                    </a:cubicBezTo>
                    <a:cubicBezTo>
                      <a:pt x="5812" y="9021"/>
                      <a:pt x="3823" y="8966"/>
                      <a:pt x="1835" y="8912"/>
                    </a:cubicBezTo>
                    <a:cubicBezTo>
                      <a:pt x="1435" y="8912"/>
                      <a:pt x="935" y="8912"/>
                      <a:pt x="734" y="8712"/>
                    </a:cubicBezTo>
                    <a:cubicBezTo>
                      <a:pt x="501" y="8445"/>
                      <a:pt x="568" y="7944"/>
                      <a:pt x="568" y="7544"/>
                    </a:cubicBezTo>
                    <a:cubicBezTo>
                      <a:pt x="534" y="5176"/>
                      <a:pt x="501" y="2774"/>
                      <a:pt x="501" y="406"/>
                    </a:cubicBezTo>
                    <a:cubicBezTo>
                      <a:pt x="501" y="135"/>
                      <a:pt x="420" y="0"/>
                      <a:pt x="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1"/>
              <p:cNvSpPr/>
              <p:nvPr/>
            </p:nvSpPr>
            <p:spPr>
              <a:xfrm>
                <a:off x="7082570" y="3082188"/>
                <a:ext cx="76845" cy="935856"/>
              </a:xfrm>
              <a:custGeom>
                <a:avLst/>
                <a:gdLst/>
                <a:ahLst/>
                <a:cxnLst/>
                <a:rect l="l" t="t" r="r" b="b"/>
                <a:pathLst>
                  <a:path w="1102" h="18719" extrusionOk="0">
                    <a:moveTo>
                      <a:pt x="629" y="0"/>
                    </a:moveTo>
                    <a:cubicBezTo>
                      <a:pt x="590" y="0"/>
                      <a:pt x="547" y="2"/>
                      <a:pt x="501" y="5"/>
                    </a:cubicBezTo>
                    <a:cubicBezTo>
                      <a:pt x="701" y="6243"/>
                      <a:pt x="1" y="12481"/>
                      <a:pt x="268" y="18718"/>
                    </a:cubicBezTo>
                    <a:cubicBezTo>
                      <a:pt x="435" y="18518"/>
                      <a:pt x="535" y="18285"/>
                      <a:pt x="535" y="18051"/>
                    </a:cubicBezTo>
                    <a:cubicBezTo>
                      <a:pt x="701" y="14682"/>
                      <a:pt x="835" y="11313"/>
                      <a:pt x="935" y="7977"/>
                    </a:cubicBezTo>
                    <a:cubicBezTo>
                      <a:pt x="1035" y="5476"/>
                      <a:pt x="1035" y="2974"/>
                      <a:pt x="1102" y="472"/>
                    </a:cubicBezTo>
                    <a:cubicBezTo>
                      <a:pt x="1102" y="141"/>
                      <a:pt x="993" y="0"/>
                      <a:pt x="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1"/>
              <p:cNvSpPr/>
              <p:nvPr/>
            </p:nvSpPr>
            <p:spPr>
              <a:xfrm>
                <a:off x="7111457" y="2832252"/>
                <a:ext cx="65043" cy="68493"/>
              </a:xfrm>
              <a:custGeom>
                <a:avLst/>
                <a:gdLst/>
                <a:ahLst/>
                <a:cxnLst/>
                <a:rect l="l" t="t" r="r" b="b"/>
                <a:pathLst>
                  <a:path w="1301" h="1370" extrusionOk="0">
                    <a:moveTo>
                      <a:pt x="701" y="0"/>
                    </a:moveTo>
                    <a:cubicBezTo>
                      <a:pt x="301" y="0"/>
                      <a:pt x="1" y="367"/>
                      <a:pt x="1" y="801"/>
                    </a:cubicBezTo>
                    <a:cubicBezTo>
                      <a:pt x="34" y="1168"/>
                      <a:pt x="234" y="1368"/>
                      <a:pt x="568" y="1368"/>
                    </a:cubicBezTo>
                    <a:cubicBezTo>
                      <a:pt x="581" y="1369"/>
                      <a:pt x="594" y="1370"/>
                      <a:pt x="607" y="1370"/>
                    </a:cubicBezTo>
                    <a:cubicBezTo>
                      <a:pt x="932" y="1370"/>
                      <a:pt x="1300" y="985"/>
                      <a:pt x="1268" y="601"/>
                    </a:cubicBezTo>
                    <a:cubicBezTo>
                      <a:pt x="1235" y="301"/>
                      <a:pt x="1101" y="0"/>
                      <a:pt x="7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1"/>
              <p:cNvSpPr/>
              <p:nvPr/>
            </p:nvSpPr>
            <p:spPr>
              <a:xfrm>
                <a:off x="7131455" y="2696513"/>
                <a:ext cx="65093" cy="54195"/>
              </a:xfrm>
              <a:custGeom>
                <a:avLst/>
                <a:gdLst/>
                <a:ahLst/>
                <a:cxnLst/>
                <a:rect l="l" t="t" r="r" b="b"/>
                <a:pathLst>
                  <a:path w="1302" h="1084" extrusionOk="0">
                    <a:moveTo>
                      <a:pt x="444" y="1"/>
                    </a:moveTo>
                    <a:cubicBezTo>
                      <a:pt x="178" y="1"/>
                      <a:pt x="1" y="190"/>
                      <a:pt x="1" y="480"/>
                    </a:cubicBezTo>
                    <a:cubicBezTo>
                      <a:pt x="1" y="797"/>
                      <a:pt x="151" y="1083"/>
                      <a:pt x="480" y="1083"/>
                    </a:cubicBezTo>
                    <a:cubicBezTo>
                      <a:pt x="498" y="1083"/>
                      <a:pt x="516" y="1083"/>
                      <a:pt x="535" y="1081"/>
                    </a:cubicBezTo>
                    <a:cubicBezTo>
                      <a:pt x="735" y="1048"/>
                      <a:pt x="935" y="814"/>
                      <a:pt x="1302" y="547"/>
                    </a:cubicBezTo>
                    <a:cubicBezTo>
                      <a:pt x="968" y="314"/>
                      <a:pt x="768" y="47"/>
                      <a:pt x="568" y="13"/>
                    </a:cubicBezTo>
                    <a:cubicBezTo>
                      <a:pt x="525" y="5"/>
                      <a:pt x="483" y="1"/>
                      <a:pt x="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1"/>
              <p:cNvSpPr/>
              <p:nvPr/>
            </p:nvSpPr>
            <p:spPr>
              <a:xfrm>
                <a:off x="7139804" y="2945343"/>
                <a:ext cx="54495" cy="46095"/>
              </a:xfrm>
              <a:custGeom>
                <a:avLst/>
                <a:gdLst/>
                <a:ahLst/>
                <a:cxnLst/>
                <a:rect l="l" t="t" r="r" b="b"/>
                <a:pathLst>
                  <a:path w="1090" h="922" extrusionOk="0">
                    <a:moveTo>
                      <a:pt x="619" y="1"/>
                    </a:moveTo>
                    <a:cubicBezTo>
                      <a:pt x="590" y="1"/>
                      <a:pt x="562" y="3"/>
                      <a:pt x="534" y="7"/>
                    </a:cubicBezTo>
                    <a:cubicBezTo>
                      <a:pt x="334" y="40"/>
                      <a:pt x="134" y="274"/>
                      <a:pt x="34" y="507"/>
                    </a:cubicBezTo>
                    <a:cubicBezTo>
                      <a:pt x="1" y="574"/>
                      <a:pt x="268" y="874"/>
                      <a:pt x="434" y="907"/>
                    </a:cubicBezTo>
                    <a:cubicBezTo>
                      <a:pt x="478" y="917"/>
                      <a:pt x="520" y="922"/>
                      <a:pt x="561" y="922"/>
                    </a:cubicBezTo>
                    <a:cubicBezTo>
                      <a:pt x="798" y="922"/>
                      <a:pt x="973" y="759"/>
                      <a:pt x="1001" y="474"/>
                    </a:cubicBezTo>
                    <a:cubicBezTo>
                      <a:pt x="1090" y="120"/>
                      <a:pt x="840" y="1"/>
                      <a:pt x="6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Hình chữ nhật 14">
              <a:extLst>
                <a:ext uri="{FF2B5EF4-FFF2-40B4-BE49-F238E27FC236}">
                  <a16:creationId xmlns:a16="http://schemas.microsoft.com/office/drawing/2014/main" id="{7A0447E0-7A31-4F8D-AEE6-9E3EB4E0D3BE}"/>
                </a:ext>
              </a:extLst>
            </p:cNvPr>
            <p:cNvSpPr/>
            <p:nvPr/>
          </p:nvSpPr>
          <p:spPr>
            <a:xfrm>
              <a:off x="1055565" y="1479004"/>
              <a:ext cx="7262796" cy="2308324"/>
            </a:xfrm>
            <a:prstGeom prst="rect">
              <a:avLst/>
            </a:prstGeom>
          </p:spPr>
          <p:txBody>
            <a:bodyPr wrap="square">
              <a:spAutoFit/>
            </a:bodyPr>
            <a:lstStyle/>
            <a:p>
              <a:pPr algn="just"/>
              <a:r>
                <a:rPr lang="en-US" sz="3600" i="1" dirty="0" err="1"/>
                <a:t>Thông</a:t>
              </a:r>
              <a:r>
                <a:rPr lang="en-US" sz="3600" i="1" dirty="0"/>
                <a:t> </a:t>
              </a:r>
              <a:r>
                <a:rPr lang="en-US" sz="3600" i="1" dirty="0" err="1"/>
                <a:t>tư</a:t>
              </a:r>
              <a:r>
                <a:rPr lang="en-US" sz="3600" i="1" dirty="0"/>
                <a:t> 01/</a:t>
              </a:r>
              <a:r>
                <a:rPr lang="en-US" sz="3600" i="1" dirty="0" err="1"/>
                <a:t>VBHN-BGDĐT</a:t>
              </a:r>
              <a:r>
                <a:rPr lang="en-US" sz="3600" i="1" dirty="0"/>
                <a:t> </a:t>
              </a:r>
              <a:r>
                <a:rPr lang="en-US" sz="3600" i="1" dirty="0" err="1"/>
                <a:t>ngày</a:t>
              </a:r>
              <a:r>
                <a:rPr lang="en-US" sz="3600" i="1" dirty="0"/>
                <a:t> 13 </a:t>
              </a:r>
              <a:r>
                <a:rPr lang="en-US" sz="3600" i="1" dirty="0" err="1"/>
                <a:t>tháng</a:t>
              </a:r>
              <a:r>
                <a:rPr lang="en-US" sz="3600" i="1" dirty="0"/>
                <a:t> 4 </a:t>
              </a:r>
              <a:r>
                <a:rPr lang="en-US" sz="3600" i="1" dirty="0" err="1"/>
                <a:t>năm</a:t>
              </a:r>
              <a:r>
                <a:rPr lang="en-US" sz="3600" i="1" dirty="0"/>
                <a:t> 2021 </a:t>
              </a:r>
              <a:r>
                <a:rPr lang="en-US" sz="3600" i="1" dirty="0" err="1"/>
                <a:t>của</a:t>
              </a:r>
              <a:r>
                <a:rPr lang="en-US" sz="3600" i="1" dirty="0"/>
                <a:t> </a:t>
              </a:r>
              <a:r>
                <a:rPr lang="en-US" sz="3600" i="1" dirty="0" err="1"/>
                <a:t>Bộ</a:t>
              </a:r>
              <a:r>
                <a:rPr lang="en-US" sz="3600" i="1" dirty="0"/>
                <a:t> </a:t>
              </a:r>
              <a:r>
                <a:rPr lang="en-US" sz="3600" i="1" dirty="0" err="1"/>
                <a:t>Giáo</a:t>
              </a:r>
              <a:r>
                <a:rPr lang="en-US" sz="3600" i="1" dirty="0"/>
                <a:t> </a:t>
              </a:r>
              <a:r>
                <a:rPr lang="en-US" sz="3600" i="1" dirty="0" err="1"/>
                <a:t>dục</a:t>
              </a:r>
              <a:r>
                <a:rPr lang="en-US" sz="3600" i="1" dirty="0"/>
                <a:t> </a:t>
              </a:r>
              <a:r>
                <a:rPr lang="en-US" sz="3600" i="1" dirty="0" err="1"/>
                <a:t>và</a:t>
              </a:r>
              <a:r>
                <a:rPr lang="en-US" sz="3600" i="1" dirty="0"/>
                <a:t> </a:t>
              </a:r>
              <a:r>
                <a:rPr lang="en-US" sz="3600" i="1" dirty="0" err="1"/>
                <a:t>Đào</a:t>
              </a:r>
              <a:r>
                <a:rPr lang="en-US" sz="3600" i="1" dirty="0"/>
                <a:t> </a:t>
              </a:r>
              <a:r>
                <a:rPr lang="en-US" sz="3600" i="1" dirty="0" err="1"/>
                <a:t>tạo</a:t>
              </a:r>
              <a:r>
                <a:rPr lang="en-US" sz="3600" i="1" dirty="0"/>
                <a:t> </a:t>
              </a:r>
              <a:r>
                <a:rPr lang="en-US" sz="3600" i="1" dirty="0" err="1"/>
                <a:t>về</a:t>
              </a:r>
              <a:r>
                <a:rPr lang="en-US" sz="3600" i="1" dirty="0"/>
                <a:t> ban </a:t>
              </a:r>
              <a:r>
                <a:rPr lang="en-US" sz="3600" i="1" err="1"/>
                <a:t>hành</a:t>
              </a:r>
              <a:r>
                <a:rPr lang="en-US" sz="3600" i="1"/>
                <a:t> chương </a:t>
              </a:r>
              <a:r>
                <a:rPr lang="en-US" sz="3600" i="1" dirty="0" err="1"/>
                <a:t>trình</a:t>
              </a:r>
              <a:r>
                <a:rPr lang="en-US" sz="3600" i="1" dirty="0"/>
                <a:t> </a:t>
              </a:r>
              <a:r>
                <a:rPr lang="en-US" sz="3600" i="1" dirty="0" err="1"/>
                <a:t>giáo</a:t>
              </a:r>
              <a:r>
                <a:rPr lang="en-US" sz="3600" i="1" dirty="0"/>
                <a:t> </a:t>
              </a:r>
              <a:r>
                <a:rPr lang="en-US" sz="3600" i="1" dirty="0" err="1"/>
                <a:t>dục</a:t>
              </a:r>
              <a:r>
                <a:rPr lang="en-US" sz="3600" i="1" dirty="0"/>
                <a:t> </a:t>
              </a:r>
              <a:r>
                <a:rPr lang="en-US" sz="3600" i="1" dirty="0" err="1"/>
                <a:t>mầm</a:t>
              </a:r>
              <a:r>
                <a:rPr lang="en-US" sz="3600" i="1" dirty="0"/>
                <a:t> non</a:t>
              </a:r>
              <a:endParaRPr lang="vi-VN" sz="3600" dirty="0"/>
            </a:p>
          </p:txBody>
        </p:sp>
      </p:grpSp>
    </p:spTree>
    <p:extLst>
      <p:ext uri="{BB962C8B-B14F-4D97-AF65-F5344CB8AC3E}">
        <p14:creationId xmlns:p14="http://schemas.microsoft.com/office/powerpoint/2010/main" val="9319798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899596" y="693093"/>
            <a:ext cx="7608597" cy="3672676"/>
            <a:chOff x="-160355" y="0"/>
            <a:chExt cx="6057595" cy="2345806"/>
          </a:xfrm>
        </p:grpSpPr>
        <p:sp>
          <p:nvSpPr>
            <p:cNvPr id="6" name="Oval 5"/>
            <p:cNvSpPr/>
            <p:nvPr/>
          </p:nvSpPr>
          <p:spPr>
            <a:xfrm>
              <a:off x="1614114" y="0"/>
              <a:ext cx="1884045" cy="516255"/>
            </a:xfrm>
            <a:prstGeom prst="ellipse">
              <a:avLst/>
            </a:prstGeom>
            <a:solidFill>
              <a:sysClr val="window" lastClr="FFFFFF"/>
            </a:solidFill>
            <a:ln w="25400" cap="flat" cmpd="sng" algn="ctr">
              <a:solidFill>
                <a:srgbClr val="F79646"/>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endParaRPr lang="en-US" sz="2000" dirty="0">
                <a:effectLst/>
                <a:latin typeface="+mn-lt"/>
                <a:ea typeface="Calibri"/>
                <a:cs typeface="Times New Roman"/>
              </a:endParaRPr>
            </a:p>
            <a:p>
              <a:pPr algn="ctr">
                <a:lnSpc>
                  <a:spcPct val="115000"/>
                </a:lnSpc>
                <a:spcAft>
                  <a:spcPts val="1000"/>
                </a:spcAft>
              </a:pPr>
              <a:r>
                <a:rPr lang="en-US" sz="2000" dirty="0">
                  <a:effectLst/>
                  <a:latin typeface="+mn-lt"/>
                  <a:ea typeface="Calibri"/>
                  <a:cs typeface="Times New Roman"/>
                </a:rPr>
                <a:t>CHỦ ĐỀ</a:t>
              </a:r>
            </a:p>
            <a:p>
              <a:pPr algn="ctr">
                <a:lnSpc>
                  <a:spcPct val="115000"/>
                </a:lnSpc>
                <a:spcAft>
                  <a:spcPts val="1000"/>
                </a:spcAft>
              </a:pPr>
              <a:endParaRPr lang="en-US" sz="2000" dirty="0">
                <a:effectLst/>
                <a:latin typeface="+mn-lt"/>
                <a:ea typeface="Calibri"/>
                <a:cs typeface="Times New Roman"/>
              </a:endParaRPr>
            </a:p>
          </p:txBody>
        </p:sp>
        <p:sp>
          <p:nvSpPr>
            <p:cNvPr id="8" name="Oval 7"/>
            <p:cNvSpPr/>
            <p:nvPr/>
          </p:nvSpPr>
          <p:spPr>
            <a:xfrm>
              <a:off x="-160355" y="580147"/>
              <a:ext cx="2629724" cy="617105"/>
            </a:xfrm>
            <a:prstGeom prst="ellipse">
              <a:avLst/>
            </a:prstGeom>
            <a:solidFill>
              <a:sysClr val="window" lastClr="FFFFFF"/>
            </a:solidFill>
            <a:ln w="25400" cap="flat" cmpd="sng" algn="ctr">
              <a:solidFill>
                <a:srgbClr val="F79646"/>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000" dirty="0" err="1">
                  <a:effectLst/>
                  <a:latin typeface="+mn-lt"/>
                  <a:ea typeface="Calibri"/>
                  <a:cs typeface="Times New Roman"/>
                </a:rPr>
                <a:t>Nội</a:t>
              </a:r>
              <a:r>
                <a:rPr lang="en-US" sz="2000" dirty="0">
                  <a:effectLst/>
                  <a:latin typeface="+mn-lt"/>
                  <a:ea typeface="Calibri"/>
                  <a:cs typeface="Times New Roman"/>
                </a:rPr>
                <a:t> dung</a:t>
              </a:r>
              <a:endParaRPr lang="en-US" sz="2000" dirty="0">
                <a:latin typeface="+mn-lt"/>
                <a:ea typeface="Calibri"/>
                <a:cs typeface="Times New Roman"/>
              </a:endParaRPr>
            </a:p>
            <a:p>
              <a:pPr algn="ctr">
                <a:lnSpc>
                  <a:spcPct val="115000"/>
                </a:lnSpc>
                <a:spcAft>
                  <a:spcPts val="1000"/>
                </a:spcAft>
              </a:pPr>
              <a:r>
                <a:rPr lang="en-US" sz="2000">
                  <a:latin typeface="+mn-lt"/>
                  <a:ea typeface="Calibri"/>
                  <a:cs typeface="Times New Roman"/>
                </a:rPr>
                <a:t>(Muốn </a:t>
              </a:r>
              <a:r>
                <a:rPr lang="en-US" sz="2000" dirty="0" err="1">
                  <a:latin typeface="+mn-lt"/>
                  <a:ea typeface="Calibri"/>
                  <a:cs typeface="Times New Roman"/>
                </a:rPr>
                <a:t>trẻ</a:t>
              </a:r>
              <a:r>
                <a:rPr lang="en-US" sz="2000" dirty="0">
                  <a:latin typeface="+mn-lt"/>
                  <a:ea typeface="Calibri"/>
                  <a:cs typeface="Times New Roman"/>
                </a:rPr>
                <a:t> </a:t>
              </a:r>
              <a:r>
                <a:rPr lang="en-US" sz="2000" dirty="0" err="1">
                  <a:latin typeface="+mn-lt"/>
                  <a:ea typeface="Calibri"/>
                  <a:cs typeface="Times New Roman"/>
                </a:rPr>
                <a:t>biết</a:t>
              </a:r>
              <a:r>
                <a:rPr lang="en-US" sz="2000" dirty="0">
                  <a:latin typeface="+mn-lt"/>
                  <a:ea typeface="Calibri"/>
                  <a:cs typeface="Times New Roman"/>
                </a:rPr>
                <a:t> </a:t>
              </a:r>
              <a:r>
                <a:rPr lang="en-US" sz="2000" dirty="0" err="1">
                  <a:latin typeface="+mn-lt"/>
                  <a:ea typeface="Calibri"/>
                  <a:cs typeface="Times New Roman"/>
                </a:rPr>
                <a:t>gì</a:t>
              </a:r>
              <a:r>
                <a:rPr lang="en-US" sz="2000" dirty="0">
                  <a:latin typeface="+mn-lt"/>
                  <a:ea typeface="Calibri"/>
                  <a:cs typeface="Times New Roman"/>
                </a:rPr>
                <a:t>?)</a:t>
              </a:r>
            </a:p>
          </p:txBody>
        </p:sp>
        <p:sp>
          <p:nvSpPr>
            <p:cNvPr id="9" name="Rectangle 8"/>
            <p:cNvSpPr/>
            <p:nvPr/>
          </p:nvSpPr>
          <p:spPr>
            <a:xfrm>
              <a:off x="159026" y="1479666"/>
              <a:ext cx="1228411" cy="866140"/>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2000" dirty="0" err="1">
                  <a:effectLst/>
                  <a:ea typeface="Calibri"/>
                  <a:cs typeface="Times New Roman"/>
                </a:rPr>
                <a:t>Hoạt</a:t>
              </a:r>
              <a:r>
                <a:rPr lang="en-US" sz="2000" dirty="0">
                  <a:effectLst/>
                  <a:ea typeface="Calibri"/>
                  <a:cs typeface="Times New Roman"/>
                </a:rPr>
                <a:t> </a:t>
              </a:r>
              <a:r>
                <a:rPr lang="en-US" sz="2000" dirty="0" err="1">
                  <a:effectLst/>
                  <a:ea typeface="Calibri"/>
                  <a:cs typeface="Times New Roman"/>
                </a:rPr>
                <a:t>động</a:t>
              </a:r>
              <a:endParaRPr lang="en-US" sz="2000" dirty="0">
                <a:effectLst/>
                <a:ea typeface="Calibri"/>
                <a:cs typeface="Times New Roman"/>
              </a:endParaRPr>
            </a:p>
            <a:p>
              <a:pPr algn="ctr"/>
              <a:r>
                <a:rPr lang="en-US" sz="2000">
                  <a:ea typeface="Calibri"/>
                  <a:cs typeface="Times New Roman"/>
                </a:rPr>
                <a:t>(Muốn </a:t>
              </a:r>
              <a:r>
                <a:rPr lang="en-US" sz="2000" dirty="0" err="1">
                  <a:ea typeface="Calibri"/>
                  <a:cs typeface="Times New Roman"/>
                </a:rPr>
                <a:t>trẻ</a:t>
              </a:r>
              <a:br>
                <a:rPr lang="en-US" sz="2000" dirty="0">
                  <a:ea typeface="Calibri"/>
                  <a:cs typeface="Times New Roman"/>
                </a:rPr>
              </a:br>
              <a:r>
                <a:rPr lang="en-US" sz="2000" dirty="0" err="1">
                  <a:ea typeface="Calibri"/>
                  <a:cs typeface="Times New Roman"/>
                </a:rPr>
                <a:t>làm</a:t>
              </a:r>
              <a:r>
                <a:rPr lang="en-US" sz="2000" dirty="0">
                  <a:ea typeface="Calibri"/>
                  <a:cs typeface="Times New Roman"/>
                </a:rPr>
                <a:t> </a:t>
              </a:r>
              <a:r>
                <a:rPr lang="en-US" sz="2000" dirty="0" err="1">
                  <a:ea typeface="Calibri"/>
                  <a:cs typeface="Times New Roman"/>
                </a:rPr>
                <a:t>gì</a:t>
              </a:r>
              <a:r>
                <a:rPr lang="en-US" sz="2000" dirty="0">
                  <a:ea typeface="Calibri"/>
                  <a:cs typeface="Times New Roman"/>
                </a:rPr>
                <a:t>)</a:t>
              </a:r>
              <a:endParaRPr lang="en-US" sz="2000" dirty="0">
                <a:effectLst/>
                <a:ea typeface="Calibri"/>
                <a:cs typeface="Times New Roman"/>
              </a:endParaRPr>
            </a:p>
            <a:p>
              <a:pPr algn="ctr"/>
              <a:r>
                <a:rPr lang="en-US" sz="2000" dirty="0">
                  <a:effectLst/>
                  <a:ea typeface="Calibri"/>
                  <a:cs typeface="Times New Roman"/>
                </a:rPr>
                <a:t>-………</a:t>
              </a:r>
            </a:p>
          </p:txBody>
        </p:sp>
        <p:sp>
          <p:nvSpPr>
            <p:cNvPr id="10" name="Rectangle 9"/>
            <p:cNvSpPr/>
            <p:nvPr/>
          </p:nvSpPr>
          <p:spPr>
            <a:xfrm>
              <a:off x="3888188" y="1478942"/>
              <a:ext cx="1144905" cy="866140"/>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2000" dirty="0" err="1">
                  <a:ea typeface="Calibri"/>
                  <a:cs typeface="Times New Roman"/>
                </a:rPr>
                <a:t>Hoạt</a:t>
              </a:r>
              <a:r>
                <a:rPr lang="en-US" sz="2000" dirty="0">
                  <a:ea typeface="Calibri"/>
                  <a:cs typeface="Times New Roman"/>
                </a:rPr>
                <a:t> </a:t>
              </a:r>
              <a:r>
                <a:rPr lang="en-US" sz="2000" dirty="0" err="1">
                  <a:ea typeface="Calibri"/>
                  <a:cs typeface="Times New Roman"/>
                </a:rPr>
                <a:t>động</a:t>
              </a:r>
              <a:endParaRPr lang="en-US" sz="2000" dirty="0">
                <a:ea typeface="Calibri"/>
                <a:cs typeface="Times New Roman"/>
              </a:endParaRPr>
            </a:p>
            <a:p>
              <a:pPr algn="ctr"/>
              <a:r>
                <a:rPr lang="en-US" sz="2000">
                  <a:ea typeface="Calibri"/>
                  <a:cs typeface="Times New Roman"/>
                </a:rPr>
                <a:t>(Muốn </a:t>
              </a:r>
              <a:r>
                <a:rPr lang="en-US" sz="2000" dirty="0" err="1">
                  <a:ea typeface="Calibri"/>
                  <a:cs typeface="Times New Roman"/>
                </a:rPr>
                <a:t>trẻ</a:t>
              </a:r>
              <a:br>
                <a:rPr lang="en-US" sz="2000" dirty="0">
                  <a:ea typeface="Calibri"/>
                  <a:cs typeface="Times New Roman"/>
                </a:rPr>
              </a:br>
              <a:r>
                <a:rPr lang="en-US" sz="2000" dirty="0" err="1">
                  <a:ea typeface="Calibri"/>
                  <a:cs typeface="Times New Roman"/>
                </a:rPr>
                <a:t>làm</a:t>
              </a:r>
              <a:r>
                <a:rPr lang="en-US" sz="2000" dirty="0">
                  <a:ea typeface="Calibri"/>
                  <a:cs typeface="Times New Roman"/>
                </a:rPr>
                <a:t> </a:t>
              </a:r>
              <a:r>
                <a:rPr lang="en-US" sz="2000" dirty="0" err="1">
                  <a:ea typeface="Calibri"/>
                  <a:cs typeface="Times New Roman"/>
                </a:rPr>
                <a:t>gì</a:t>
              </a:r>
              <a:r>
                <a:rPr lang="en-US" sz="2000" dirty="0">
                  <a:ea typeface="Calibri"/>
                  <a:cs typeface="Times New Roman"/>
                </a:rPr>
                <a:t>)</a:t>
              </a:r>
            </a:p>
            <a:p>
              <a:pPr algn="ctr"/>
              <a:r>
                <a:rPr lang="en-US" sz="2000" dirty="0">
                  <a:ea typeface="Calibri"/>
                  <a:cs typeface="Times New Roman"/>
                </a:rPr>
                <a:t>-………</a:t>
              </a:r>
            </a:p>
          </p:txBody>
        </p:sp>
        <p:cxnSp>
          <p:nvCxnSpPr>
            <p:cNvPr id="11" name="Straight Arrow Connector 10"/>
            <p:cNvCxnSpPr/>
            <p:nvPr/>
          </p:nvCxnSpPr>
          <p:spPr>
            <a:xfrm flipH="1">
              <a:off x="1160890" y="516835"/>
              <a:ext cx="1001394" cy="6471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 name="Straight Arrow Connector 11"/>
            <p:cNvCxnSpPr/>
            <p:nvPr/>
          </p:nvCxnSpPr>
          <p:spPr>
            <a:xfrm>
              <a:off x="763321" y="1197165"/>
              <a:ext cx="0" cy="281644"/>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cxnSp>
          <p:nvCxnSpPr>
            <p:cNvPr id="14" name="Straight Arrow Connector 13"/>
            <p:cNvCxnSpPr>
              <a:cxnSpLocks/>
            </p:cNvCxnSpPr>
            <p:nvPr/>
          </p:nvCxnSpPr>
          <p:spPr>
            <a:xfrm>
              <a:off x="4553568" y="1040449"/>
              <a:ext cx="3103" cy="470937"/>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cxnSp>
          <p:nvCxnSpPr>
            <p:cNvPr id="15" name="Straight Arrow Connector 14"/>
            <p:cNvCxnSpPr/>
            <p:nvPr/>
          </p:nvCxnSpPr>
          <p:spPr>
            <a:xfrm>
              <a:off x="2719346" y="508883"/>
              <a:ext cx="1168897" cy="72087"/>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sp>
          <p:nvSpPr>
            <p:cNvPr id="49" name="Oval 7">
              <a:extLst>
                <a:ext uri="{FF2B5EF4-FFF2-40B4-BE49-F238E27FC236}">
                  <a16:creationId xmlns:a16="http://schemas.microsoft.com/office/drawing/2014/main" id="{F9A5DE60-819E-4FEB-B8F3-C0BDB656CB05}"/>
                </a:ext>
              </a:extLst>
            </p:cNvPr>
            <p:cNvSpPr/>
            <p:nvPr/>
          </p:nvSpPr>
          <p:spPr>
            <a:xfrm>
              <a:off x="3267516" y="580147"/>
              <a:ext cx="2629724" cy="617105"/>
            </a:xfrm>
            <a:prstGeom prst="ellipse">
              <a:avLst/>
            </a:prstGeom>
            <a:solidFill>
              <a:sysClr val="window" lastClr="FFFFFF"/>
            </a:solidFill>
            <a:ln w="25400" cap="flat" cmpd="sng" algn="ctr">
              <a:solidFill>
                <a:srgbClr val="F79646"/>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000" dirty="0" err="1">
                  <a:effectLst/>
                  <a:latin typeface="+mn-lt"/>
                  <a:ea typeface="Calibri"/>
                  <a:cs typeface="Times New Roman"/>
                </a:rPr>
                <a:t>Nội</a:t>
              </a:r>
              <a:r>
                <a:rPr lang="en-US" sz="2000" dirty="0">
                  <a:effectLst/>
                  <a:latin typeface="+mn-lt"/>
                  <a:ea typeface="Calibri"/>
                  <a:cs typeface="Times New Roman"/>
                </a:rPr>
                <a:t> dung</a:t>
              </a:r>
              <a:endParaRPr lang="en-US" sz="2000" dirty="0">
                <a:latin typeface="+mn-lt"/>
                <a:ea typeface="Calibri"/>
                <a:cs typeface="Times New Roman"/>
              </a:endParaRPr>
            </a:p>
            <a:p>
              <a:pPr algn="ctr">
                <a:lnSpc>
                  <a:spcPct val="115000"/>
                </a:lnSpc>
                <a:spcAft>
                  <a:spcPts val="1000"/>
                </a:spcAft>
              </a:pPr>
              <a:r>
                <a:rPr lang="en-US" sz="2000">
                  <a:latin typeface="+mn-lt"/>
                  <a:ea typeface="Calibri"/>
                  <a:cs typeface="Times New Roman"/>
                </a:rPr>
                <a:t>(Muốn </a:t>
              </a:r>
              <a:r>
                <a:rPr lang="en-US" sz="2000" dirty="0" err="1">
                  <a:latin typeface="+mn-lt"/>
                  <a:ea typeface="Calibri"/>
                  <a:cs typeface="Times New Roman"/>
                </a:rPr>
                <a:t>trẻ</a:t>
              </a:r>
              <a:r>
                <a:rPr lang="en-US" sz="2000" dirty="0">
                  <a:latin typeface="+mn-lt"/>
                  <a:ea typeface="Calibri"/>
                  <a:cs typeface="Times New Roman"/>
                </a:rPr>
                <a:t> </a:t>
              </a:r>
              <a:r>
                <a:rPr lang="en-US" sz="2000" dirty="0" err="1">
                  <a:latin typeface="+mn-lt"/>
                  <a:ea typeface="Calibri"/>
                  <a:cs typeface="Times New Roman"/>
                </a:rPr>
                <a:t>biết</a:t>
              </a:r>
              <a:r>
                <a:rPr lang="en-US" sz="2000" dirty="0">
                  <a:latin typeface="+mn-lt"/>
                  <a:ea typeface="Calibri"/>
                  <a:cs typeface="Times New Roman"/>
                </a:rPr>
                <a:t> </a:t>
              </a:r>
              <a:r>
                <a:rPr lang="en-US" sz="2000" dirty="0" err="1">
                  <a:latin typeface="+mn-lt"/>
                  <a:ea typeface="Calibri"/>
                  <a:cs typeface="Times New Roman"/>
                </a:rPr>
                <a:t>gì</a:t>
              </a:r>
              <a:r>
                <a:rPr lang="en-US" sz="2000" dirty="0">
                  <a:latin typeface="+mn-lt"/>
                  <a:ea typeface="Calibri"/>
                  <a:cs typeface="Times New Roman"/>
                </a:rPr>
                <a:t>?)</a:t>
              </a:r>
            </a:p>
          </p:txBody>
        </p:sp>
      </p:grpSp>
      <p:sp>
        <p:nvSpPr>
          <p:cNvPr id="16" name="Rectangle 15"/>
          <p:cNvSpPr/>
          <p:nvPr/>
        </p:nvSpPr>
        <p:spPr>
          <a:xfrm>
            <a:off x="1074715" y="231427"/>
            <a:ext cx="3259226" cy="461665"/>
          </a:xfrm>
          <a:prstGeom prst="rect">
            <a:avLst/>
          </a:prstGeom>
        </p:spPr>
        <p:txBody>
          <a:bodyPr wrap="none">
            <a:spAutoFit/>
          </a:bodyPr>
          <a:lstStyle/>
          <a:p>
            <a:pPr marL="342900" indent="-342900" algn="just">
              <a:buFont typeface="Wingdings" pitchFamily="2" charset="2"/>
              <a:buChar char="q"/>
            </a:pPr>
            <a:r>
              <a:rPr lang="pt-BR" sz="2400" b="1" dirty="0"/>
              <a:t>. Mạng chủ đề........</a:t>
            </a:r>
            <a:endParaRPr lang="en-US" sz="2400" dirty="0"/>
          </a:p>
        </p:txBody>
      </p:sp>
      <p:grpSp>
        <p:nvGrpSpPr>
          <p:cNvPr id="17" name="Google Shape;4546;p48"/>
          <p:cNvGrpSpPr/>
          <p:nvPr/>
        </p:nvGrpSpPr>
        <p:grpSpPr>
          <a:xfrm>
            <a:off x="745893" y="844803"/>
            <a:ext cx="1099498" cy="557632"/>
            <a:chOff x="1100281" y="1325671"/>
            <a:chExt cx="1099498" cy="557632"/>
          </a:xfrm>
        </p:grpSpPr>
        <p:sp>
          <p:nvSpPr>
            <p:cNvPr id="18" name="Google Shape;4547;p48"/>
            <p:cNvSpPr/>
            <p:nvPr/>
          </p:nvSpPr>
          <p:spPr>
            <a:xfrm>
              <a:off x="1639780" y="1354340"/>
              <a:ext cx="559999" cy="329402"/>
            </a:xfrm>
            <a:custGeom>
              <a:avLst/>
              <a:gdLst/>
              <a:ahLst/>
              <a:cxnLst/>
              <a:rect l="l" t="t" r="r" b="b"/>
              <a:pathLst>
                <a:path w="21526" h="12662" extrusionOk="0">
                  <a:moveTo>
                    <a:pt x="17562" y="0"/>
                  </a:moveTo>
                  <a:cubicBezTo>
                    <a:pt x="16729" y="0"/>
                    <a:pt x="15699" y="92"/>
                    <a:pt x="14438" y="309"/>
                  </a:cubicBezTo>
                  <a:cubicBezTo>
                    <a:pt x="7185" y="1537"/>
                    <a:pt x="2063" y="5662"/>
                    <a:pt x="2063" y="5662"/>
                  </a:cubicBezTo>
                  <a:cubicBezTo>
                    <a:pt x="0" y="7053"/>
                    <a:pt x="441" y="9927"/>
                    <a:pt x="2712" y="11039"/>
                  </a:cubicBezTo>
                  <a:cubicBezTo>
                    <a:pt x="3236" y="11296"/>
                    <a:pt x="3717" y="11394"/>
                    <a:pt x="4147" y="11394"/>
                  </a:cubicBezTo>
                  <a:cubicBezTo>
                    <a:pt x="5579" y="11394"/>
                    <a:pt x="6443" y="10298"/>
                    <a:pt x="6443" y="10297"/>
                  </a:cubicBezTo>
                  <a:lnTo>
                    <a:pt x="6443" y="10297"/>
                  </a:lnTo>
                  <a:cubicBezTo>
                    <a:pt x="6443" y="10298"/>
                    <a:pt x="6188" y="12661"/>
                    <a:pt x="9062" y="12661"/>
                  </a:cubicBezTo>
                  <a:cubicBezTo>
                    <a:pt x="11935" y="12661"/>
                    <a:pt x="11379" y="9834"/>
                    <a:pt x="11379" y="9834"/>
                  </a:cubicBezTo>
                  <a:lnTo>
                    <a:pt x="11379" y="9834"/>
                  </a:lnTo>
                  <a:cubicBezTo>
                    <a:pt x="11379" y="9834"/>
                    <a:pt x="11924" y="11134"/>
                    <a:pt x="13365" y="11134"/>
                  </a:cubicBezTo>
                  <a:cubicBezTo>
                    <a:pt x="13579" y="11134"/>
                    <a:pt x="13813" y="11105"/>
                    <a:pt x="14068" y="11039"/>
                  </a:cubicBezTo>
                  <a:cubicBezTo>
                    <a:pt x="16038" y="10552"/>
                    <a:pt x="15064" y="8351"/>
                    <a:pt x="15064" y="8351"/>
                  </a:cubicBezTo>
                  <a:lnTo>
                    <a:pt x="15064" y="8351"/>
                  </a:lnTo>
                  <a:cubicBezTo>
                    <a:pt x="15064" y="8351"/>
                    <a:pt x="15622" y="8817"/>
                    <a:pt x="16426" y="8817"/>
                  </a:cubicBezTo>
                  <a:cubicBezTo>
                    <a:pt x="16770" y="8817"/>
                    <a:pt x="17158" y="8732"/>
                    <a:pt x="17567" y="8490"/>
                  </a:cubicBezTo>
                  <a:cubicBezTo>
                    <a:pt x="18934" y="7702"/>
                    <a:pt x="17683" y="5662"/>
                    <a:pt x="17683" y="5662"/>
                  </a:cubicBezTo>
                  <a:lnTo>
                    <a:pt x="17683" y="5662"/>
                  </a:lnTo>
                  <a:cubicBezTo>
                    <a:pt x="17683" y="5662"/>
                    <a:pt x="18046" y="5813"/>
                    <a:pt x="18520" y="5813"/>
                  </a:cubicBezTo>
                  <a:cubicBezTo>
                    <a:pt x="19011" y="5813"/>
                    <a:pt x="19622" y="5651"/>
                    <a:pt x="20070" y="4990"/>
                  </a:cubicBezTo>
                  <a:cubicBezTo>
                    <a:pt x="20951" y="3669"/>
                    <a:pt x="19699" y="2511"/>
                    <a:pt x="19699" y="2511"/>
                  </a:cubicBezTo>
                  <a:cubicBezTo>
                    <a:pt x="21040" y="2070"/>
                    <a:pt x="21526" y="0"/>
                    <a:pt x="17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548;p48"/>
            <p:cNvSpPr/>
            <p:nvPr/>
          </p:nvSpPr>
          <p:spPr>
            <a:xfrm>
              <a:off x="1708511" y="1763894"/>
              <a:ext cx="43419" cy="85641"/>
            </a:xfrm>
            <a:custGeom>
              <a:avLst/>
              <a:gdLst/>
              <a:ahLst/>
              <a:cxnLst/>
              <a:rect l="l" t="t" r="r" b="b"/>
              <a:pathLst>
                <a:path w="1669" h="3292" fill="none" extrusionOk="0">
                  <a:moveTo>
                    <a:pt x="0" y="1"/>
                  </a:moveTo>
                  <a:cubicBezTo>
                    <a:pt x="0" y="1"/>
                    <a:pt x="1669" y="1090"/>
                    <a:pt x="348" y="3291"/>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549;p48"/>
            <p:cNvSpPr/>
            <p:nvPr/>
          </p:nvSpPr>
          <p:spPr>
            <a:xfrm>
              <a:off x="1689806" y="1839858"/>
              <a:ext cx="70579" cy="24142"/>
            </a:xfrm>
            <a:custGeom>
              <a:avLst/>
              <a:gdLst/>
              <a:ahLst/>
              <a:cxnLst/>
              <a:rect l="l" t="t" r="r" b="b"/>
              <a:pathLst>
                <a:path w="2713" h="928" fill="none" extrusionOk="0">
                  <a:moveTo>
                    <a:pt x="1" y="418"/>
                  </a:moveTo>
                  <a:cubicBezTo>
                    <a:pt x="1" y="418"/>
                    <a:pt x="1577" y="1"/>
                    <a:pt x="2712" y="928"/>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550;p48"/>
            <p:cNvSpPr/>
            <p:nvPr/>
          </p:nvSpPr>
          <p:spPr>
            <a:xfrm>
              <a:off x="1717538" y="1839260"/>
              <a:ext cx="42248" cy="35589"/>
            </a:xfrm>
            <a:custGeom>
              <a:avLst/>
              <a:gdLst/>
              <a:ahLst/>
              <a:cxnLst/>
              <a:rect l="l" t="t" r="r" b="b"/>
              <a:pathLst>
                <a:path w="1624" h="1368" fill="none" extrusionOk="0">
                  <a:moveTo>
                    <a:pt x="1021" y="1368"/>
                  </a:moveTo>
                  <a:cubicBezTo>
                    <a:pt x="488" y="603"/>
                    <a:pt x="1" y="418"/>
                    <a:pt x="1" y="418"/>
                  </a:cubicBezTo>
                  <a:cubicBezTo>
                    <a:pt x="1" y="418"/>
                    <a:pt x="812" y="0"/>
                    <a:pt x="1623" y="279"/>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551;p48"/>
            <p:cNvSpPr/>
            <p:nvPr/>
          </p:nvSpPr>
          <p:spPr>
            <a:xfrm>
              <a:off x="1406451" y="1325671"/>
              <a:ext cx="501647" cy="499280"/>
            </a:xfrm>
            <a:custGeom>
              <a:avLst/>
              <a:gdLst/>
              <a:ahLst/>
              <a:cxnLst/>
              <a:rect l="l" t="t" r="r" b="b"/>
              <a:pathLst>
                <a:path w="19283" h="19192" extrusionOk="0">
                  <a:moveTo>
                    <a:pt x="12523" y="0"/>
                  </a:moveTo>
                  <a:cubicBezTo>
                    <a:pt x="12134" y="0"/>
                    <a:pt x="11743" y="51"/>
                    <a:pt x="11356" y="159"/>
                  </a:cubicBezTo>
                  <a:cubicBezTo>
                    <a:pt x="10151" y="484"/>
                    <a:pt x="8807" y="1226"/>
                    <a:pt x="8066" y="3589"/>
                  </a:cubicBezTo>
                  <a:cubicBezTo>
                    <a:pt x="7078" y="6833"/>
                    <a:pt x="6722" y="9026"/>
                    <a:pt x="4438" y="9026"/>
                  </a:cubicBezTo>
                  <a:cubicBezTo>
                    <a:pt x="4094" y="9026"/>
                    <a:pt x="3707" y="8976"/>
                    <a:pt x="3268" y="8873"/>
                  </a:cubicBezTo>
                  <a:cubicBezTo>
                    <a:pt x="2272" y="8637"/>
                    <a:pt x="1607" y="8420"/>
                    <a:pt x="1157" y="8420"/>
                  </a:cubicBezTo>
                  <a:cubicBezTo>
                    <a:pt x="329" y="8420"/>
                    <a:pt x="230" y="9153"/>
                    <a:pt x="140" y="11840"/>
                  </a:cubicBezTo>
                  <a:cubicBezTo>
                    <a:pt x="1" y="15038"/>
                    <a:pt x="2318" y="17680"/>
                    <a:pt x="5864" y="18653"/>
                  </a:cubicBezTo>
                  <a:cubicBezTo>
                    <a:pt x="7133" y="19011"/>
                    <a:pt x="8372" y="19191"/>
                    <a:pt x="9550" y="19191"/>
                  </a:cubicBezTo>
                  <a:cubicBezTo>
                    <a:pt x="14095" y="19191"/>
                    <a:pt x="17742" y="16513"/>
                    <a:pt x="18772" y="11029"/>
                  </a:cubicBezTo>
                  <a:cubicBezTo>
                    <a:pt x="19282" y="8271"/>
                    <a:pt x="18494" y="4980"/>
                    <a:pt x="17683" y="3427"/>
                  </a:cubicBezTo>
                  <a:cubicBezTo>
                    <a:pt x="16666" y="1491"/>
                    <a:pt x="14625" y="0"/>
                    <a:pt x="125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552;p48"/>
            <p:cNvSpPr/>
            <p:nvPr/>
          </p:nvSpPr>
          <p:spPr>
            <a:xfrm>
              <a:off x="1440219" y="1602055"/>
              <a:ext cx="440746" cy="222818"/>
            </a:xfrm>
            <a:custGeom>
              <a:avLst/>
              <a:gdLst/>
              <a:ahLst/>
              <a:cxnLst/>
              <a:rect l="l" t="t" r="r" b="b"/>
              <a:pathLst>
                <a:path w="16942" h="8565" extrusionOk="0">
                  <a:moveTo>
                    <a:pt x="14123" y="1"/>
                  </a:moveTo>
                  <a:cubicBezTo>
                    <a:pt x="11343" y="1"/>
                    <a:pt x="11444" y="4666"/>
                    <a:pt x="7115" y="5387"/>
                  </a:cubicBezTo>
                  <a:cubicBezTo>
                    <a:pt x="6195" y="5536"/>
                    <a:pt x="5301" y="5596"/>
                    <a:pt x="4458" y="5596"/>
                  </a:cubicBezTo>
                  <a:cubicBezTo>
                    <a:pt x="2667" y="5596"/>
                    <a:pt x="1103" y="5323"/>
                    <a:pt x="0" y="5040"/>
                  </a:cubicBezTo>
                  <a:lnTo>
                    <a:pt x="0" y="5040"/>
                  </a:lnTo>
                  <a:cubicBezTo>
                    <a:pt x="997" y="6430"/>
                    <a:pt x="2596" y="7496"/>
                    <a:pt x="4566" y="8029"/>
                  </a:cubicBezTo>
                  <a:cubicBezTo>
                    <a:pt x="5831" y="8385"/>
                    <a:pt x="7066" y="8565"/>
                    <a:pt x="8241" y="8565"/>
                  </a:cubicBezTo>
                  <a:cubicBezTo>
                    <a:pt x="12188" y="8565"/>
                    <a:pt x="15459" y="6541"/>
                    <a:pt x="16941" y="2398"/>
                  </a:cubicBezTo>
                  <a:cubicBezTo>
                    <a:pt x="16779" y="1401"/>
                    <a:pt x="16246" y="497"/>
                    <a:pt x="14972" y="127"/>
                  </a:cubicBezTo>
                  <a:cubicBezTo>
                    <a:pt x="14660" y="40"/>
                    <a:pt x="14380" y="1"/>
                    <a:pt x="141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553;p48"/>
            <p:cNvSpPr/>
            <p:nvPr/>
          </p:nvSpPr>
          <p:spPr>
            <a:xfrm>
              <a:off x="1779038" y="1519119"/>
              <a:ext cx="91079" cy="38086"/>
            </a:xfrm>
            <a:custGeom>
              <a:avLst/>
              <a:gdLst/>
              <a:ahLst/>
              <a:cxnLst/>
              <a:rect l="l" t="t" r="r" b="b"/>
              <a:pathLst>
                <a:path w="3501" h="1464" extrusionOk="0">
                  <a:moveTo>
                    <a:pt x="1" y="0"/>
                  </a:moveTo>
                  <a:lnTo>
                    <a:pt x="1" y="0"/>
                  </a:lnTo>
                  <a:cubicBezTo>
                    <a:pt x="453" y="1177"/>
                    <a:pt x="1362" y="1464"/>
                    <a:pt x="2140" y="1464"/>
                  </a:cubicBezTo>
                  <a:cubicBezTo>
                    <a:pt x="2879" y="1464"/>
                    <a:pt x="3500" y="1206"/>
                    <a:pt x="3500" y="1206"/>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554;p48"/>
            <p:cNvSpPr/>
            <p:nvPr/>
          </p:nvSpPr>
          <p:spPr>
            <a:xfrm>
              <a:off x="1100281" y="1354340"/>
              <a:ext cx="560025" cy="329402"/>
            </a:xfrm>
            <a:custGeom>
              <a:avLst/>
              <a:gdLst/>
              <a:ahLst/>
              <a:cxnLst/>
              <a:rect l="l" t="t" r="r" b="b"/>
              <a:pathLst>
                <a:path w="21527" h="12662" extrusionOk="0">
                  <a:moveTo>
                    <a:pt x="3951" y="0"/>
                  </a:moveTo>
                  <a:cubicBezTo>
                    <a:pt x="1" y="0"/>
                    <a:pt x="487" y="2070"/>
                    <a:pt x="1827" y="2511"/>
                  </a:cubicBezTo>
                  <a:cubicBezTo>
                    <a:pt x="1827" y="2511"/>
                    <a:pt x="576" y="3669"/>
                    <a:pt x="1457" y="4990"/>
                  </a:cubicBezTo>
                  <a:cubicBezTo>
                    <a:pt x="1905" y="5651"/>
                    <a:pt x="2509" y="5813"/>
                    <a:pt x="2995" y="5813"/>
                  </a:cubicBezTo>
                  <a:cubicBezTo>
                    <a:pt x="3463" y="5813"/>
                    <a:pt x="3820" y="5662"/>
                    <a:pt x="3820" y="5662"/>
                  </a:cubicBezTo>
                  <a:lnTo>
                    <a:pt x="3820" y="5662"/>
                  </a:lnTo>
                  <a:cubicBezTo>
                    <a:pt x="3820" y="5662"/>
                    <a:pt x="2569" y="7702"/>
                    <a:pt x="3960" y="8490"/>
                  </a:cubicBezTo>
                  <a:cubicBezTo>
                    <a:pt x="4369" y="8732"/>
                    <a:pt x="4757" y="8817"/>
                    <a:pt x="5100" y="8817"/>
                  </a:cubicBezTo>
                  <a:cubicBezTo>
                    <a:pt x="5905" y="8817"/>
                    <a:pt x="6462" y="8351"/>
                    <a:pt x="6462" y="8351"/>
                  </a:cubicBezTo>
                  <a:lnTo>
                    <a:pt x="6462" y="8351"/>
                  </a:lnTo>
                  <a:cubicBezTo>
                    <a:pt x="6462" y="8351"/>
                    <a:pt x="5489" y="10552"/>
                    <a:pt x="7459" y="11039"/>
                  </a:cubicBezTo>
                  <a:cubicBezTo>
                    <a:pt x="7714" y="11105"/>
                    <a:pt x="7948" y="11134"/>
                    <a:pt x="8162" y="11134"/>
                  </a:cubicBezTo>
                  <a:cubicBezTo>
                    <a:pt x="9603" y="11134"/>
                    <a:pt x="10147" y="9834"/>
                    <a:pt x="10147" y="9834"/>
                  </a:cubicBezTo>
                  <a:lnTo>
                    <a:pt x="10147" y="9834"/>
                  </a:lnTo>
                  <a:cubicBezTo>
                    <a:pt x="10147" y="9834"/>
                    <a:pt x="9568" y="12661"/>
                    <a:pt x="12442" y="12661"/>
                  </a:cubicBezTo>
                  <a:cubicBezTo>
                    <a:pt x="15315" y="12661"/>
                    <a:pt x="15084" y="10298"/>
                    <a:pt x="15084" y="10297"/>
                  </a:cubicBezTo>
                  <a:lnTo>
                    <a:pt x="15084" y="10297"/>
                  </a:lnTo>
                  <a:cubicBezTo>
                    <a:pt x="15084" y="10298"/>
                    <a:pt x="15934" y="11394"/>
                    <a:pt x="17360" y="11394"/>
                  </a:cubicBezTo>
                  <a:cubicBezTo>
                    <a:pt x="17788" y="11394"/>
                    <a:pt x="18268" y="11296"/>
                    <a:pt x="18792" y="11039"/>
                  </a:cubicBezTo>
                  <a:cubicBezTo>
                    <a:pt x="21086" y="9927"/>
                    <a:pt x="21526" y="7053"/>
                    <a:pt x="19441" y="5662"/>
                  </a:cubicBezTo>
                  <a:cubicBezTo>
                    <a:pt x="19441" y="5662"/>
                    <a:pt x="14319" y="1537"/>
                    <a:pt x="7065" y="309"/>
                  </a:cubicBezTo>
                  <a:cubicBezTo>
                    <a:pt x="5809" y="92"/>
                    <a:pt x="4782" y="0"/>
                    <a:pt x="39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555;p48"/>
            <p:cNvSpPr/>
            <p:nvPr/>
          </p:nvSpPr>
          <p:spPr>
            <a:xfrm>
              <a:off x="1849591" y="1458816"/>
              <a:ext cx="22919" cy="17534"/>
            </a:xfrm>
            <a:custGeom>
              <a:avLst/>
              <a:gdLst/>
              <a:ahLst/>
              <a:cxnLst/>
              <a:rect l="l" t="t" r="r" b="b"/>
              <a:pathLst>
                <a:path w="881" h="674" fill="none" extrusionOk="0">
                  <a:moveTo>
                    <a:pt x="881" y="325"/>
                  </a:moveTo>
                  <a:cubicBezTo>
                    <a:pt x="788" y="94"/>
                    <a:pt x="533" y="1"/>
                    <a:pt x="302" y="94"/>
                  </a:cubicBezTo>
                  <a:cubicBezTo>
                    <a:pt x="93" y="186"/>
                    <a:pt x="0" y="464"/>
                    <a:pt x="93" y="673"/>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556;p48"/>
            <p:cNvSpPr/>
            <p:nvPr/>
          </p:nvSpPr>
          <p:spPr>
            <a:xfrm>
              <a:off x="1752529" y="1462458"/>
              <a:ext cx="34990" cy="22919"/>
            </a:xfrm>
            <a:custGeom>
              <a:avLst/>
              <a:gdLst/>
              <a:ahLst/>
              <a:cxnLst/>
              <a:rect l="l" t="t" r="r" b="b"/>
              <a:pathLst>
                <a:path w="1345" h="881" fill="none" extrusionOk="0">
                  <a:moveTo>
                    <a:pt x="1252" y="881"/>
                  </a:moveTo>
                  <a:cubicBezTo>
                    <a:pt x="1344" y="533"/>
                    <a:pt x="1136" y="185"/>
                    <a:pt x="788" y="93"/>
                  </a:cubicBezTo>
                  <a:cubicBezTo>
                    <a:pt x="464" y="0"/>
                    <a:pt x="93" y="209"/>
                    <a:pt x="0" y="533"/>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557;p48"/>
            <p:cNvSpPr/>
            <p:nvPr/>
          </p:nvSpPr>
          <p:spPr>
            <a:xfrm>
              <a:off x="1779038" y="1484753"/>
              <a:ext cx="129659" cy="66468"/>
            </a:xfrm>
            <a:custGeom>
              <a:avLst/>
              <a:gdLst/>
              <a:ahLst/>
              <a:cxnLst/>
              <a:rect l="l" t="t" r="r" b="b"/>
              <a:pathLst>
                <a:path w="4984" h="2555" extrusionOk="0">
                  <a:moveTo>
                    <a:pt x="1948" y="0"/>
                  </a:moveTo>
                  <a:cubicBezTo>
                    <a:pt x="1948" y="0"/>
                    <a:pt x="1322" y="974"/>
                    <a:pt x="1" y="1321"/>
                  </a:cubicBezTo>
                  <a:cubicBezTo>
                    <a:pt x="1" y="1321"/>
                    <a:pt x="1571" y="2555"/>
                    <a:pt x="4089" y="2555"/>
                  </a:cubicBezTo>
                  <a:cubicBezTo>
                    <a:pt x="4375" y="2555"/>
                    <a:pt x="4674" y="2539"/>
                    <a:pt x="4983" y="2503"/>
                  </a:cubicBezTo>
                  <a:cubicBezTo>
                    <a:pt x="4983" y="2503"/>
                    <a:pt x="3593" y="1600"/>
                    <a:pt x="3199" y="649"/>
                  </a:cubicBezTo>
                  <a:cubicBezTo>
                    <a:pt x="3199" y="649"/>
                    <a:pt x="2944" y="93"/>
                    <a:pt x="19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558;p48"/>
            <p:cNvSpPr/>
            <p:nvPr/>
          </p:nvSpPr>
          <p:spPr>
            <a:xfrm>
              <a:off x="1584914" y="1766912"/>
              <a:ext cx="52472" cy="83222"/>
            </a:xfrm>
            <a:custGeom>
              <a:avLst/>
              <a:gdLst/>
              <a:ahLst/>
              <a:cxnLst/>
              <a:rect l="l" t="t" r="r" b="b"/>
              <a:pathLst>
                <a:path w="2017" h="3199" fill="none" extrusionOk="0">
                  <a:moveTo>
                    <a:pt x="858" y="0"/>
                  </a:moveTo>
                  <a:cubicBezTo>
                    <a:pt x="858" y="0"/>
                    <a:pt x="2017" y="1600"/>
                    <a:pt x="0" y="3199"/>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559;p48"/>
            <p:cNvSpPr/>
            <p:nvPr/>
          </p:nvSpPr>
          <p:spPr>
            <a:xfrm>
              <a:off x="1558379" y="1840456"/>
              <a:ext cx="61525" cy="38008"/>
            </a:xfrm>
            <a:custGeom>
              <a:avLst/>
              <a:gdLst/>
              <a:ahLst/>
              <a:cxnLst/>
              <a:rect l="l" t="t" r="r" b="b"/>
              <a:pathLst>
                <a:path w="2365" h="1461" fill="none" extrusionOk="0">
                  <a:moveTo>
                    <a:pt x="1" y="1"/>
                  </a:moveTo>
                  <a:cubicBezTo>
                    <a:pt x="1" y="1"/>
                    <a:pt x="1623" y="186"/>
                    <a:pt x="2365" y="1461"/>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560;p48"/>
            <p:cNvSpPr/>
            <p:nvPr/>
          </p:nvSpPr>
          <p:spPr>
            <a:xfrm>
              <a:off x="1584914" y="1847688"/>
              <a:ext cx="40427" cy="35615"/>
            </a:xfrm>
            <a:custGeom>
              <a:avLst/>
              <a:gdLst/>
              <a:ahLst/>
              <a:cxnLst/>
              <a:rect l="l" t="t" r="r" b="b"/>
              <a:pathLst>
                <a:path w="1554" h="1369" fill="none" extrusionOk="0">
                  <a:moveTo>
                    <a:pt x="603" y="1368"/>
                  </a:moveTo>
                  <a:cubicBezTo>
                    <a:pt x="371" y="441"/>
                    <a:pt x="0" y="94"/>
                    <a:pt x="0" y="94"/>
                  </a:cubicBezTo>
                  <a:cubicBezTo>
                    <a:pt x="0" y="94"/>
                    <a:pt x="904" y="1"/>
                    <a:pt x="1553" y="557"/>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4580;p48"/>
          <p:cNvGrpSpPr/>
          <p:nvPr/>
        </p:nvGrpSpPr>
        <p:grpSpPr>
          <a:xfrm flipH="1">
            <a:off x="7568032" y="962335"/>
            <a:ext cx="727327" cy="590593"/>
            <a:chOff x="1286080" y="2919949"/>
            <a:chExt cx="727327" cy="590593"/>
          </a:xfrm>
        </p:grpSpPr>
        <p:sp>
          <p:nvSpPr>
            <p:cNvPr id="33" name="Google Shape;4581;p48"/>
            <p:cNvSpPr/>
            <p:nvPr/>
          </p:nvSpPr>
          <p:spPr>
            <a:xfrm>
              <a:off x="1723392" y="3090061"/>
              <a:ext cx="290015" cy="186267"/>
            </a:xfrm>
            <a:custGeom>
              <a:avLst/>
              <a:gdLst/>
              <a:ahLst/>
              <a:cxnLst/>
              <a:rect l="l" t="t" r="r" b="b"/>
              <a:pathLst>
                <a:path w="11148" h="7160" extrusionOk="0">
                  <a:moveTo>
                    <a:pt x="1781" y="1"/>
                  </a:moveTo>
                  <a:cubicBezTo>
                    <a:pt x="712" y="1"/>
                    <a:pt x="1" y="1058"/>
                    <a:pt x="309" y="2187"/>
                  </a:cubicBezTo>
                  <a:cubicBezTo>
                    <a:pt x="633" y="3323"/>
                    <a:pt x="1614" y="3394"/>
                    <a:pt x="1855" y="3394"/>
                  </a:cubicBezTo>
                  <a:cubicBezTo>
                    <a:pt x="1889" y="3394"/>
                    <a:pt x="1908" y="3393"/>
                    <a:pt x="1908" y="3393"/>
                  </a:cubicBezTo>
                  <a:lnTo>
                    <a:pt x="1908" y="3393"/>
                  </a:lnTo>
                  <a:cubicBezTo>
                    <a:pt x="1908" y="3393"/>
                    <a:pt x="888" y="4134"/>
                    <a:pt x="1908" y="5247"/>
                  </a:cubicBezTo>
                  <a:cubicBezTo>
                    <a:pt x="2230" y="5606"/>
                    <a:pt x="2541" y="5728"/>
                    <a:pt x="2816" y="5728"/>
                  </a:cubicBezTo>
                  <a:cubicBezTo>
                    <a:pt x="3409" y="5728"/>
                    <a:pt x="3832" y="5154"/>
                    <a:pt x="3832" y="5154"/>
                  </a:cubicBezTo>
                  <a:lnTo>
                    <a:pt x="3832" y="5154"/>
                  </a:lnTo>
                  <a:cubicBezTo>
                    <a:pt x="3832" y="5154"/>
                    <a:pt x="3415" y="6058"/>
                    <a:pt x="4295" y="6637"/>
                  </a:cubicBezTo>
                  <a:cubicBezTo>
                    <a:pt x="4480" y="6763"/>
                    <a:pt x="4649" y="6813"/>
                    <a:pt x="4802" y="6813"/>
                  </a:cubicBezTo>
                  <a:cubicBezTo>
                    <a:pt x="5376" y="6813"/>
                    <a:pt x="5709" y="6104"/>
                    <a:pt x="5709" y="6104"/>
                  </a:cubicBezTo>
                  <a:cubicBezTo>
                    <a:pt x="5709" y="6104"/>
                    <a:pt x="5732" y="6869"/>
                    <a:pt x="6520" y="7124"/>
                  </a:cubicBezTo>
                  <a:cubicBezTo>
                    <a:pt x="6598" y="7148"/>
                    <a:pt x="6671" y="7159"/>
                    <a:pt x="6740" y="7159"/>
                  </a:cubicBezTo>
                  <a:cubicBezTo>
                    <a:pt x="7394" y="7159"/>
                    <a:pt x="7679" y="6174"/>
                    <a:pt x="7679" y="6174"/>
                  </a:cubicBezTo>
                  <a:cubicBezTo>
                    <a:pt x="7679" y="6174"/>
                    <a:pt x="7921" y="6880"/>
                    <a:pt x="8613" y="6880"/>
                  </a:cubicBezTo>
                  <a:cubicBezTo>
                    <a:pt x="8662" y="6880"/>
                    <a:pt x="8714" y="6877"/>
                    <a:pt x="8768" y="6869"/>
                  </a:cubicBezTo>
                  <a:cubicBezTo>
                    <a:pt x="9602" y="6753"/>
                    <a:pt x="9602" y="5849"/>
                    <a:pt x="9602" y="5849"/>
                  </a:cubicBezTo>
                  <a:cubicBezTo>
                    <a:pt x="9736" y="5928"/>
                    <a:pt x="9885" y="5968"/>
                    <a:pt x="10024" y="5968"/>
                  </a:cubicBezTo>
                  <a:cubicBezTo>
                    <a:pt x="10699" y="5968"/>
                    <a:pt x="11147" y="5021"/>
                    <a:pt x="8629" y="3022"/>
                  </a:cubicBezTo>
                  <a:cubicBezTo>
                    <a:pt x="5616" y="611"/>
                    <a:pt x="2209" y="55"/>
                    <a:pt x="2209" y="55"/>
                  </a:cubicBezTo>
                  <a:cubicBezTo>
                    <a:pt x="2062" y="18"/>
                    <a:pt x="1919" y="1"/>
                    <a:pt x="17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582;p48"/>
            <p:cNvSpPr/>
            <p:nvPr/>
          </p:nvSpPr>
          <p:spPr>
            <a:xfrm>
              <a:off x="1595762" y="3400784"/>
              <a:ext cx="66338" cy="68133"/>
            </a:xfrm>
            <a:custGeom>
              <a:avLst/>
              <a:gdLst/>
              <a:ahLst/>
              <a:cxnLst/>
              <a:rect l="l" t="t" r="r" b="b"/>
              <a:pathLst>
                <a:path w="2550" h="2619" fill="none" extrusionOk="0">
                  <a:moveTo>
                    <a:pt x="2133" y="0"/>
                  </a:moveTo>
                  <a:cubicBezTo>
                    <a:pt x="2133" y="0"/>
                    <a:pt x="2550" y="1993"/>
                    <a:pt x="1" y="2619"/>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583;p48"/>
            <p:cNvSpPr/>
            <p:nvPr/>
          </p:nvSpPr>
          <p:spPr>
            <a:xfrm>
              <a:off x="1574664" y="3449016"/>
              <a:ext cx="41624" cy="61525"/>
            </a:xfrm>
            <a:custGeom>
              <a:avLst/>
              <a:gdLst/>
              <a:ahLst/>
              <a:cxnLst/>
              <a:rect l="l" t="t" r="r" b="b"/>
              <a:pathLst>
                <a:path w="1600" h="2365" fill="none" extrusionOk="0">
                  <a:moveTo>
                    <a:pt x="0" y="0"/>
                  </a:moveTo>
                  <a:cubicBezTo>
                    <a:pt x="0" y="0"/>
                    <a:pt x="1437" y="858"/>
                    <a:pt x="1600" y="2364"/>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584;p48"/>
            <p:cNvSpPr/>
            <p:nvPr/>
          </p:nvSpPr>
          <p:spPr>
            <a:xfrm>
              <a:off x="1595762" y="3468891"/>
              <a:ext cx="31972" cy="37410"/>
            </a:xfrm>
            <a:custGeom>
              <a:avLst/>
              <a:gdLst/>
              <a:ahLst/>
              <a:cxnLst/>
              <a:rect l="l" t="t" r="r" b="b"/>
              <a:pathLst>
                <a:path w="1229" h="1438" fill="none" extrusionOk="0">
                  <a:moveTo>
                    <a:pt x="24" y="1438"/>
                  </a:moveTo>
                  <a:cubicBezTo>
                    <a:pt x="209" y="488"/>
                    <a:pt x="1" y="1"/>
                    <a:pt x="1" y="1"/>
                  </a:cubicBezTo>
                  <a:cubicBezTo>
                    <a:pt x="1" y="1"/>
                    <a:pt x="881" y="302"/>
                    <a:pt x="1229" y="1090"/>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585;p48"/>
            <p:cNvSpPr/>
            <p:nvPr/>
          </p:nvSpPr>
          <p:spPr>
            <a:xfrm>
              <a:off x="1436004" y="2919949"/>
              <a:ext cx="445559" cy="518401"/>
            </a:xfrm>
            <a:custGeom>
              <a:avLst/>
              <a:gdLst/>
              <a:ahLst/>
              <a:cxnLst/>
              <a:rect l="l" t="t" r="r" b="b"/>
              <a:pathLst>
                <a:path w="17127" h="19927" extrusionOk="0">
                  <a:moveTo>
                    <a:pt x="8190" y="1"/>
                  </a:moveTo>
                  <a:cubicBezTo>
                    <a:pt x="3577" y="1"/>
                    <a:pt x="2745" y="4414"/>
                    <a:pt x="2040" y="7568"/>
                  </a:cubicBezTo>
                  <a:cubicBezTo>
                    <a:pt x="1159" y="11531"/>
                    <a:pt x="1437" y="14543"/>
                    <a:pt x="0" y="19155"/>
                  </a:cubicBezTo>
                  <a:cubicBezTo>
                    <a:pt x="0" y="19155"/>
                    <a:pt x="2691" y="19927"/>
                    <a:pt x="5641" y="19927"/>
                  </a:cubicBezTo>
                  <a:cubicBezTo>
                    <a:pt x="7263" y="19927"/>
                    <a:pt x="8963" y="19693"/>
                    <a:pt x="10336" y="18970"/>
                  </a:cubicBezTo>
                  <a:cubicBezTo>
                    <a:pt x="12144" y="18043"/>
                    <a:pt x="13836" y="16560"/>
                    <a:pt x="14624" y="13408"/>
                  </a:cubicBezTo>
                  <a:cubicBezTo>
                    <a:pt x="17127" y="3466"/>
                    <a:pt x="14021" y="499"/>
                    <a:pt x="8923" y="36"/>
                  </a:cubicBezTo>
                  <a:cubicBezTo>
                    <a:pt x="8668" y="12"/>
                    <a:pt x="8424" y="1"/>
                    <a:pt x="8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586;p48"/>
            <p:cNvSpPr/>
            <p:nvPr/>
          </p:nvSpPr>
          <p:spPr>
            <a:xfrm>
              <a:off x="1561396" y="3150858"/>
              <a:ext cx="273756" cy="287310"/>
            </a:xfrm>
            <a:custGeom>
              <a:avLst/>
              <a:gdLst/>
              <a:ahLst/>
              <a:cxnLst/>
              <a:rect l="l" t="t" r="r" b="b"/>
              <a:pathLst>
                <a:path w="10523" h="11044" extrusionOk="0">
                  <a:moveTo>
                    <a:pt x="6707" y="1"/>
                  </a:moveTo>
                  <a:cubicBezTo>
                    <a:pt x="2094" y="1"/>
                    <a:pt x="1263" y="4414"/>
                    <a:pt x="557" y="7568"/>
                  </a:cubicBezTo>
                  <a:cubicBezTo>
                    <a:pt x="279" y="8773"/>
                    <a:pt x="116" y="9908"/>
                    <a:pt x="1" y="11021"/>
                  </a:cubicBezTo>
                  <a:cubicBezTo>
                    <a:pt x="297" y="11036"/>
                    <a:pt x="598" y="11044"/>
                    <a:pt x="901" y="11044"/>
                  </a:cubicBezTo>
                  <a:cubicBezTo>
                    <a:pt x="2496" y="11044"/>
                    <a:pt x="4153" y="10814"/>
                    <a:pt x="5516" y="10094"/>
                  </a:cubicBezTo>
                  <a:cubicBezTo>
                    <a:pt x="7324" y="9167"/>
                    <a:pt x="9016" y="7684"/>
                    <a:pt x="9804" y="4532"/>
                  </a:cubicBezTo>
                  <a:cubicBezTo>
                    <a:pt x="10151" y="3141"/>
                    <a:pt x="10383" y="1890"/>
                    <a:pt x="10522" y="777"/>
                  </a:cubicBezTo>
                  <a:cubicBezTo>
                    <a:pt x="9618" y="360"/>
                    <a:pt x="8575" y="129"/>
                    <a:pt x="7440" y="36"/>
                  </a:cubicBezTo>
                  <a:cubicBezTo>
                    <a:pt x="7185" y="12"/>
                    <a:pt x="6941" y="1"/>
                    <a:pt x="67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587;p48"/>
            <p:cNvSpPr/>
            <p:nvPr/>
          </p:nvSpPr>
          <p:spPr>
            <a:xfrm>
              <a:off x="1286080" y="3090061"/>
              <a:ext cx="290536" cy="186267"/>
            </a:xfrm>
            <a:custGeom>
              <a:avLst/>
              <a:gdLst/>
              <a:ahLst/>
              <a:cxnLst/>
              <a:rect l="l" t="t" r="r" b="b"/>
              <a:pathLst>
                <a:path w="11168" h="7160" extrusionOk="0">
                  <a:moveTo>
                    <a:pt x="9383" y="1"/>
                  </a:moveTo>
                  <a:cubicBezTo>
                    <a:pt x="9247" y="1"/>
                    <a:pt x="9106" y="18"/>
                    <a:pt x="8961" y="55"/>
                  </a:cubicBezTo>
                  <a:cubicBezTo>
                    <a:pt x="8961" y="55"/>
                    <a:pt x="5555" y="611"/>
                    <a:pt x="2519" y="3022"/>
                  </a:cubicBezTo>
                  <a:cubicBezTo>
                    <a:pt x="0" y="5021"/>
                    <a:pt x="464" y="5968"/>
                    <a:pt x="1132" y="5968"/>
                  </a:cubicBezTo>
                  <a:cubicBezTo>
                    <a:pt x="1269" y="5968"/>
                    <a:pt x="1415" y="5928"/>
                    <a:pt x="1545" y="5849"/>
                  </a:cubicBezTo>
                  <a:cubicBezTo>
                    <a:pt x="1545" y="5849"/>
                    <a:pt x="1568" y="6753"/>
                    <a:pt x="2380" y="6869"/>
                  </a:cubicBezTo>
                  <a:cubicBezTo>
                    <a:pt x="2435" y="6877"/>
                    <a:pt x="2488" y="6880"/>
                    <a:pt x="2539" y="6880"/>
                  </a:cubicBezTo>
                  <a:cubicBezTo>
                    <a:pt x="3250" y="6880"/>
                    <a:pt x="3492" y="6174"/>
                    <a:pt x="3492" y="6174"/>
                  </a:cubicBezTo>
                  <a:cubicBezTo>
                    <a:pt x="3492" y="6174"/>
                    <a:pt x="3776" y="7159"/>
                    <a:pt x="4431" y="7159"/>
                  </a:cubicBezTo>
                  <a:cubicBezTo>
                    <a:pt x="4500" y="7159"/>
                    <a:pt x="4573" y="7148"/>
                    <a:pt x="4651" y="7124"/>
                  </a:cubicBezTo>
                  <a:cubicBezTo>
                    <a:pt x="5439" y="6869"/>
                    <a:pt x="5462" y="6104"/>
                    <a:pt x="5462" y="6104"/>
                  </a:cubicBezTo>
                  <a:cubicBezTo>
                    <a:pt x="5462" y="6104"/>
                    <a:pt x="5780" y="6813"/>
                    <a:pt x="6360" y="6813"/>
                  </a:cubicBezTo>
                  <a:cubicBezTo>
                    <a:pt x="6514" y="6813"/>
                    <a:pt x="6686" y="6763"/>
                    <a:pt x="6876" y="6637"/>
                  </a:cubicBezTo>
                  <a:cubicBezTo>
                    <a:pt x="7756" y="6058"/>
                    <a:pt x="7339" y="5154"/>
                    <a:pt x="7339" y="5154"/>
                  </a:cubicBezTo>
                  <a:lnTo>
                    <a:pt x="7339" y="5154"/>
                  </a:lnTo>
                  <a:cubicBezTo>
                    <a:pt x="7339" y="5154"/>
                    <a:pt x="7762" y="5728"/>
                    <a:pt x="8355" y="5728"/>
                  </a:cubicBezTo>
                  <a:cubicBezTo>
                    <a:pt x="8629" y="5728"/>
                    <a:pt x="8940" y="5606"/>
                    <a:pt x="9263" y="5247"/>
                  </a:cubicBezTo>
                  <a:cubicBezTo>
                    <a:pt x="10259" y="4134"/>
                    <a:pt x="9263" y="3393"/>
                    <a:pt x="9263" y="3393"/>
                  </a:cubicBezTo>
                  <a:lnTo>
                    <a:pt x="9263" y="3393"/>
                  </a:lnTo>
                  <a:cubicBezTo>
                    <a:pt x="9263" y="3393"/>
                    <a:pt x="9282" y="3394"/>
                    <a:pt x="9316" y="3394"/>
                  </a:cubicBezTo>
                  <a:cubicBezTo>
                    <a:pt x="9556" y="3394"/>
                    <a:pt x="10534" y="3323"/>
                    <a:pt x="10838" y="2187"/>
                  </a:cubicBezTo>
                  <a:cubicBezTo>
                    <a:pt x="11167" y="1058"/>
                    <a:pt x="10440" y="1"/>
                    <a:pt x="93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588;p48"/>
            <p:cNvSpPr/>
            <p:nvPr/>
          </p:nvSpPr>
          <p:spPr>
            <a:xfrm>
              <a:off x="1477602" y="3409811"/>
              <a:ext cx="71151" cy="52472"/>
            </a:xfrm>
            <a:custGeom>
              <a:avLst/>
              <a:gdLst/>
              <a:ahLst/>
              <a:cxnLst/>
              <a:rect l="l" t="t" r="r" b="b"/>
              <a:pathLst>
                <a:path w="2735" h="2017" fill="none" extrusionOk="0">
                  <a:moveTo>
                    <a:pt x="2735" y="1"/>
                  </a:moveTo>
                  <a:cubicBezTo>
                    <a:pt x="2735" y="1"/>
                    <a:pt x="2642" y="2017"/>
                    <a:pt x="0" y="1994"/>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589;p48"/>
            <p:cNvSpPr/>
            <p:nvPr/>
          </p:nvSpPr>
          <p:spPr>
            <a:xfrm>
              <a:off x="1462513" y="3437543"/>
              <a:ext cx="30776" cy="69356"/>
            </a:xfrm>
            <a:custGeom>
              <a:avLst/>
              <a:gdLst/>
              <a:ahLst/>
              <a:cxnLst/>
              <a:rect l="l" t="t" r="r" b="b"/>
              <a:pathLst>
                <a:path w="1183" h="2666" fill="none" extrusionOk="0">
                  <a:moveTo>
                    <a:pt x="1" y="1"/>
                  </a:moveTo>
                  <a:cubicBezTo>
                    <a:pt x="1" y="1"/>
                    <a:pt x="1183" y="1183"/>
                    <a:pt x="928" y="2666"/>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590;p48"/>
            <p:cNvSpPr/>
            <p:nvPr/>
          </p:nvSpPr>
          <p:spPr>
            <a:xfrm>
              <a:off x="1468549" y="3461659"/>
              <a:ext cx="33195" cy="36811"/>
            </a:xfrm>
            <a:custGeom>
              <a:avLst/>
              <a:gdLst/>
              <a:ahLst/>
              <a:cxnLst/>
              <a:rect l="l" t="t" r="r" b="b"/>
              <a:pathLst>
                <a:path w="1276" h="1415" fill="none" extrusionOk="0">
                  <a:moveTo>
                    <a:pt x="1" y="1415"/>
                  </a:moveTo>
                  <a:cubicBezTo>
                    <a:pt x="418" y="534"/>
                    <a:pt x="348" y="1"/>
                    <a:pt x="348" y="1"/>
                  </a:cubicBezTo>
                  <a:cubicBezTo>
                    <a:pt x="348" y="1"/>
                    <a:pt x="1113" y="511"/>
                    <a:pt x="1275" y="1368"/>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591;p48"/>
            <p:cNvSpPr/>
            <p:nvPr/>
          </p:nvSpPr>
          <p:spPr>
            <a:xfrm>
              <a:off x="1791109" y="3027573"/>
              <a:ext cx="24142" cy="17508"/>
            </a:xfrm>
            <a:custGeom>
              <a:avLst/>
              <a:gdLst/>
              <a:ahLst/>
              <a:cxnLst/>
              <a:rect l="l" t="t" r="r" b="b"/>
              <a:pathLst>
                <a:path w="928" h="673" fill="none" extrusionOk="0">
                  <a:moveTo>
                    <a:pt x="927" y="325"/>
                  </a:moveTo>
                  <a:cubicBezTo>
                    <a:pt x="811" y="93"/>
                    <a:pt x="557" y="1"/>
                    <a:pt x="325" y="93"/>
                  </a:cubicBezTo>
                  <a:cubicBezTo>
                    <a:pt x="116" y="186"/>
                    <a:pt x="0" y="464"/>
                    <a:pt x="116" y="673"/>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592;p48"/>
            <p:cNvSpPr/>
            <p:nvPr/>
          </p:nvSpPr>
          <p:spPr>
            <a:xfrm>
              <a:off x="1736842" y="3100519"/>
              <a:ext cx="98311" cy="26873"/>
            </a:xfrm>
            <a:custGeom>
              <a:avLst/>
              <a:gdLst/>
              <a:ahLst/>
              <a:cxnLst/>
              <a:rect l="l" t="t" r="r" b="b"/>
              <a:pathLst>
                <a:path w="3779" h="1033" extrusionOk="0">
                  <a:moveTo>
                    <a:pt x="3778" y="1"/>
                  </a:moveTo>
                  <a:lnTo>
                    <a:pt x="1" y="325"/>
                  </a:lnTo>
                  <a:cubicBezTo>
                    <a:pt x="537" y="848"/>
                    <a:pt x="1088" y="1032"/>
                    <a:pt x="1598" y="1032"/>
                  </a:cubicBezTo>
                  <a:cubicBezTo>
                    <a:pt x="2804" y="1032"/>
                    <a:pt x="3778" y="1"/>
                    <a:pt x="37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93;p48"/>
            <p:cNvSpPr/>
            <p:nvPr/>
          </p:nvSpPr>
          <p:spPr>
            <a:xfrm>
              <a:off x="1736842" y="3052573"/>
              <a:ext cx="133873" cy="59548"/>
            </a:xfrm>
            <a:custGeom>
              <a:avLst/>
              <a:gdLst/>
              <a:ahLst/>
              <a:cxnLst/>
              <a:rect l="l" t="t" r="r" b="b"/>
              <a:pathLst>
                <a:path w="5146" h="2289" extrusionOk="0">
                  <a:moveTo>
                    <a:pt x="1998" y="1"/>
                  </a:moveTo>
                  <a:cubicBezTo>
                    <a:pt x="1800" y="1"/>
                    <a:pt x="1559" y="34"/>
                    <a:pt x="1275" y="129"/>
                  </a:cubicBezTo>
                  <a:cubicBezTo>
                    <a:pt x="1275" y="129"/>
                    <a:pt x="1113" y="1311"/>
                    <a:pt x="1" y="2168"/>
                  </a:cubicBezTo>
                  <a:cubicBezTo>
                    <a:pt x="1" y="2168"/>
                    <a:pt x="479" y="2289"/>
                    <a:pt x="1240" y="2289"/>
                  </a:cubicBezTo>
                  <a:cubicBezTo>
                    <a:pt x="2214" y="2289"/>
                    <a:pt x="3650" y="2092"/>
                    <a:pt x="5145" y="1195"/>
                  </a:cubicBezTo>
                  <a:cubicBezTo>
                    <a:pt x="5145" y="1195"/>
                    <a:pt x="3500" y="940"/>
                    <a:pt x="2712" y="198"/>
                  </a:cubicBezTo>
                  <a:cubicBezTo>
                    <a:pt x="2712" y="198"/>
                    <a:pt x="2479" y="1"/>
                    <a:pt x="1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594;p48"/>
            <p:cNvSpPr/>
            <p:nvPr/>
          </p:nvSpPr>
          <p:spPr>
            <a:xfrm>
              <a:off x="1701877" y="3032412"/>
              <a:ext cx="35589" cy="23518"/>
            </a:xfrm>
            <a:custGeom>
              <a:avLst/>
              <a:gdLst/>
              <a:ahLst/>
              <a:cxnLst/>
              <a:rect l="l" t="t" r="r" b="b"/>
              <a:pathLst>
                <a:path w="1368" h="904" fill="none" extrusionOk="0">
                  <a:moveTo>
                    <a:pt x="1275" y="904"/>
                  </a:moveTo>
                  <a:cubicBezTo>
                    <a:pt x="1368" y="556"/>
                    <a:pt x="1159" y="209"/>
                    <a:pt x="788" y="93"/>
                  </a:cubicBezTo>
                  <a:cubicBezTo>
                    <a:pt x="441" y="0"/>
                    <a:pt x="93" y="209"/>
                    <a:pt x="0" y="580"/>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7" name="Google Shape;1540;p63"/>
          <p:cNvPicPr preferRelativeResize="0"/>
          <p:nvPr/>
        </p:nvPicPr>
        <p:blipFill rotWithShape="1">
          <a:blip r:embed="rId2">
            <a:alphaModFix/>
          </a:blip>
          <a:srcRect t="9703" r="2400" b="9501"/>
          <a:stretch/>
        </p:blipFill>
        <p:spPr>
          <a:xfrm>
            <a:off x="3523260" y="3864297"/>
            <a:ext cx="1392925" cy="1000675"/>
          </a:xfrm>
          <a:prstGeom prst="rect">
            <a:avLst/>
          </a:prstGeom>
          <a:noFill/>
          <a:ln>
            <a:noFill/>
          </a:ln>
        </p:spPr>
      </p:pic>
      <p:pic>
        <p:nvPicPr>
          <p:cNvPr id="48" name="Google Shape;1540;p63"/>
          <p:cNvPicPr preferRelativeResize="0"/>
          <p:nvPr/>
        </p:nvPicPr>
        <p:blipFill rotWithShape="1">
          <a:blip r:embed="rId2">
            <a:alphaModFix/>
          </a:blip>
          <a:srcRect t="9703" r="2400" b="9501"/>
          <a:stretch/>
        </p:blipFill>
        <p:spPr>
          <a:xfrm rot="1010125">
            <a:off x="4317701" y="3936166"/>
            <a:ext cx="1392925" cy="1000675"/>
          </a:xfrm>
          <a:prstGeom prst="rect">
            <a:avLst/>
          </a:prstGeom>
          <a:noFill/>
          <a:ln>
            <a:noFill/>
          </a:ln>
        </p:spPr>
      </p:pic>
    </p:spTree>
    <p:extLst>
      <p:ext uri="{BB962C8B-B14F-4D97-AF65-F5344CB8AC3E}">
        <p14:creationId xmlns:p14="http://schemas.microsoft.com/office/powerpoint/2010/main" val="1939829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oogle Shape;4546;p48"/>
          <p:cNvGrpSpPr/>
          <p:nvPr/>
        </p:nvGrpSpPr>
        <p:grpSpPr>
          <a:xfrm>
            <a:off x="745893" y="844803"/>
            <a:ext cx="1099498" cy="557632"/>
            <a:chOff x="1100281" y="1325671"/>
            <a:chExt cx="1099498" cy="557632"/>
          </a:xfrm>
        </p:grpSpPr>
        <p:sp>
          <p:nvSpPr>
            <p:cNvPr id="18" name="Google Shape;4547;p48"/>
            <p:cNvSpPr/>
            <p:nvPr/>
          </p:nvSpPr>
          <p:spPr>
            <a:xfrm>
              <a:off x="1639780" y="1354340"/>
              <a:ext cx="559999" cy="329402"/>
            </a:xfrm>
            <a:custGeom>
              <a:avLst/>
              <a:gdLst/>
              <a:ahLst/>
              <a:cxnLst/>
              <a:rect l="l" t="t" r="r" b="b"/>
              <a:pathLst>
                <a:path w="21526" h="12662" extrusionOk="0">
                  <a:moveTo>
                    <a:pt x="17562" y="0"/>
                  </a:moveTo>
                  <a:cubicBezTo>
                    <a:pt x="16729" y="0"/>
                    <a:pt x="15699" y="92"/>
                    <a:pt x="14438" y="309"/>
                  </a:cubicBezTo>
                  <a:cubicBezTo>
                    <a:pt x="7185" y="1537"/>
                    <a:pt x="2063" y="5662"/>
                    <a:pt x="2063" y="5662"/>
                  </a:cubicBezTo>
                  <a:cubicBezTo>
                    <a:pt x="0" y="7053"/>
                    <a:pt x="441" y="9927"/>
                    <a:pt x="2712" y="11039"/>
                  </a:cubicBezTo>
                  <a:cubicBezTo>
                    <a:pt x="3236" y="11296"/>
                    <a:pt x="3717" y="11394"/>
                    <a:pt x="4147" y="11394"/>
                  </a:cubicBezTo>
                  <a:cubicBezTo>
                    <a:pt x="5579" y="11394"/>
                    <a:pt x="6443" y="10298"/>
                    <a:pt x="6443" y="10297"/>
                  </a:cubicBezTo>
                  <a:lnTo>
                    <a:pt x="6443" y="10297"/>
                  </a:lnTo>
                  <a:cubicBezTo>
                    <a:pt x="6443" y="10298"/>
                    <a:pt x="6188" y="12661"/>
                    <a:pt x="9062" y="12661"/>
                  </a:cubicBezTo>
                  <a:cubicBezTo>
                    <a:pt x="11935" y="12661"/>
                    <a:pt x="11379" y="9834"/>
                    <a:pt x="11379" y="9834"/>
                  </a:cubicBezTo>
                  <a:lnTo>
                    <a:pt x="11379" y="9834"/>
                  </a:lnTo>
                  <a:cubicBezTo>
                    <a:pt x="11379" y="9834"/>
                    <a:pt x="11924" y="11134"/>
                    <a:pt x="13365" y="11134"/>
                  </a:cubicBezTo>
                  <a:cubicBezTo>
                    <a:pt x="13579" y="11134"/>
                    <a:pt x="13813" y="11105"/>
                    <a:pt x="14068" y="11039"/>
                  </a:cubicBezTo>
                  <a:cubicBezTo>
                    <a:pt x="16038" y="10552"/>
                    <a:pt x="15064" y="8351"/>
                    <a:pt x="15064" y="8351"/>
                  </a:cubicBezTo>
                  <a:lnTo>
                    <a:pt x="15064" y="8351"/>
                  </a:lnTo>
                  <a:cubicBezTo>
                    <a:pt x="15064" y="8351"/>
                    <a:pt x="15622" y="8817"/>
                    <a:pt x="16426" y="8817"/>
                  </a:cubicBezTo>
                  <a:cubicBezTo>
                    <a:pt x="16770" y="8817"/>
                    <a:pt x="17158" y="8732"/>
                    <a:pt x="17567" y="8490"/>
                  </a:cubicBezTo>
                  <a:cubicBezTo>
                    <a:pt x="18934" y="7702"/>
                    <a:pt x="17683" y="5662"/>
                    <a:pt x="17683" y="5662"/>
                  </a:cubicBezTo>
                  <a:lnTo>
                    <a:pt x="17683" y="5662"/>
                  </a:lnTo>
                  <a:cubicBezTo>
                    <a:pt x="17683" y="5662"/>
                    <a:pt x="18046" y="5813"/>
                    <a:pt x="18520" y="5813"/>
                  </a:cubicBezTo>
                  <a:cubicBezTo>
                    <a:pt x="19011" y="5813"/>
                    <a:pt x="19622" y="5651"/>
                    <a:pt x="20070" y="4990"/>
                  </a:cubicBezTo>
                  <a:cubicBezTo>
                    <a:pt x="20951" y="3669"/>
                    <a:pt x="19699" y="2511"/>
                    <a:pt x="19699" y="2511"/>
                  </a:cubicBezTo>
                  <a:cubicBezTo>
                    <a:pt x="21040" y="2070"/>
                    <a:pt x="21526" y="0"/>
                    <a:pt x="17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548;p48"/>
            <p:cNvSpPr/>
            <p:nvPr/>
          </p:nvSpPr>
          <p:spPr>
            <a:xfrm>
              <a:off x="1708511" y="1763894"/>
              <a:ext cx="43419" cy="85641"/>
            </a:xfrm>
            <a:custGeom>
              <a:avLst/>
              <a:gdLst/>
              <a:ahLst/>
              <a:cxnLst/>
              <a:rect l="l" t="t" r="r" b="b"/>
              <a:pathLst>
                <a:path w="1669" h="3292" fill="none" extrusionOk="0">
                  <a:moveTo>
                    <a:pt x="0" y="1"/>
                  </a:moveTo>
                  <a:cubicBezTo>
                    <a:pt x="0" y="1"/>
                    <a:pt x="1669" y="1090"/>
                    <a:pt x="348" y="3291"/>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549;p48"/>
            <p:cNvSpPr/>
            <p:nvPr/>
          </p:nvSpPr>
          <p:spPr>
            <a:xfrm>
              <a:off x="1689806" y="1839858"/>
              <a:ext cx="70579" cy="24142"/>
            </a:xfrm>
            <a:custGeom>
              <a:avLst/>
              <a:gdLst/>
              <a:ahLst/>
              <a:cxnLst/>
              <a:rect l="l" t="t" r="r" b="b"/>
              <a:pathLst>
                <a:path w="2713" h="928" fill="none" extrusionOk="0">
                  <a:moveTo>
                    <a:pt x="1" y="418"/>
                  </a:moveTo>
                  <a:cubicBezTo>
                    <a:pt x="1" y="418"/>
                    <a:pt x="1577" y="1"/>
                    <a:pt x="2712" y="928"/>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550;p48"/>
            <p:cNvSpPr/>
            <p:nvPr/>
          </p:nvSpPr>
          <p:spPr>
            <a:xfrm>
              <a:off x="1717538" y="1839260"/>
              <a:ext cx="42248" cy="35589"/>
            </a:xfrm>
            <a:custGeom>
              <a:avLst/>
              <a:gdLst/>
              <a:ahLst/>
              <a:cxnLst/>
              <a:rect l="l" t="t" r="r" b="b"/>
              <a:pathLst>
                <a:path w="1624" h="1368" fill="none" extrusionOk="0">
                  <a:moveTo>
                    <a:pt x="1021" y="1368"/>
                  </a:moveTo>
                  <a:cubicBezTo>
                    <a:pt x="488" y="603"/>
                    <a:pt x="1" y="418"/>
                    <a:pt x="1" y="418"/>
                  </a:cubicBezTo>
                  <a:cubicBezTo>
                    <a:pt x="1" y="418"/>
                    <a:pt x="812" y="0"/>
                    <a:pt x="1623" y="279"/>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551;p48"/>
            <p:cNvSpPr/>
            <p:nvPr/>
          </p:nvSpPr>
          <p:spPr>
            <a:xfrm>
              <a:off x="1406451" y="1325671"/>
              <a:ext cx="501647" cy="499280"/>
            </a:xfrm>
            <a:custGeom>
              <a:avLst/>
              <a:gdLst/>
              <a:ahLst/>
              <a:cxnLst/>
              <a:rect l="l" t="t" r="r" b="b"/>
              <a:pathLst>
                <a:path w="19283" h="19192" extrusionOk="0">
                  <a:moveTo>
                    <a:pt x="12523" y="0"/>
                  </a:moveTo>
                  <a:cubicBezTo>
                    <a:pt x="12134" y="0"/>
                    <a:pt x="11743" y="51"/>
                    <a:pt x="11356" y="159"/>
                  </a:cubicBezTo>
                  <a:cubicBezTo>
                    <a:pt x="10151" y="484"/>
                    <a:pt x="8807" y="1226"/>
                    <a:pt x="8066" y="3589"/>
                  </a:cubicBezTo>
                  <a:cubicBezTo>
                    <a:pt x="7078" y="6833"/>
                    <a:pt x="6722" y="9026"/>
                    <a:pt x="4438" y="9026"/>
                  </a:cubicBezTo>
                  <a:cubicBezTo>
                    <a:pt x="4094" y="9026"/>
                    <a:pt x="3707" y="8976"/>
                    <a:pt x="3268" y="8873"/>
                  </a:cubicBezTo>
                  <a:cubicBezTo>
                    <a:pt x="2272" y="8637"/>
                    <a:pt x="1607" y="8420"/>
                    <a:pt x="1157" y="8420"/>
                  </a:cubicBezTo>
                  <a:cubicBezTo>
                    <a:pt x="329" y="8420"/>
                    <a:pt x="230" y="9153"/>
                    <a:pt x="140" y="11840"/>
                  </a:cubicBezTo>
                  <a:cubicBezTo>
                    <a:pt x="1" y="15038"/>
                    <a:pt x="2318" y="17680"/>
                    <a:pt x="5864" y="18653"/>
                  </a:cubicBezTo>
                  <a:cubicBezTo>
                    <a:pt x="7133" y="19011"/>
                    <a:pt x="8372" y="19191"/>
                    <a:pt x="9550" y="19191"/>
                  </a:cubicBezTo>
                  <a:cubicBezTo>
                    <a:pt x="14095" y="19191"/>
                    <a:pt x="17742" y="16513"/>
                    <a:pt x="18772" y="11029"/>
                  </a:cubicBezTo>
                  <a:cubicBezTo>
                    <a:pt x="19282" y="8271"/>
                    <a:pt x="18494" y="4980"/>
                    <a:pt x="17683" y="3427"/>
                  </a:cubicBezTo>
                  <a:cubicBezTo>
                    <a:pt x="16666" y="1491"/>
                    <a:pt x="14625" y="0"/>
                    <a:pt x="125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552;p48"/>
            <p:cNvSpPr/>
            <p:nvPr/>
          </p:nvSpPr>
          <p:spPr>
            <a:xfrm>
              <a:off x="1440219" y="1602055"/>
              <a:ext cx="440746" cy="222818"/>
            </a:xfrm>
            <a:custGeom>
              <a:avLst/>
              <a:gdLst/>
              <a:ahLst/>
              <a:cxnLst/>
              <a:rect l="l" t="t" r="r" b="b"/>
              <a:pathLst>
                <a:path w="16942" h="8565" extrusionOk="0">
                  <a:moveTo>
                    <a:pt x="14123" y="1"/>
                  </a:moveTo>
                  <a:cubicBezTo>
                    <a:pt x="11343" y="1"/>
                    <a:pt x="11444" y="4666"/>
                    <a:pt x="7115" y="5387"/>
                  </a:cubicBezTo>
                  <a:cubicBezTo>
                    <a:pt x="6195" y="5536"/>
                    <a:pt x="5301" y="5596"/>
                    <a:pt x="4458" y="5596"/>
                  </a:cubicBezTo>
                  <a:cubicBezTo>
                    <a:pt x="2667" y="5596"/>
                    <a:pt x="1103" y="5323"/>
                    <a:pt x="0" y="5040"/>
                  </a:cubicBezTo>
                  <a:lnTo>
                    <a:pt x="0" y="5040"/>
                  </a:lnTo>
                  <a:cubicBezTo>
                    <a:pt x="997" y="6430"/>
                    <a:pt x="2596" y="7496"/>
                    <a:pt x="4566" y="8029"/>
                  </a:cubicBezTo>
                  <a:cubicBezTo>
                    <a:pt x="5831" y="8385"/>
                    <a:pt x="7066" y="8565"/>
                    <a:pt x="8241" y="8565"/>
                  </a:cubicBezTo>
                  <a:cubicBezTo>
                    <a:pt x="12188" y="8565"/>
                    <a:pt x="15459" y="6541"/>
                    <a:pt x="16941" y="2398"/>
                  </a:cubicBezTo>
                  <a:cubicBezTo>
                    <a:pt x="16779" y="1401"/>
                    <a:pt x="16246" y="497"/>
                    <a:pt x="14972" y="127"/>
                  </a:cubicBezTo>
                  <a:cubicBezTo>
                    <a:pt x="14660" y="40"/>
                    <a:pt x="14380" y="1"/>
                    <a:pt x="141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553;p48"/>
            <p:cNvSpPr/>
            <p:nvPr/>
          </p:nvSpPr>
          <p:spPr>
            <a:xfrm>
              <a:off x="1779038" y="1519119"/>
              <a:ext cx="91079" cy="38086"/>
            </a:xfrm>
            <a:custGeom>
              <a:avLst/>
              <a:gdLst/>
              <a:ahLst/>
              <a:cxnLst/>
              <a:rect l="l" t="t" r="r" b="b"/>
              <a:pathLst>
                <a:path w="3501" h="1464" extrusionOk="0">
                  <a:moveTo>
                    <a:pt x="1" y="0"/>
                  </a:moveTo>
                  <a:lnTo>
                    <a:pt x="1" y="0"/>
                  </a:lnTo>
                  <a:cubicBezTo>
                    <a:pt x="453" y="1177"/>
                    <a:pt x="1362" y="1464"/>
                    <a:pt x="2140" y="1464"/>
                  </a:cubicBezTo>
                  <a:cubicBezTo>
                    <a:pt x="2879" y="1464"/>
                    <a:pt x="3500" y="1206"/>
                    <a:pt x="3500" y="1206"/>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554;p48"/>
            <p:cNvSpPr/>
            <p:nvPr/>
          </p:nvSpPr>
          <p:spPr>
            <a:xfrm>
              <a:off x="1100281" y="1354340"/>
              <a:ext cx="560025" cy="329402"/>
            </a:xfrm>
            <a:custGeom>
              <a:avLst/>
              <a:gdLst/>
              <a:ahLst/>
              <a:cxnLst/>
              <a:rect l="l" t="t" r="r" b="b"/>
              <a:pathLst>
                <a:path w="21527" h="12662" extrusionOk="0">
                  <a:moveTo>
                    <a:pt x="3951" y="0"/>
                  </a:moveTo>
                  <a:cubicBezTo>
                    <a:pt x="1" y="0"/>
                    <a:pt x="487" y="2070"/>
                    <a:pt x="1827" y="2511"/>
                  </a:cubicBezTo>
                  <a:cubicBezTo>
                    <a:pt x="1827" y="2511"/>
                    <a:pt x="576" y="3669"/>
                    <a:pt x="1457" y="4990"/>
                  </a:cubicBezTo>
                  <a:cubicBezTo>
                    <a:pt x="1905" y="5651"/>
                    <a:pt x="2509" y="5813"/>
                    <a:pt x="2995" y="5813"/>
                  </a:cubicBezTo>
                  <a:cubicBezTo>
                    <a:pt x="3463" y="5813"/>
                    <a:pt x="3820" y="5662"/>
                    <a:pt x="3820" y="5662"/>
                  </a:cubicBezTo>
                  <a:lnTo>
                    <a:pt x="3820" y="5662"/>
                  </a:lnTo>
                  <a:cubicBezTo>
                    <a:pt x="3820" y="5662"/>
                    <a:pt x="2569" y="7702"/>
                    <a:pt x="3960" y="8490"/>
                  </a:cubicBezTo>
                  <a:cubicBezTo>
                    <a:pt x="4369" y="8732"/>
                    <a:pt x="4757" y="8817"/>
                    <a:pt x="5100" y="8817"/>
                  </a:cubicBezTo>
                  <a:cubicBezTo>
                    <a:pt x="5905" y="8817"/>
                    <a:pt x="6462" y="8351"/>
                    <a:pt x="6462" y="8351"/>
                  </a:cubicBezTo>
                  <a:lnTo>
                    <a:pt x="6462" y="8351"/>
                  </a:lnTo>
                  <a:cubicBezTo>
                    <a:pt x="6462" y="8351"/>
                    <a:pt x="5489" y="10552"/>
                    <a:pt x="7459" y="11039"/>
                  </a:cubicBezTo>
                  <a:cubicBezTo>
                    <a:pt x="7714" y="11105"/>
                    <a:pt x="7948" y="11134"/>
                    <a:pt x="8162" y="11134"/>
                  </a:cubicBezTo>
                  <a:cubicBezTo>
                    <a:pt x="9603" y="11134"/>
                    <a:pt x="10147" y="9834"/>
                    <a:pt x="10147" y="9834"/>
                  </a:cubicBezTo>
                  <a:lnTo>
                    <a:pt x="10147" y="9834"/>
                  </a:lnTo>
                  <a:cubicBezTo>
                    <a:pt x="10147" y="9834"/>
                    <a:pt x="9568" y="12661"/>
                    <a:pt x="12442" y="12661"/>
                  </a:cubicBezTo>
                  <a:cubicBezTo>
                    <a:pt x="15315" y="12661"/>
                    <a:pt x="15084" y="10298"/>
                    <a:pt x="15084" y="10297"/>
                  </a:cubicBezTo>
                  <a:lnTo>
                    <a:pt x="15084" y="10297"/>
                  </a:lnTo>
                  <a:cubicBezTo>
                    <a:pt x="15084" y="10298"/>
                    <a:pt x="15934" y="11394"/>
                    <a:pt x="17360" y="11394"/>
                  </a:cubicBezTo>
                  <a:cubicBezTo>
                    <a:pt x="17788" y="11394"/>
                    <a:pt x="18268" y="11296"/>
                    <a:pt x="18792" y="11039"/>
                  </a:cubicBezTo>
                  <a:cubicBezTo>
                    <a:pt x="21086" y="9927"/>
                    <a:pt x="21526" y="7053"/>
                    <a:pt x="19441" y="5662"/>
                  </a:cubicBezTo>
                  <a:cubicBezTo>
                    <a:pt x="19441" y="5662"/>
                    <a:pt x="14319" y="1537"/>
                    <a:pt x="7065" y="309"/>
                  </a:cubicBezTo>
                  <a:cubicBezTo>
                    <a:pt x="5809" y="92"/>
                    <a:pt x="4782" y="0"/>
                    <a:pt x="39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555;p48"/>
            <p:cNvSpPr/>
            <p:nvPr/>
          </p:nvSpPr>
          <p:spPr>
            <a:xfrm>
              <a:off x="1849591" y="1458816"/>
              <a:ext cx="22919" cy="17534"/>
            </a:xfrm>
            <a:custGeom>
              <a:avLst/>
              <a:gdLst/>
              <a:ahLst/>
              <a:cxnLst/>
              <a:rect l="l" t="t" r="r" b="b"/>
              <a:pathLst>
                <a:path w="881" h="674" fill="none" extrusionOk="0">
                  <a:moveTo>
                    <a:pt x="881" y="325"/>
                  </a:moveTo>
                  <a:cubicBezTo>
                    <a:pt x="788" y="94"/>
                    <a:pt x="533" y="1"/>
                    <a:pt x="302" y="94"/>
                  </a:cubicBezTo>
                  <a:cubicBezTo>
                    <a:pt x="93" y="186"/>
                    <a:pt x="0" y="464"/>
                    <a:pt x="93" y="673"/>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556;p48"/>
            <p:cNvSpPr/>
            <p:nvPr/>
          </p:nvSpPr>
          <p:spPr>
            <a:xfrm>
              <a:off x="1752529" y="1462458"/>
              <a:ext cx="34990" cy="22919"/>
            </a:xfrm>
            <a:custGeom>
              <a:avLst/>
              <a:gdLst/>
              <a:ahLst/>
              <a:cxnLst/>
              <a:rect l="l" t="t" r="r" b="b"/>
              <a:pathLst>
                <a:path w="1345" h="881" fill="none" extrusionOk="0">
                  <a:moveTo>
                    <a:pt x="1252" y="881"/>
                  </a:moveTo>
                  <a:cubicBezTo>
                    <a:pt x="1344" y="533"/>
                    <a:pt x="1136" y="185"/>
                    <a:pt x="788" y="93"/>
                  </a:cubicBezTo>
                  <a:cubicBezTo>
                    <a:pt x="464" y="0"/>
                    <a:pt x="93" y="209"/>
                    <a:pt x="0" y="533"/>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557;p48"/>
            <p:cNvSpPr/>
            <p:nvPr/>
          </p:nvSpPr>
          <p:spPr>
            <a:xfrm>
              <a:off x="1779038" y="1484753"/>
              <a:ext cx="129659" cy="66468"/>
            </a:xfrm>
            <a:custGeom>
              <a:avLst/>
              <a:gdLst/>
              <a:ahLst/>
              <a:cxnLst/>
              <a:rect l="l" t="t" r="r" b="b"/>
              <a:pathLst>
                <a:path w="4984" h="2555" extrusionOk="0">
                  <a:moveTo>
                    <a:pt x="1948" y="0"/>
                  </a:moveTo>
                  <a:cubicBezTo>
                    <a:pt x="1948" y="0"/>
                    <a:pt x="1322" y="974"/>
                    <a:pt x="1" y="1321"/>
                  </a:cubicBezTo>
                  <a:cubicBezTo>
                    <a:pt x="1" y="1321"/>
                    <a:pt x="1571" y="2555"/>
                    <a:pt x="4089" y="2555"/>
                  </a:cubicBezTo>
                  <a:cubicBezTo>
                    <a:pt x="4375" y="2555"/>
                    <a:pt x="4674" y="2539"/>
                    <a:pt x="4983" y="2503"/>
                  </a:cubicBezTo>
                  <a:cubicBezTo>
                    <a:pt x="4983" y="2503"/>
                    <a:pt x="3593" y="1600"/>
                    <a:pt x="3199" y="649"/>
                  </a:cubicBezTo>
                  <a:cubicBezTo>
                    <a:pt x="3199" y="649"/>
                    <a:pt x="2944" y="93"/>
                    <a:pt x="19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558;p48"/>
            <p:cNvSpPr/>
            <p:nvPr/>
          </p:nvSpPr>
          <p:spPr>
            <a:xfrm>
              <a:off x="1584914" y="1766912"/>
              <a:ext cx="52472" cy="83222"/>
            </a:xfrm>
            <a:custGeom>
              <a:avLst/>
              <a:gdLst/>
              <a:ahLst/>
              <a:cxnLst/>
              <a:rect l="l" t="t" r="r" b="b"/>
              <a:pathLst>
                <a:path w="2017" h="3199" fill="none" extrusionOk="0">
                  <a:moveTo>
                    <a:pt x="858" y="0"/>
                  </a:moveTo>
                  <a:cubicBezTo>
                    <a:pt x="858" y="0"/>
                    <a:pt x="2017" y="1600"/>
                    <a:pt x="0" y="3199"/>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559;p48"/>
            <p:cNvSpPr/>
            <p:nvPr/>
          </p:nvSpPr>
          <p:spPr>
            <a:xfrm>
              <a:off x="1558379" y="1840456"/>
              <a:ext cx="61525" cy="38008"/>
            </a:xfrm>
            <a:custGeom>
              <a:avLst/>
              <a:gdLst/>
              <a:ahLst/>
              <a:cxnLst/>
              <a:rect l="l" t="t" r="r" b="b"/>
              <a:pathLst>
                <a:path w="2365" h="1461" fill="none" extrusionOk="0">
                  <a:moveTo>
                    <a:pt x="1" y="1"/>
                  </a:moveTo>
                  <a:cubicBezTo>
                    <a:pt x="1" y="1"/>
                    <a:pt x="1623" y="186"/>
                    <a:pt x="2365" y="1461"/>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560;p48"/>
            <p:cNvSpPr/>
            <p:nvPr/>
          </p:nvSpPr>
          <p:spPr>
            <a:xfrm>
              <a:off x="1584914" y="1847688"/>
              <a:ext cx="40427" cy="35615"/>
            </a:xfrm>
            <a:custGeom>
              <a:avLst/>
              <a:gdLst/>
              <a:ahLst/>
              <a:cxnLst/>
              <a:rect l="l" t="t" r="r" b="b"/>
              <a:pathLst>
                <a:path w="1554" h="1369" fill="none" extrusionOk="0">
                  <a:moveTo>
                    <a:pt x="603" y="1368"/>
                  </a:moveTo>
                  <a:cubicBezTo>
                    <a:pt x="371" y="441"/>
                    <a:pt x="0" y="94"/>
                    <a:pt x="0" y="94"/>
                  </a:cubicBezTo>
                  <a:cubicBezTo>
                    <a:pt x="0" y="94"/>
                    <a:pt x="904" y="1"/>
                    <a:pt x="1553" y="557"/>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4580;p48"/>
          <p:cNvGrpSpPr/>
          <p:nvPr/>
        </p:nvGrpSpPr>
        <p:grpSpPr>
          <a:xfrm flipH="1">
            <a:off x="7568032" y="962335"/>
            <a:ext cx="727327" cy="590593"/>
            <a:chOff x="1286080" y="2919949"/>
            <a:chExt cx="727327" cy="590593"/>
          </a:xfrm>
        </p:grpSpPr>
        <p:sp>
          <p:nvSpPr>
            <p:cNvPr id="33" name="Google Shape;4581;p48"/>
            <p:cNvSpPr/>
            <p:nvPr/>
          </p:nvSpPr>
          <p:spPr>
            <a:xfrm>
              <a:off x="1723392" y="3090061"/>
              <a:ext cx="290015" cy="186267"/>
            </a:xfrm>
            <a:custGeom>
              <a:avLst/>
              <a:gdLst/>
              <a:ahLst/>
              <a:cxnLst/>
              <a:rect l="l" t="t" r="r" b="b"/>
              <a:pathLst>
                <a:path w="11148" h="7160" extrusionOk="0">
                  <a:moveTo>
                    <a:pt x="1781" y="1"/>
                  </a:moveTo>
                  <a:cubicBezTo>
                    <a:pt x="712" y="1"/>
                    <a:pt x="1" y="1058"/>
                    <a:pt x="309" y="2187"/>
                  </a:cubicBezTo>
                  <a:cubicBezTo>
                    <a:pt x="633" y="3323"/>
                    <a:pt x="1614" y="3394"/>
                    <a:pt x="1855" y="3394"/>
                  </a:cubicBezTo>
                  <a:cubicBezTo>
                    <a:pt x="1889" y="3394"/>
                    <a:pt x="1908" y="3393"/>
                    <a:pt x="1908" y="3393"/>
                  </a:cubicBezTo>
                  <a:lnTo>
                    <a:pt x="1908" y="3393"/>
                  </a:lnTo>
                  <a:cubicBezTo>
                    <a:pt x="1908" y="3393"/>
                    <a:pt x="888" y="4134"/>
                    <a:pt x="1908" y="5247"/>
                  </a:cubicBezTo>
                  <a:cubicBezTo>
                    <a:pt x="2230" y="5606"/>
                    <a:pt x="2541" y="5728"/>
                    <a:pt x="2816" y="5728"/>
                  </a:cubicBezTo>
                  <a:cubicBezTo>
                    <a:pt x="3409" y="5728"/>
                    <a:pt x="3832" y="5154"/>
                    <a:pt x="3832" y="5154"/>
                  </a:cubicBezTo>
                  <a:lnTo>
                    <a:pt x="3832" y="5154"/>
                  </a:lnTo>
                  <a:cubicBezTo>
                    <a:pt x="3832" y="5154"/>
                    <a:pt x="3415" y="6058"/>
                    <a:pt x="4295" y="6637"/>
                  </a:cubicBezTo>
                  <a:cubicBezTo>
                    <a:pt x="4480" y="6763"/>
                    <a:pt x="4649" y="6813"/>
                    <a:pt x="4802" y="6813"/>
                  </a:cubicBezTo>
                  <a:cubicBezTo>
                    <a:pt x="5376" y="6813"/>
                    <a:pt x="5709" y="6104"/>
                    <a:pt x="5709" y="6104"/>
                  </a:cubicBezTo>
                  <a:cubicBezTo>
                    <a:pt x="5709" y="6104"/>
                    <a:pt x="5732" y="6869"/>
                    <a:pt x="6520" y="7124"/>
                  </a:cubicBezTo>
                  <a:cubicBezTo>
                    <a:pt x="6598" y="7148"/>
                    <a:pt x="6671" y="7159"/>
                    <a:pt x="6740" y="7159"/>
                  </a:cubicBezTo>
                  <a:cubicBezTo>
                    <a:pt x="7394" y="7159"/>
                    <a:pt x="7679" y="6174"/>
                    <a:pt x="7679" y="6174"/>
                  </a:cubicBezTo>
                  <a:cubicBezTo>
                    <a:pt x="7679" y="6174"/>
                    <a:pt x="7921" y="6880"/>
                    <a:pt x="8613" y="6880"/>
                  </a:cubicBezTo>
                  <a:cubicBezTo>
                    <a:pt x="8662" y="6880"/>
                    <a:pt x="8714" y="6877"/>
                    <a:pt x="8768" y="6869"/>
                  </a:cubicBezTo>
                  <a:cubicBezTo>
                    <a:pt x="9602" y="6753"/>
                    <a:pt x="9602" y="5849"/>
                    <a:pt x="9602" y="5849"/>
                  </a:cubicBezTo>
                  <a:cubicBezTo>
                    <a:pt x="9736" y="5928"/>
                    <a:pt x="9885" y="5968"/>
                    <a:pt x="10024" y="5968"/>
                  </a:cubicBezTo>
                  <a:cubicBezTo>
                    <a:pt x="10699" y="5968"/>
                    <a:pt x="11147" y="5021"/>
                    <a:pt x="8629" y="3022"/>
                  </a:cubicBezTo>
                  <a:cubicBezTo>
                    <a:pt x="5616" y="611"/>
                    <a:pt x="2209" y="55"/>
                    <a:pt x="2209" y="55"/>
                  </a:cubicBezTo>
                  <a:cubicBezTo>
                    <a:pt x="2062" y="18"/>
                    <a:pt x="1919" y="1"/>
                    <a:pt x="17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582;p48"/>
            <p:cNvSpPr/>
            <p:nvPr/>
          </p:nvSpPr>
          <p:spPr>
            <a:xfrm>
              <a:off x="1595762" y="3400784"/>
              <a:ext cx="66338" cy="68133"/>
            </a:xfrm>
            <a:custGeom>
              <a:avLst/>
              <a:gdLst/>
              <a:ahLst/>
              <a:cxnLst/>
              <a:rect l="l" t="t" r="r" b="b"/>
              <a:pathLst>
                <a:path w="2550" h="2619" fill="none" extrusionOk="0">
                  <a:moveTo>
                    <a:pt x="2133" y="0"/>
                  </a:moveTo>
                  <a:cubicBezTo>
                    <a:pt x="2133" y="0"/>
                    <a:pt x="2550" y="1993"/>
                    <a:pt x="1" y="2619"/>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583;p48"/>
            <p:cNvSpPr/>
            <p:nvPr/>
          </p:nvSpPr>
          <p:spPr>
            <a:xfrm>
              <a:off x="1574664" y="3449016"/>
              <a:ext cx="41624" cy="61525"/>
            </a:xfrm>
            <a:custGeom>
              <a:avLst/>
              <a:gdLst/>
              <a:ahLst/>
              <a:cxnLst/>
              <a:rect l="l" t="t" r="r" b="b"/>
              <a:pathLst>
                <a:path w="1600" h="2365" fill="none" extrusionOk="0">
                  <a:moveTo>
                    <a:pt x="0" y="0"/>
                  </a:moveTo>
                  <a:cubicBezTo>
                    <a:pt x="0" y="0"/>
                    <a:pt x="1437" y="858"/>
                    <a:pt x="1600" y="2364"/>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584;p48"/>
            <p:cNvSpPr/>
            <p:nvPr/>
          </p:nvSpPr>
          <p:spPr>
            <a:xfrm>
              <a:off x="1595762" y="3468891"/>
              <a:ext cx="31972" cy="37410"/>
            </a:xfrm>
            <a:custGeom>
              <a:avLst/>
              <a:gdLst/>
              <a:ahLst/>
              <a:cxnLst/>
              <a:rect l="l" t="t" r="r" b="b"/>
              <a:pathLst>
                <a:path w="1229" h="1438" fill="none" extrusionOk="0">
                  <a:moveTo>
                    <a:pt x="24" y="1438"/>
                  </a:moveTo>
                  <a:cubicBezTo>
                    <a:pt x="209" y="488"/>
                    <a:pt x="1" y="1"/>
                    <a:pt x="1" y="1"/>
                  </a:cubicBezTo>
                  <a:cubicBezTo>
                    <a:pt x="1" y="1"/>
                    <a:pt x="881" y="302"/>
                    <a:pt x="1229" y="1090"/>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585;p48"/>
            <p:cNvSpPr/>
            <p:nvPr/>
          </p:nvSpPr>
          <p:spPr>
            <a:xfrm>
              <a:off x="1436004" y="2919949"/>
              <a:ext cx="445559" cy="518401"/>
            </a:xfrm>
            <a:custGeom>
              <a:avLst/>
              <a:gdLst/>
              <a:ahLst/>
              <a:cxnLst/>
              <a:rect l="l" t="t" r="r" b="b"/>
              <a:pathLst>
                <a:path w="17127" h="19927" extrusionOk="0">
                  <a:moveTo>
                    <a:pt x="8190" y="1"/>
                  </a:moveTo>
                  <a:cubicBezTo>
                    <a:pt x="3577" y="1"/>
                    <a:pt x="2745" y="4414"/>
                    <a:pt x="2040" y="7568"/>
                  </a:cubicBezTo>
                  <a:cubicBezTo>
                    <a:pt x="1159" y="11531"/>
                    <a:pt x="1437" y="14543"/>
                    <a:pt x="0" y="19155"/>
                  </a:cubicBezTo>
                  <a:cubicBezTo>
                    <a:pt x="0" y="19155"/>
                    <a:pt x="2691" y="19927"/>
                    <a:pt x="5641" y="19927"/>
                  </a:cubicBezTo>
                  <a:cubicBezTo>
                    <a:pt x="7263" y="19927"/>
                    <a:pt x="8963" y="19693"/>
                    <a:pt x="10336" y="18970"/>
                  </a:cubicBezTo>
                  <a:cubicBezTo>
                    <a:pt x="12144" y="18043"/>
                    <a:pt x="13836" y="16560"/>
                    <a:pt x="14624" y="13408"/>
                  </a:cubicBezTo>
                  <a:cubicBezTo>
                    <a:pt x="17127" y="3466"/>
                    <a:pt x="14021" y="499"/>
                    <a:pt x="8923" y="36"/>
                  </a:cubicBezTo>
                  <a:cubicBezTo>
                    <a:pt x="8668" y="12"/>
                    <a:pt x="8424" y="1"/>
                    <a:pt x="8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586;p48"/>
            <p:cNvSpPr/>
            <p:nvPr/>
          </p:nvSpPr>
          <p:spPr>
            <a:xfrm>
              <a:off x="1561396" y="3150858"/>
              <a:ext cx="273756" cy="287310"/>
            </a:xfrm>
            <a:custGeom>
              <a:avLst/>
              <a:gdLst/>
              <a:ahLst/>
              <a:cxnLst/>
              <a:rect l="l" t="t" r="r" b="b"/>
              <a:pathLst>
                <a:path w="10523" h="11044" extrusionOk="0">
                  <a:moveTo>
                    <a:pt x="6707" y="1"/>
                  </a:moveTo>
                  <a:cubicBezTo>
                    <a:pt x="2094" y="1"/>
                    <a:pt x="1263" y="4414"/>
                    <a:pt x="557" y="7568"/>
                  </a:cubicBezTo>
                  <a:cubicBezTo>
                    <a:pt x="279" y="8773"/>
                    <a:pt x="116" y="9908"/>
                    <a:pt x="1" y="11021"/>
                  </a:cubicBezTo>
                  <a:cubicBezTo>
                    <a:pt x="297" y="11036"/>
                    <a:pt x="598" y="11044"/>
                    <a:pt x="901" y="11044"/>
                  </a:cubicBezTo>
                  <a:cubicBezTo>
                    <a:pt x="2496" y="11044"/>
                    <a:pt x="4153" y="10814"/>
                    <a:pt x="5516" y="10094"/>
                  </a:cubicBezTo>
                  <a:cubicBezTo>
                    <a:pt x="7324" y="9167"/>
                    <a:pt x="9016" y="7684"/>
                    <a:pt x="9804" y="4532"/>
                  </a:cubicBezTo>
                  <a:cubicBezTo>
                    <a:pt x="10151" y="3141"/>
                    <a:pt x="10383" y="1890"/>
                    <a:pt x="10522" y="777"/>
                  </a:cubicBezTo>
                  <a:cubicBezTo>
                    <a:pt x="9618" y="360"/>
                    <a:pt x="8575" y="129"/>
                    <a:pt x="7440" y="36"/>
                  </a:cubicBezTo>
                  <a:cubicBezTo>
                    <a:pt x="7185" y="12"/>
                    <a:pt x="6941" y="1"/>
                    <a:pt x="67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587;p48"/>
            <p:cNvSpPr/>
            <p:nvPr/>
          </p:nvSpPr>
          <p:spPr>
            <a:xfrm>
              <a:off x="1286080" y="3090061"/>
              <a:ext cx="290536" cy="186267"/>
            </a:xfrm>
            <a:custGeom>
              <a:avLst/>
              <a:gdLst/>
              <a:ahLst/>
              <a:cxnLst/>
              <a:rect l="l" t="t" r="r" b="b"/>
              <a:pathLst>
                <a:path w="11168" h="7160" extrusionOk="0">
                  <a:moveTo>
                    <a:pt x="9383" y="1"/>
                  </a:moveTo>
                  <a:cubicBezTo>
                    <a:pt x="9247" y="1"/>
                    <a:pt x="9106" y="18"/>
                    <a:pt x="8961" y="55"/>
                  </a:cubicBezTo>
                  <a:cubicBezTo>
                    <a:pt x="8961" y="55"/>
                    <a:pt x="5555" y="611"/>
                    <a:pt x="2519" y="3022"/>
                  </a:cubicBezTo>
                  <a:cubicBezTo>
                    <a:pt x="0" y="5021"/>
                    <a:pt x="464" y="5968"/>
                    <a:pt x="1132" y="5968"/>
                  </a:cubicBezTo>
                  <a:cubicBezTo>
                    <a:pt x="1269" y="5968"/>
                    <a:pt x="1415" y="5928"/>
                    <a:pt x="1545" y="5849"/>
                  </a:cubicBezTo>
                  <a:cubicBezTo>
                    <a:pt x="1545" y="5849"/>
                    <a:pt x="1568" y="6753"/>
                    <a:pt x="2380" y="6869"/>
                  </a:cubicBezTo>
                  <a:cubicBezTo>
                    <a:pt x="2435" y="6877"/>
                    <a:pt x="2488" y="6880"/>
                    <a:pt x="2539" y="6880"/>
                  </a:cubicBezTo>
                  <a:cubicBezTo>
                    <a:pt x="3250" y="6880"/>
                    <a:pt x="3492" y="6174"/>
                    <a:pt x="3492" y="6174"/>
                  </a:cubicBezTo>
                  <a:cubicBezTo>
                    <a:pt x="3492" y="6174"/>
                    <a:pt x="3776" y="7159"/>
                    <a:pt x="4431" y="7159"/>
                  </a:cubicBezTo>
                  <a:cubicBezTo>
                    <a:pt x="4500" y="7159"/>
                    <a:pt x="4573" y="7148"/>
                    <a:pt x="4651" y="7124"/>
                  </a:cubicBezTo>
                  <a:cubicBezTo>
                    <a:pt x="5439" y="6869"/>
                    <a:pt x="5462" y="6104"/>
                    <a:pt x="5462" y="6104"/>
                  </a:cubicBezTo>
                  <a:cubicBezTo>
                    <a:pt x="5462" y="6104"/>
                    <a:pt x="5780" y="6813"/>
                    <a:pt x="6360" y="6813"/>
                  </a:cubicBezTo>
                  <a:cubicBezTo>
                    <a:pt x="6514" y="6813"/>
                    <a:pt x="6686" y="6763"/>
                    <a:pt x="6876" y="6637"/>
                  </a:cubicBezTo>
                  <a:cubicBezTo>
                    <a:pt x="7756" y="6058"/>
                    <a:pt x="7339" y="5154"/>
                    <a:pt x="7339" y="5154"/>
                  </a:cubicBezTo>
                  <a:lnTo>
                    <a:pt x="7339" y="5154"/>
                  </a:lnTo>
                  <a:cubicBezTo>
                    <a:pt x="7339" y="5154"/>
                    <a:pt x="7762" y="5728"/>
                    <a:pt x="8355" y="5728"/>
                  </a:cubicBezTo>
                  <a:cubicBezTo>
                    <a:pt x="8629" y="5728"/>
                    <a:pt x="8940" y="5606"/>
                    <a:pt x="9263" y="5247"/>
                  </a:cubicBezTo>
                  <a:cubicBezTo>
                    <a:pt x="10259" y="4134"/>
                    <a:pt x="9263" y="3393"/>
                    <a:pt x="9263" y="3393"/>
                  </a:cubicBezTo>
                  <a:lnTo>
                    <a:pt x="9263" y="3393"/>
                  </a:lnTo>
                  <a:cubicBezTo>
                    <a:pt x="9263" y="3393"/>
                    <a:pt x="9282" y="3394"/>
                    <a:pt x="9316" y="3394"/>
                  </a:cubicBezTo>
                  <a:cubicBezTo>
                    <a:pt x="9556" y="3394"/>
                    <a:pt x="10534" y="3323"/>
                    <a:pt x="10838" y="2187"/>
                  </a:cubicBezTo>
                  <a:cubicBezTo>
                    <a:pt x="11167" y="1058"/>
                    <a:pt x="10440" y="1"/>
                    <a:pt x="93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588;p48"/>
            <p:cNvSpPr/>
            <p:nvPr/>
          </p:nvSpPr>
          <p:spPr>
            <a:xfrm>
              <a:off x="1477602" y="3409811"/>
              <a:ext cx="71151" cy="52472"/>
            </a:xfrm>
            <a:custGeom>
              <a:avLst/>
              <a:gdLst/>
              <a:ahLst/>
              <a:cxnLst/>
              <a:rect l="l" t="t" r="r" b="b"/>
              <a:pathLst>
                <a:path w="2735" h="2017" fill="none" extrusionOk="0">
                  <a:moveTo>
                    <a:pt x="2735" y="1"/>
                  </a:moveTo>
                  <a:cubicBezTo>
                    <a:pt x="2735" y="1"/>
                    <a:pt x="2642" y="2017"/>
                    <a:pt x="0" y="1994"/>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589;p48"/>
            <p:cNvSpPr/>
            <p:nvPr/>
          </p:nvSpPr>
          <p:spPr>
            <a:xfrm>
              <a:off x="1462513" y="3437543"/>
              <a:ext cx="30776" cy="69356"/>
            </a:xfrm>
            <a:custGeom>
              <a:avLst/>
              <a:gdLst/>
              <a:ahLst/>
              <a:cxnLst/>
              <a:rect l="l" t="t" r="r" b="b"/>
              <a:pathLst>
                <a:path w="1183" h="2666" fill="none" extrusionOk="0">
                  <a:moveTo>
                    <a:pt x="1" y="1"/>
                  </a:moveTo>
                  <a:cubicBezTo>
                    <a:pt x="1" y="1"/>
                    <a:pt x="1183" y="1183"/>
                    <a:pt x="928" y="2666"/>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590;p48"/>
            <p:cNvSpPr/>
            <p:nvPr/>
          </p:nvSpPr>
          <p:spPr>
            <a:xfrm>
              <a:off x="1468549" y="3461659"/>
              <a:ext cx="33195" cy="36811"/>
            </a:xfrm>
            <a:custGeom>
              <a:avLst/>
              <a:gdLst/>
              <a:ahLst/>
              <a:cxnLst/>
              <a:rect l="l" t="t" r="r" b="b"/>
              <a:pathLst>
                <a:path w="1276" h="1415" fill="none" extrusionOk="0">
                  <a:moveTo>
                    <a:pt x="1" y="1415"/>
                  </a:moveTo>
                  <a:cubicBezTo>
                    <a:pt x="418" y="534"/>
                    <a:pt x="348" y="1"/>
                    <a:pt x="348" y="1"/>
                  </a:cubicBezTo>
                  <a:cubicBezTo>
                    <a:pt x="348" y="1"/>
                    <a:pt x="1113" y="511"/>
                    <a:pt x="1275" y="1368"/>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591;p48"/>
            <p:cNvSpPr/>
            <p:nvPr/>
          </p:nvSpPr>
          <p:spPr>
            <a:xfrm>
              <a:off x="1791109" y="3027573"/>
              <a:ext cx="24142" cy="17508"/>
            </a:xfrm>
            <a:custGeom>
              <a:avLst/>
              <a:gdLst/>
              <a:ahLst/>
              <a:cxnLst/>
              <a:rect l="l" t="t" r="r" b="b"/>
              <a:pathLst>
                <a:path w="928" h="673" fill="none" extrusionOk="0">
                  <a:moveTo>
                    <a:pt x="927" y="325"/>
                  </a:moveTo>
                  <a:cubicBezTo>
                    <a:pt x="811" y="93"/>
                    <a:pt x="557" y="1"/>
                    <a:pt x="325" y="93"/>
                  </a:cubicBezTo>
                  <a:cubicBezTo>
                    <a:pt x="116" y="186"/>
                    <a:pt x="0" y="464"/>
                    <a:pt x="116" y="673"/>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592;p48"/>
            <p:cNvSpPr/>
            <p:nvPr/>
          </p:nvSpPr>
          <p:spPr>
            <a:xfrm>
              <a:off x="1736842" y="3100519"/>
              <a:ext cx="98311" cy="26873"/>
            </a:xfrm>
            <a:custGeom>
              <a:avLst/>
              <a:gdLst/>
              <a:ahLst/>
              <a:cxnLst/>
              <a:rect l="l" t="t" r="r" b="b"/>
              <a:pathLst>
                <a:path w="3779" h="1033" extrusionOk="0">
                  <a:moveTo>
                    <a:pt x="3778" y="1"/>
                  </a:moveTo>
                  <a:lnTo>
                    <a:pt x="1" y="325"/>
                  </a:lnTo>
                  <a:cubicBezTo>
                    <a:pt x="537" y="848"/>
                    <a:pt x="1088" y="1032"/>
                    <a:pt x="1598" y="1032"/>
                  </a:cubicBezTo>
                  <a:cubicBezTo>
                    <a:pt x="2804" y="1032"/>
                    <a:pt x="3778" y="1"/>
                    <a:pt x="37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93;p48"/>
            <p:cNvSpPr/>
            <p:nvPr/>
          </p:nvSpPr>
          <p:spPr>
            <a:xfrm>
              <a:off x="1736842" y="3052573"/>
              <a:ext cx="133873" cy="59548"/>
            </a:xfrm>
            <a:custGeom>
              <a:avLst/>
              <a:gdLst/>
              <a:ahLst/>
              <a:cxnLst/>
              <a:rect l="l" t="t" r="r" b="b"/>
              <a:pathLst>
                <a:path w="5146" h="2289" extrusionOk="0">
                  <a:moveTo>
                    <a:pt x="1998" y="1"/>
                  </a:moveTo>
                  <a:cubicBezTo>
                    <a:pt x="1800" y="1"/>
                    <a:pt x="1559" y="34"/>
                    <a:pt x="1275" y="129"/>
                  </a:cubicBezTo>
                  <a:cubicBezTo>
                    <a:pt x="1275" y="129"/>
                    <a:pt x="1113" y="1311"/>
                    <a:pt x="1" y="2168"/>
                  </a:cubicBezTo>
                  <a:cubicBezTo>
                    <a:pt x="1" y="2168"/>
                    <a:pt x="479" y="2289"/>
                    <a:pt x="1240" y="2289"/>
                  </a:cubicBezTo>
                  <a:cubicBezTo>
                    <a:pt x="2214" y="2289"/>
                    <a:pt x="3650" y="2092"/>
                    <a:pt x="5145" y="1195"/>
                  </a:cubicBezTo>
                  <a:cubicBezTo>
                    <a:pt x="5145" y="1195"/>
                    <a:pt x="3500" y="940"/>
                    <a:pt x="2712" y="198"/>
                  </a:cubicBezTo>
                  <a:cubicBezTo>
                    <a:pt x="2712" y="198"/>
                    <a:pt x="2479" y="1"/>
                    <a:pt x="1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594;p48"/>
            <p:cNvSpPr/>
            <p:nvPr/>
          </p:nvSpPr>
          <p:spPr>
            <a:xfrm>
              <a:off x="1701877" y="3032412"/>
              <a:ext cx="35589" cy="23518"/>
            </a:xfrm>
            <a:custGeom>
              <a:avLst/>
              <a:gdLst/>
              <a:ahLst/>
              <a:cxnLst/>
              <a:rect l="l" t="t" r="r" b="b"/>
              <a:pathLst>
                <a:path w="1368" h="904" fill="none" extrusionOk="0">
                  <a:moveTo>
                    <a:pt x="1275" y="904"/>
                  </a:moveTo>
                  <a:cubicBezTo>
                    <a:pt x="1368" y="556"/>
                    <a:pt x="1159" y="209"/>
                    <a:pt x="788" y="93"/>
                  </a:cubicBezTo>
                  <a:cubicBezTo>
                    <a:pt x="441" y="0"/>
                    <a:pt x="93" y="209"/>
                    <a:pt x="0" y="580"/>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7" name="Google Shape;1540;p63"/>
          <p:cNvPicPr preferRelativeResize="0"/>
          <p:nvPr/>
        </p:nvPicPr>
        <p:blipFill rotWithShape="1">
          <a:blip r:embed="rId2">
            <a:alphaModFix/>
          </a:blip>
          <a:srcRect t="9703" r="2400" b="9501"/>
          <a:stretch/>
        </p:blipFill>
        <p:spPr>
          <a:xfrm>
            <a:off x="3523260" y="3864297"/>
            <a:ext cx="1392925" cy="1000675"/>
          </a:xfrm>
          <a:prstGeom prst="rect">
            <a:avLst/>
          </a:prstGeom>
          <a:noFill/>
          <a:ln>
            <a:noFill/>
          </a:ln>
        </p:spPr>
      </p:pic>
      <p:pic>
        <p:nvPicPr>
          <p:cNvPr id="48" name="Google Shape;1540;p63"/>
          <p:cNvPicPr preferRelativeResize="0"/>
          <p:nvPr/>
        </p:nvPicPr>
        <p:blipFill rotWithShape="1">
          <a:blip r:embed="rId2">
            <a:alphaModFix/>
          </a:blip>
          <a:srcRect t="9703" r="2400" b="9501"/>
          <a:stretch/>
        </p:blipFill>
        <p:spPr>
          <a:xfrm rot="1010125">
            <a:off x="4317701" y="3936166"/>
            <a:ext cx="1392925" cy="1000675"/>
          </a:xfrm>
          <a:prstGeom prst="rect">
            <a:avLst/>
          </a:prstGeom>
          <a:noFill/>
          <a:ln>
            <a:noFill/>
          </a:ln>
        </p:spPr>
      </p:pic>
      <p:sp>
        <p:nvSpPr>
          <p:cNvPr id="2" name="Hình chữ nhật 1">
            <a:extLst>
              <a:ext uri="{FF2B5EF4-FFF2-40B4-BE49-F238E27FC236}">
                <a16:creationId xmlns:a16="http://schemas.microsoft.com/office/drawing/2014/main" id="{AD7EE53E-2E66-445D-B352-D68852A2A1A0}"/>
              </a:ext>
            </a:extLst>
          </p:cNvPr>
          <p:cNvSpPr/>
          <p:nvPr/>
        </p:nvSpPr>
        <p:spPr>
          <a:xfrm>
            <a:off x="1203991" y="1668627"/>
            <a:ext cx="6654055" cy="830997"/>
          </a:xfrm>
          <a:prstGeom prst="rect">
            <a:avLst/>
          </a:prstGeom>
        </p:spPr>
        <p:txBody>
          <a:bodyPr wrap="square">
            <a:spAutoFit/>
          </a:bodyPr>
          <a:lstStyle/>
          <a:p>
            <a:r>
              <a:rPr lang="vi-VN" sz="2400" b="1" dirty="0" err="1">
                <a:solidFill>
                  <a:srgbClr val="FF0000"/>
                </a:solidFill>
              </a:rPr>
              <a:t>Bài</a:t>
            </a:r>
            <a:r>
              <a:rPr lang="vi-VN" sz="2400" b="1" dirty="0">
                <a:solidFill>
                  <a:srgbClr val="FF0000"/>
                </a:solidFill>
              </a:rPr>
              <a:t> </a:t>
            </a:r>
            <a:r>
              <a:rPr lang="vi-VN" sz="2400" b="1" dirty="0" err="1">
                <a:solidFill>
                  <a:srgbClr val="FF0000"/>
                </a:solidFill>
              </a:rPr>
              <a:t>tập</a:t>
            </a:r>
            <a:r>
              <a:rPr lang="vi-VN" sz="2400" b="1" dirty="0">
                <a:solidFill>
                  <a:srgbClr val="FF0000"/>
                </a:solidFill>
              </a:rPr>
              <a:t>:</a:t>
            </a:r>
          </a:p>
          <a:p>
            <a:r>
              <a:rPr lang="vi-VN" sz="2400" b="1" dirty="0" err="1">
                <a:solidFill>
                  <a:srgbClr val="FF0000"/>
                </a:solidFill>
              </a:rPr>
              <a:t>Mỗi</a:t>
            </a:r>
            <a:r>
              <a:rPr lang="vi-VN" sz="2400" b="1" dirty="0">
                <a:solidFill>
                  <a:srgbClr val="FF0000"/>
                </a:solidFill>
              </a:rPr>
              <a:t> </a:t>
            </a:r>
            <a:r>
              <a:rPr lang="vi-VN" sz="2400" b="1" dirty="0" err="1">
                <a:solidFill>
                  <a:srgbClr val="FF0000"/>
                </a:solidFill>
              </a:rPr>
              <a:t>nhóm</a:t>
            </a:r>
            <a:r>
              <a:rPr lang="vi-VN" sz="2400" b="1" dirty="0">
                <a:solidFill>
                  <a:srgbClr val="FF0000"/>
                </a:solidFill>
              </a:rPr>
              <a:t> </a:t>
            </a:r>
            <a:r>
              <a:rPr lang="vi-VN" sz="2400" b="1" dirty="0" err="1">
                <a:solidFill>
                  <a:srgbClr val="FF0000"/>
                </a:solidFill>
              </a:rPr>
              <a:t>thiết</a:t>
            </a:r>
            <a:r>
              <a:rPr lang="vi-VN" sz="2400" b="1" dirty="0">
                <a:solidFill>
                  <a:srgbClr val="FF0000"/>
                </a:solidFill>
              </a:rPr>
              <a:t> </a:t>
            </a:r>
            <a:r>
              <a:rPr lang="vi-VN" sz="2400" b="1" dirty="0" err="1">
                <a:solidFill>
                  <a:srgbClr val="FF0000"/>
                </a:solidFill>
              </a:rPr>
              <a:t>kế</a:t>
            </a:r>
            <a:r>
              <a:rPr lang="vi-VN" sz="2400" b="1" dirty="0">
                <a:solidFill>
                  <a:srgbClr val="FF0000"/>
                </a:solidFill>
              </a:rPr>
              <a:t> 1 </a:t>
            </a:r>
            <a:r>
              <a:rPr lang="vi-VN" sz="2400" b="1" dirty="0" err="1">
                <a:solidFill>
                  <a:srgbClr val="FF0000"/>
                </a:solidFill>
              </a:rPr>
              <a:t>Mạng</a:t>
            </a:r>
            <a:r>
              <a:rPr lang="vi-VN" sz="2400" b="1" dirty="0">
                <a:solidFill>
                  <a:srgbClr val="FF0000"/>
                </a:solidFill>
              </a:rPr>
              <a:t> </a:t>
            </a:r>
            <a:r>
              <a:rPr lang="vi-VN" sz="2400" b="1" dirty="0" err="1">
                <a:solidFill>
                  <a:srgbClr val="FF0000"/>
                </a:solidFill>
              </a:rPr>
              <a:t>chủ</a:t>
            </a:r>
            <a:r>
              <a:rPr lang="vi-VN" sz="2400" b="1" dirty="0">
                <a:solidFill>
                  <a:srgbClr val="FF0000"/>
                </a:solidFill>
              </a:rPr>
              <a:t> </a:t>
            </a:r>
            <a:r>
              <a:rPr lang="vi-VN" sz="2400" b="1" dirty="0" err="1">
                <a:solidFill>
                  <a:srgbClr val="FF0000"/>
                </a:solidFill>
              </a:rPr>
              <a:t>đề</a:t>
            </a:r>
            <a:endParaRPr lang="vi-VN" sz="2400" b="1" dirty="0">
              <a:solidFill>
                <a:srgbClr val="FF0000"/>
              </a:solidFill>
            </a:endParaRPr>
          </a:p>
        </p:txBody>
      </p:sp>
    </p:spTree>
    <p:extLst>
      <p:ext uri="{BB962C8B-B14F-4D97-AF65-F5344CB8AC3E}">
        <p14:creationId xmlns:p14="http://schemas.microsoft.com/office/powerpoint/2010/main" val="34142659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5556" y="843558"/>
            <a:ext cx="7704856" cy="830997"/>
          </a:xfrm>
          <a:prstGeom prst="rect">
            <a:avLst/>
          </a:prstGeom>
        </p:spPr>
        <p:txBody>
          <a:bodyPr wrap="square">
            <a:spAutoFit/>
          </a:bodyPr>
          <a:lstStyle/>
          <a:p>
            <a:pPr algn="just"/>
            <a:r>
              <a:rPr lang="en-US" sz="2400" b="1" dirty="0">
                <a:solidFill>
                  <a:srgbClr val="9900CC"/>
                </a:solidFill>
              </a:rPr>
              <a:t>2.1.1. </a:t>
            </a:r>
            <a:r>
              <a:rPr lang="en-US" sz="2400" b="1" dirty="0" err="1">
                <a:solidFill>
                  <a:srgbClr val="9900CC"/>
                </a:solidFill>
              </a:rPr>
              <a:t>Cách</a:t>
            </a:r>
            <a:r>
              <a:rPr lang="vi-VN" sz="2400" b="1" dirty="0">
                <a:solidFill>
                  <a:srgbClr val="9900CC"/>
                </a:solidFill>
              </a:rPr>
              <a:t> phân b</a:t>
            </a:r>
            <a:r>
              <a:rPr lang="en-US" sz="2400" b="1" dirty="0">
                <a:solidFill>
                  <a:srgbClr val="9900CC"/>
                </a:solidFill>
              </a:rPr>
              <a:t>ổ</a:t>
            </a:r>
            <a:r>
              <a:rPr lang="vi-VN" sz="2400" b="1" dirty="0">
                <a:solidFill>
                  <a:srgbClr val="9900CC"/>
                </a:solidFill>
              </a:rPr>
              <a:t> m</a:t>
            </a:r>
            <a:r>
              <a:rPr lang="en-US" sz="2400" b="1" dirty="0">
                <a:solidFill>
                  <a:srgbClr val="9900CC"/>
                </a:solidFill>
              </a:rPr>
              <a:t>ụ</a:t>
            </a:r>
            <a:r>
              <a:rPr lang="vi-VN" sz="2400" b="1" dirty="0">
                <a:solidFill>
                  <a:srgbClr val="9900CC"/>
                </a:solidFill>
              </a:rPr>
              <a:t>c tiêu</a:t>
            </a:r>
            <a:r>
              <a:rPr lang="en-US" sz="2400" b="1" dirty="0">
                <a:solidFill>
                  <a:srgbClr val="9900CC"/>
                </a:solidFill>
              </a:rPr>
              <a:t>, </a:t>
            </a:r>
            <a:r>
              <a:rPr lang="en-US" sz="2400" b="1" dirty="0" err="1">
                <a:solidFill>
                  <a:srgbClr val="9900CC"/>
                </a:solidFill>
              </a:rPr>
              <a:t>nội</a:t>
            </a:r>
            <a:r>
              <a:rPr lang="en-US" sz="2400" b="1" dirty="0">
                <a:solidFill>
                  <a:srgbClr val="9900CC"/>
                </a:solidFill>
              </a:rPr>
              <a:t> dung</a:t>
            </a:r>
            <a:r>
              <a:rPr lang="vi-VN" sz="2400" b="1" dirty="0">
                <a:solidFill>
                  <a:srgbClr val="9900CC"/>
                </a:solidFill>
              </a:rPr>
              <a:t> giáo d</a:t>
            </a:r>
            <a:r>
              <a:rPr lang="en-US" sz="2400" b="1" dirty="0">
                <a:solidFill>
                  <a:srgbClr val="9900CC"/>
                </a:solidFill>
              </a:rPr>
              <a:t>ụ</a:t>
            </a:r>
            <a:r>
              <a:rPr lang="vi-VN" sz="2400" b="1">
                <a:solidFill>
                  <a:srgbClr val="9900CC"/>
                </a:solidFill>
              </a:rPr>
              <a:t>c </a:t>
            </a:r>
            <a:br>
              <a:rPr lang="vi-VN" sz="2400" b="1">
                <a:solidFill>
                  <a:srgbClr val="9900CC"/>
                </a:solidFill>
              </a:rPr>
            </a:br>
            <a:r>
              <a:rPr lang="vi-VN" sz="2400" b="1">
                <a:solidFill>
                  <a:srgbClr val="9900CC"/>
                </a:solidFill>
              </a:rPr>
              <a:t>năm </a:t>
            </a:r>
            <a:r>
              <a:rPr lang="vi-VN" sz="2400" b="1" dirty="0">
                <a:solidFill>
                  <a:srgbClr val="9900CC"/>
                </a:solidFill>
              </a:rPr>
              <a:t>h</a:t>
            </a:r>
            <a:r>
              <a:rPr lang="en-US" sz="2400" b="1" dirty="0">
                <a:solidFill>
                  <a:srgbClr val="9900CC"/>
                </a:solidFill>
              </a:rPr>
              <a:t>ọ</a:t>
            </a:r>
            <a:r>
              <a:rPr lang="vi-VN" sz="2400" b="1" dirty="0">
                <a:solidFill>
                  <a:srgbClr val="9900CC"/>
                </a:solidFill>
              </a:rPr>
              <a:t>c vào </a:t>
            </a:r>
            <a:r>
              <a:rPr lang="en-US" sz="2400" b="1" dirty="0" err="1">
                <a:solidFill>
                  <a:srgbClr val="9900CC"/>
                </a:solidFill>
              </a:rPr>
              <a:t>tháng</a:t>
            </a:r>
            <a:r>
              <a:rPr lang="en-US" sz="2400" b="1" dirty="0">
                <a:solidFill>
                  <a:srgbClr val="9900CC"/>
                </a:solidFill>
              </a:rPr>
              <a:t>/ </a:t>
            </a:r>
            <a:r>
              <a:rPr lang="vi-VN" sz="2400" b="1" dirty="0">
                <a:solidFill>
                  <a:srgbClr val="9900CC"/>
                </a:solidFill>
              </a:rPr>
              <a:t>ch</a:t>
            </a:r>
            <a:r>
              <a:rPr lang="en-US" sz="2400" b="1" dirty="0">
                <a:solidFill>
                  <a:srgbClr val="9900CC"/>
                </a:solidFill>
              </a:rPr>
              <a:t>ủ</a:t>
            </a:r>
            <a:r>
              <a:rPr lang="vi-VN" sz="2400" b="1" dirty="0">
                <a:solidFill>
                  <a:srgbClr val="9900CC"/>
                </a:solidFill>
              </a:rPr>
              <a:t> đ</a:t>
            </a:r>
            <a:r>
              <a:rPr lang="en-US" sz="2400" b="1" dirty="0">
                <a:solidFill>
                  <a:srgbClr val="9900CC"/>
                </a:solidFill>
              </a:rPr>
              <a:t>ề</a:t>
            </a:r>
            <a:endParaRPr lang="en-US" sz="2400" dirty="0">
              <a:solidFill>
                <a:srgbClr val="9900CC"/>
              </a:solidFill>
            </a:endParaRPr>
          </a:p>
        </p:txBody>
      </p:sp>
      <p:sp>
        <p:nvSpPr>
          <p:cNvPr id="5" name="Rectangle 4"/>
          <p:cNvSpPr/>
          <p:nvPr/>
        </p:nvSpPr>
        <p:spPr>
          <a:xfrm>
            <a:off x="664915" y="1807726"/>
            <a:ext cx="7704856" cy="2769989"/>
          </a:xfrm>
          <a:prstGeom prst="rect">
            <a:avLst/>
          </a:prstGeom>
        </p:spPr>
        <p:txBody>
          <a:bodyPr wrap="square">
            <a:spAutoFit/>
          </a:bodyPr>
          <a:lstStyle/>
          <a:p>
            <a:pPr lvl="0" algn="just" fontAlgn="base">
              <a:spcBef>
                <a:spcPts val="1800"/>
              </a:spcBef>
            </a:pPr>
            <a:r>
              <a:rPr lang="en-US" sz="2400" dirty="0"/>
              <a:t>- </a:t>
            </a:r>
            <a:r>
              <a:rPr lang="vi-VN" sz="2400" dirty="0"/>
              <a:t>Phân bổ mục tiêu</a:t>
            </a:r>
            <a:r>
              <a:rPr lang="en-US" sz="2400" dirty="0"/>
              <a:t>, </a:t>
            </a:r>
            <a:r>
              <a:rPr lang="en-US" sz="2400" dirty="0" err="1"/>
              <a:t>nội</a:t>
            </a:r>
            <a:r>
              <a:rPr lang="en-US" sz="2400" dirty="0"/>
              <a:t> dung</a:t>
            </a:r>
            <a:r>
              <a:rPr lang="vi-VN" sz="2400" dirty="0"/>
              <a:t> năm học vào </a:t>
            </a:r>
            <a:r>
              <a:rPr lang="en-US" sz="2400" err="1"/>
              <a:t>tháng</a:t>
            </a:r>
            <a:r>
              <a:rPr lang="en-US" sz="2400"/>
              <a:t>/</a:t>
            </a:r>
            <a:r>
              <a:rPr lang="vi-VN" sz="2400"/>
              <a:t> chủ </a:t>
            </a:r>
            <a:r>
              <a:rPr lang="vi-VN" sz="2400" dirty="0"/>
              <a:t>đề phải đảm bảo tính phát triển từ dễ đến khó, từ đơn giản đến phức tạp, phù hợp với sự phát triển của trẻ. </a:t>
            </a:r>
            <a:endParaRPr lang="en-US" sz="2400" dirty="0"/>
          </a:p>
          <a:p>
            <a:pPr lvl="0" algn="just" fontAlgn="base">
              <a:spcBef>
                <a:spcPts val="1800"/>
              </a:spcBef>
            </a:pPr>
            <a:r>
              <a:rPr lang="en-US" sz="2400" dirty="0"/>
              <a:t>- C</a:t>
            </a:r>
            <a:r>
              <a:rPr lang="vi-VN" sz="2400" dirty="0"/>
              <a:t>ần có sự tiếp nối các mục tiêu</a:t>
            </a:r>
            <a:r>
              <a:rPr lang="en-US" sz="2400" dirty="0"/>
              <a:t>, </a:t>
            </a:r>
            <a:r>
              <a:rPr lang="en-US" sz="2400" dirty="0" err="1"/>
              <a:t>nội</a:t>
            </a:r>
            <a:r>
              <a:rPr lang="en-US" sz="2400" dirty="0"/>
              <a:t> dung </a:t>
            </a:r>
            <a:r>
              <a:rPr lang="vi-VN" sz="2400" dirty="0"/>
              <a:t>ở giai đoạn trước nếu trẻ chưa thực hiện được.</a:t>
            </a:r>
            <a:endParaRPr lang="en-US" sz="2400" dirty="0"/>
          </a:p>
          <a:p>
            <a:pPr lvl="0" algn="just" fontAlgn="base">
              <a:spcBef>
                <a:spcPts val="1800"/>
              </a:spcBef>
            </a:pPr>
            <a:r>
              <a:rPr lang="en-US" sz="2400" dirty="0"/>
              <a:t>- </a:t>
            </a:r>
            <a:r>
              <a:rPr lang="vi-VN" sz="2400" dirty="0"/>
              <a:t>Mục</a:t>
            </a:r>
            <a:r>
              <a:rPr lang="en-US" sz="2400" dirty="0"/>
              <a:t> </a:t>
            </a:r>
            <a:r>
              <a:rPr lang="en-US" sz="2400" dirty="0" err="1"/>
              <a:t>tiêu</a:t>
            </a:r>
            <a:r>
              <a:rPr lang="en-US" sz="2400" dirty="0"/>
              <a:t> </a:t>
            </a:r>
            <a:r>
              <a:rPr lang="en-US" sz="2400" dirty="0" err="1"/>
              <a:t>khi</a:t>
            </a:r>
            <a:r>
              <a:rPr lang="en-US" sz="2400" dirty="0"/>
              <a:t> </a:t>
            </a:r>
            <a:r>
              <a:rPr lang="en-US" sz="2400" dirty="0" err="1"/>
              <a:t>đưa</a:t>
            </a:r>
            <a:r>
              <a:rPr lang="en-US" sz="2400" dirty="0"/>
              <a:t> </a:t>
            </a:r>
            <a:r>
              <a:rPr lang="en-US" sz="2400" dirty="0" err="1"/>
              <a:t>vào</a:t>
            </a:r>
            <a:r>
              <a:rPr lang="en-US" sz="2400" dirty="0"/>
              <a:t> </a:t>
            </a:r>
            <a:r>
              <a:rPr lang="en-US" sz="2400" dirty="0" err="1"/>
              <a:t>tháng</a:t>
            </a:r>
            <a:r>
              <a:rPr lang="en-US" sz="2400" dirty="0"/>
              <a:t> </a:t>
            </a:r>
            <a:r>
              <a:rPr lang="en-US" sz="2400" dirty="0" err="1"/>
              <a:t>cần</a:t>
            </a:r>
            <a:r>
              <a:rPr lang="en-US" sz="2400" dirty="0"/>
              <a:t> </a:t>
            </a:r>
            <a:r>
              <a:rPr lang="en-US" sz="2400" b="1" dirty="0"/>
              <a:t>chi </a:t>
            </a:r>
            <a:r>
              <a:rPr lang="en-US" sz="2400" b="1" dirty="0" err="1"/>
              <a:t>tiết</a:t>
            </a:r>
            <a:r>
              <a:rPr lang="en-US" sz="2400" dirty="0"/>
              <a:t> </a:t>
            </a:r>
            <a:r>
              <a:rPr lang="en-US" sz="2400" dirty="0" err="1"/>
              <a:t>cụ</a:t>
            </a:r>
            <a:r>
              <a:rPr lang="en-US" sz="2400" dirty="0"/>
              <a:t> </a:t>
            </a:r>
            <a:r>
              <a:rPr lang="en-US" sz="2400" dirty="0" err="1"/>
              <a:t>thể</a:t>
            </a:r>
            <a:r>
              <a:rPr lang="en-US" sz="2400" dirty="0"/>
              <a:t>.</a:t>
            </a:r>
          </a:p>
        </p:txBody>
      </p:sp>
      <p:sp>
        <p:nvSpPr>
          <p:cNvPr id="2" name="Rectangle 1"/>
          <p:cNvSpPr/>
          <p:nvPr/>
        </p:nvSpPr>
        <p:spPr>
          <a:xfrm>
            <a:off x="897261" y="267494"/>
            <a:ext cx="7168950" cy="461665"/>
          </a:xfrm>
          <a:prstGeom prst="rect">
            <a:avLst/>
          </a:prstGeom>
        </p:spPr>
        <p:txBody>
          <a:bodyPr wrap="none">
            <a:spAutoFit/>
          </a:bodyPr>
          <a:lstStyle/>
          <a:p>
            <a:pPr lvl="1"/>
            <a:r>
              <a:rPr lang="en-US" sz="2400" b="1" dirty="0">
                <a:solidFill>
                  <a:srgbClr val="0033CC"/>
                </a:solidFill>
              </a:rPr>
              <a:t>2. </a:t>
            </a:r>
            <a:r>
              <a:rPr lang="en-US" sz="2400" b="1" dirty="0" err="1">
                <a:solidFill>
                  <a:srgbClr val="0033CC"/>
                </a:solidFill>
              </a:rPr>
              <a:t>Hướng</a:t>
            </a:r>
            <a:r>
              <a:rPr lang="en-US" sz="2400" b="1" dirty="0">
                <a:solidFill>
                  <a:srgbClr val="0033CC"/>
                </a:solidFill>
              </a:rPr>
              <a:t> </a:t>
            </a:r>
            <a:r>
              <a:rPr lang="en-US" sz="2400" b="1" dirty="0" err="1">
                <a:solidFill>
                  <a:srgbClr val="0033CC"/>
                </a:solidFill>
              </a:rPr>
              <a:t>dẫn</a:t>
            </a:r>
            <a:r>
              <a:rPr lang="en-US" sz="2400" b="1" dirty="0">
                <a:solidFill>
                  <a:srgbClr val="0033CC"/>
                </a:solidFill>
              </a:rPr>
              <a:t> </a:t>
            </a:r>
            <a:r>
              <a:rPr lang="en-US" sz="2400" b="1" dirty="0" err="1">
                <a:solidFill>
                  <a:srgbClr val="0033CC"/>
                </a:solidFill>
              </a:rPr>
              <a:t>xây</a:t>
            </a:r>
            <a:r>
              <a:rPr lang="en-US" sz="2400" b="1" dirty="0">
                <a:solidFill>
                  <a:srgbClr val="0033CC"/>
                </a:solidFill>
              </a:rPr>
              <a:t> </a:t>
            </a:r>
            <a:r>
              <a:rPr lang="en-US" sz="2400" b="1" dirty="0" err="1">
                <a:solidFill>
                  <a:srgbClr val="0033CC"/>
                </a:solidFill>
              </a:rPr>
              <a:t>dựng</a:t>
            </a:r>
            <a:r>
              <a:rPr lang="en-US" sz="2400" b="1" dirty="0">
                <a:solidFill>
                  <a:srgbClr val="0033CC"/>
                </a:solidFill>
              </a:rPr>
              <a:t> </a:t>
            </a:r>
            <a:r>
              <a:rPr lang="en-US" sz="2400" b="1" dirty="0" err="1">
                <a:solidFill>
                  <a:srgbClr val="0033CC"/>
                </a:solidFill>
              </a:rPr>
              <a:t>kế</a:t>
            </a:r>
            <a:r>
              <a:rPr lang="en-US" sz="2400" b="1" dirty="0">
                <a:solidFill>
                  <a:srgbClr val="0033CC"/>
                </a:solidFill>
              </a:rPr>
              <a:t> </a:t>
            </a:r>
            <a:r>
              <a:rPr lang="en-US" sz="2400" b="1" dirty="0" err="1">
                <a:solidFill>
                  <a:srgbClr val="0033CC"/>
                </a:solidFill>
              </a:rPr>
              <a:t>hoạch</a:t>
            </a:r>
            <a:r>
              <a:rPr lang="en-US" sz="2400" b="1" dirty="0">
                <a:solidFill>
                  <a:srgbClr val="0033CC"/>
                </a:solidFill>
              </a:rPr>
              <a:t> </a:t>
            </a:r>
            <a:r>
              <a:rPr lang="en-US" sz="2400" b="1" dirty="0" err="1">
                <a:solidFill>
                  <a:srgbClr val="0033CC"/>
                </a:solidFill>
              </a:rPr>
              <a:t>tháng</a:t>
            </a:r>
            <a:r>
              <a:rPr lang="en-US" sz="2400" b="1" dirty="0">
                <a:solidFill>
                  <a:srgbClr val="0033CC"/>
                </a:solidFill>
              </a:rPr>
              <a:t>/</a:t>
            </a:r>
            <a:r>
              <a:rPr lang="en-US" sz="2400" b="1" dirty="0" err="1">
                <a:solidFill>
                  <a:srgbClr val="0033CC"/>
                </a:solidFill>
              </a:rPr>
              <a:t>chủ</a:t>
            </a:r>
            <a:r>
              <a:rPr lang="en-US" sz="2400" b="1" dirty="0">
                <a:solidFill>
                  <a:srgbClr val="0033CC"/>
                </a:solidFill>
              </a:rPr>
              <a:t> </a:t>
            </a:r>
            <a:r>
              <a:rPr lang="en-US" sz="2400" b="1" dirty="0" err="1">
                <a:solidFill>
                  <a:srgbClr val="0033CC"/>
                </a:solidFill>
              </a:rPr>
              <a:t>đề</a:t>
            </a:r>
            <a:r>
              <a:rPr lang="en-US" sz="2400" b="1" dirty="0">
                <a:solidFill>
                  <a:srgbClr val="0033CC"/>
                </a:solidFill>
              </a:rPr>
              <a:t> </a:t>
            </a:r>
            <a:endParaRPr lang="en-US" sz="2400" dirty="0">
              <a:solidFill>
                <a:srgbClr val="0033CC"/>
              </a:solidFill>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50000" r="1250"/>
          <a:stretch/>
        </p:blipFill>
        <p:spPr>
          <a:xfrm>
            <a:off x="6372200" y="4371950"/>
            <a:ext cx="2475594" cy="705074"/>
          </a:xfrm>
          <a:prstGeom prst="rect">
            <a:avLst/>
          </a:prstGeom>
          <a:ln>
            <a:noFill/>
          </a:ln>
          <a:effectLst>
            <a:softEdge rad="112500"/>
          </a:effectLst>
        </p:spPr>
      </p:pic>
      <p:grpSp>
        <p:nvGrpSpPr>
          <p:cNvPr id="6" name="Google Shape;4561;p48"/>
          <p:cNvGrpSpPr/>
          <p:nvPr/>
        </p:nvGrpSpPr>
        <p:grpSpPr>
          <a:xfrm>
            <a:off x="1144953" y="4576839"/>
            <a:ext cx="530861" cy="429897"/>
            <a:chOff x="1320836" y="2091709"/>
            <a:chExt cx="658388" cy="564499"/>
          </a:xfrm>
        </p:grpSpPr>
        <p:sp>
          <p:nvSpPr>
            <p:cNvPr id="7" name="Google Shape;4562;p48"/>
            <p:cNvSpPr/>
            <p:nvPr/>
          </p:nvSpPr>
          <p:spPr>
            <a:xfrm>
              <a:off x="1408870" y="2480139"/>
              <a:ext cx="138686" cy="108561"/>
            </a:xfrm>
            <a:custGeom>
              <a:avLst/>
              <a:gdLst/>
              <a:ahLst/>
              <a:cxnLst/>
              <a:rect l="l" t="t" r="r" b="b"/>
              <a:pathLst>
                <a:path w="5331" h="4173" extrusionOk="0">
                  <a:moveTo>
                    <a:pt x="1368" y="1"/>
                  </a:moveTo>
                  <a:lnTo>
                    <a:pt x="0" y="580"/>
                  </a:lnTo>
                  <a:cubicBezTo>
                    <a:pt x="1483" y="3755"/>
                    <a:pt x="5331" y="4172"/>
                    <a:pt x="5331" y="4172"/>
                  </a:cubicBezTo>
                  <a:cubicBezTo>
                    <a:pt x="1947" y="2272"/>
                    <a:pt x="1368" y="1"/>
                    <a:pt x="1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563;p48"/>
            <p:cNvSpPr/>
            <p:nvPr/>
          </p:nvSpPr>
          <p:spPr>
            <a:xfrm>
              <a:off x="1394406" y="2487970"/>
              <a:ext cx="148936" cy="100132"/>
            </a:xfrm>
            <a:custGeom>
              <a:avLst/>
              <a:gdLst/>
              <a:ahLst/>
              <a:cxnLst/>
              <a:rect l="l" t="t" r="r" b="b"/>
              <a:pathLst>
                <a:path w="5725" h="3849" extrusionOk="0">
                  <a:moveTo>
                    <a:pt x="1066" y="1"/>
                  </a:moveTo>
                  <a:lnTo>
                    <a:pt x="0" y="928"/>
                  </a:lnTo>
                  <a:cubicBezTo>
                    <a:pt x="1772" y="3785"/>
                    <a:pt x="5384" y="3848"/>
                    <a:pt x="5702" y="3848"/>
                  </a:cubicBezTo>
                  <a:cubicBezTo>
                    <a:pt x="5717" y="3848"/>
                    <a:pt x="5724" y="3848"/>
                    <a:pt x="5724" y="3848"/>
                  </a:cubicBezTo>
                  <a:cubicBezTo>
                    <a:pt x="2132" y="2388"/>
                    <a:pt x="1066"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564;p48"/>
            <p:cNvSpPr/>
            <p:nvPr/>
          </p:nvSpPr>
          <p:spPr>
            <a:xfrm>
              <a:off x="1724172" y="2285417"/>
              <a:ext cx="255051" cy="186241"/>
            </a:xfrm>
            <a:custGeom>
              <a:avLst/>
              <a:gdLst/>
              <a:ahLst/>
              <a:cxnLst/>
              <a:rect l="l" t="t" r="r" b="b"/>
              <a:pathLst>
                <a:path w="9804" h="7159" extrusionOk="0">
                  <a:moveTo>
                    <a:pt x="3222" y="0"/>
                  </a:moveTo>
                  <a:cubicBezTo>
                    <a:pt x="3222" y="0"/>
                    <a:pt x="1" y="742"/>
                    <a:pt x="1252" y="4936"/>
                  </a:cubicBezTo>
                  <a:cubicBezTo>
                    <a:pt x="1719" y="6471"/>
                    <a:pt x="2979" y="7159"/>
                    <a:pt x="4393" y="7159"/>
                  </a:cubicBezTo>
                  <a:cubicBezTo>
                    <a:pt x="6845" y="7159"/>
                    <a:pt x="9760" y="5091"/>
                    <a:pt x="9804" y="1785"/>
                  </a:cubicBezTo>
                  <a:lnTo>
                    <a:pt x="9804" y="1785"/>
                  </a:lnTo>
                  <a:cubicBezTo>
                    <a:pt x="9804" y="1785"/>
                    <a:pt x="9153" y="2120"/>
                    <a:pt x="8072" y="2120"/>
                  </a:cubicBezTo>
                  <a:cubicBezTo>
                    <a:pt x="6880" y="2120"/>
                    <a:pt x="5166" y="1713"/>
                    <a:pt x="32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565;p48"/>
            <p:cNvSpPr/>
            <p:nvPr/>
          </p:nvSpPr>
          <p:spPr>
            <a:xfrm>
              <a:off x="1366050" y="2484354"/>
              <a:ext cx="144123" cy="101927"/>
            </a:xfrm>
            <a:custGeom>
              <a:avLst/>
              <a:gdLst/>
              <a:ahLst/>
              <a:cxnLst/>
              <a:rect l="l" t="t" r="r" b="b"/>
              <a:pathLst>
                <a:path w="5540" h="3918" extrusionOk="0">
                  <a:moveTo>
                    <a:pt x="1345" y="1"/>
                  </a:moveTo>
                  <a:lnTo>
                    <a:pt x="1" y="650"/>
                  </a:lnTo>
                  <a:cubicBezTo>
                    <a:pt x="1669" y="3732"/>
                    <a:pt x="5540" y="3918"/>
                    <a:pt x="5540" y="3918"/>
                  </a:cubicBezTo>
                  <a:cubicBezTo>
                    <a:pt x="2040" y="2226"/>
                    <a:pt x="1345" y="1"/>
                    <a:pt x="13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566;p48"/>
            <p:cNvSpPr/>
            <p:nvPr/>
          </p:nvSpPr>
          <p:spPr>
            <a:xfrm>
              <a:off x="1353407" y="2493407"/>
              <a:ext cx="152552" cy="93056"/>
            </a:xfrm>
            <a:custGeom>
              <a:avLst/>
              <a:gdLst/>
              <a:ahLst/>
              <a:cxnLst/>
              <a:rect l="l" t="t" r="r" b="b"/>
              <a:pathLst>
                <a:path w="5864" h="3577" extrusionOk="0">
                  <a:moveTo>
                    <a:pt x="997" y="1"/>
                  </a:moveTo>
                  <a:lnTo>
                    <a:pt x="0" y="974"/>
                  </a:lnTo>
                  <a:cubicBezTo>
                    <a:pt x="1670" y="3382"/>
                    <a:pt x="4658" y="3577"/>
                    <a:pt x="5583" y="3577"/>
                  </a:cubicBezTo>
                  <a:cubicBezTo>
                    <a:pt x="5762" y="3577"/>
                    <a:pt x="5863" y="3570"/>
                    <a:pt x="5863" y="3570"/>
                  </a:cubicBezTo>
                  <a:cubicBezTo>
                    <a:pt x="2202" y="2295"/>
                    <a:pt x="997" y="1"/>
                    <a:pt x="9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567;p48"/>
            <p:cNvSpPr/>
            <p:nvPr/>
          </p:nvSpPr>
          <p:spPr>
            <a:xfrm>
              <a:off x="1695842" y="2509094"/>
              <a:ext cx="44043" cy="85615"/>
            </a:xfrm>
            <a:custGeom>
              <a:avLst/>
              <a:gdLst/>
              <a:ahLst/>
              <a:cxnLst/>
              <a:rect l="l" t="t" r="r" b="b"/>
              <a:pathLst>
                <a:path w="1693" h="3291" fill="none" extrusionOk="0">
                  <a:moveTo>
                    <a:pt x="1" y="0"/>
                  </a:moveTo>
                  <a:cubicBezTo>
                    <a:pt x="1" y="0"/>
                    <a:pt x="1692" y="1020"/>
                    <a:pt x="487" y="329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568;p48"/>
            <p:cNvSpPr/>
            <p:nvPr/>
          </p:nvSpPr>
          <p:spPr>
            <a:xfrm>
              <a:off x="1680181" y="2583835"/>
              <a:ext cx="71749" cy="22945"/>
            </a:xfrm>
            <a:custGeom>
              <a:avLst/>
              <a:gdLst/>
              <a:ahLst/>
              <a:cxnLst/>
              <a:rect l="l" t="t" r="r" b="b"/>
              <a:pathLst>
                <a:path w="2758" h="882" fill="none" extrusionOk="0">
                  <a:moveTo>
                    <a:pt x="0" y="487"/>
                  </a:moveTo>
                  <a:cubicBezTo>
                    <a:pt x="0" y="487"/>
                    <a:pt x="1576" y="1"/>
                    <a:pt x="2758" y="88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569;p48"/>
            <p:cNvSpPr/>
            <p:nvPr/>
          </p:nvSpPr>
          <p:spPr>
            <a:xfrm>
              <a:off x="1708511" y="2583237"/>
              <a:ext cx="41624" cy="35589"/>
            </a:xfrm>
            <a:custGeom>
              <a:avLst/>
              <a:gdLst/>
              <a:ahLst/>
              <a:cxnLst/>
              <a:rect l="l" t="t" r="r" b="b"/>
              <a:pathLst>
                <a:path w="1600" h="1368" fill="none" extrusionOk="0">
                  <a:moveTo>
                    <a:pt x="1043" y="1368"/>
                  </a:moveTo>
                  <a:cubicBezTo>
                    <a:pt x="487" y="603"/>
                    <a:pt x="0" y="441"/>
                    <a:pt x="0" y="441"/>
                  </a:cubicBezTo>
                  <a:cubicBezTo>
                    <a:pt x="0" y="441"/>
                    <a:pt x="788" y="1"/>
                    <a:pt x="1599" y="256"/>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570;p48"/>
            <p:cNvSpPr/>
            <p:nvPr/>
          </p:nvSpPr>
          <p:spPr>
            <a:xfrm>
              <a:off x="1487852" y="2091709"/>
              <a:ext cx="330417" cy="497745"/>
            </a:xfrm>
            <a:custGeom>
              <a:avLst/>
              <a:gdLst/>
              <a:ahLst/>
              <a:cxnLst/>
              <a:rect l="l" t="t" r="r" b="b"/>
              <a:pathLst>
                <a:path w="12701" h="19133" extrusionOk="0">
                  <a:moveTo>
                    <a:pt x="6222" y="0"/>
                  </a:moveTo>
                  <a:cubicBezTo>
                    <a:pt x="5877" y="0"/>
                    <a:pt x="5518" y="19"/>
                    <a:pt x="5145" y="53"/>
                  </a:cubicBezTo>
                  <a:cubicBezTo>
                    <a:pt x="255" y="517"/>
                    <a:pt x="255" y="4966"/>
                    <a:pt x="139" y="8118"/>
                  </a:cubicBezTo>
                  <a:cubicBezTo>
                    <a:pt x="0" y="11919"/>
                    <a:pt x="765" y="14607"/>
                    <a:pt x="232" y="19080"/>
                  </a:cubicBezTo>
                  <a:cubicBezTo>
                    <a:pt x="232" y="19080"/>
                    <a:pt x="897" y="19133"/>
                    <a:pt x="1910" y="19133"/>
                  </a:cubicBezTo>
                  <a:cubicBezTo>
                    <a:pt x="4191" y="19133"/>
                    <a:pt x="8238" y="18866"/>
                    <a:pt x="10452" y="17133"/>
                  </a:cubicBezTo>
                  <a:cubicBezTo>
                    <a:pt x="11959" y="15951"/>
                    <a:pt x="12700" y="13101"/>
                    <a:pt x="12654" y="11340"/>
                  </a:cubicBezTo>
                  <a:cubicBezTo>
                    <a:pt x="12419" y="2541"/>
                    <a:pt x="10275" y="0"/>
                    <a:pt x="62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571;p48"/>
            <p:cNvSpPr/>
            <p:nvPr/>
          </p:nvSpPr>
          <p:spPr>
            <a:xfrm>
              <a:off x="1556584" y="2354409"/>
              <a:ext cx="260462" cy="234889"/>
            </a:xfrm>
            <a:custGeom>
              <a:avLst/>
              <a:gdLst/>
              <a:ahLst/>
              <a:cxnLst/>
              <a:rect l="l" t="t" r="r" b="b"/>
              <a:pathLst>
                <a:path w="10012" h="9029" extrusionOk="0">
                  <a:moveTo>
                    <a:pt x="6146" y="1"/>
                  </a:moveTo>
                  <a:cubicBezTo>
                    <a:pt x="5789" y="1"/>
                    <a:pt x="5417" y="21"/>
                    <a:pt x="5029" y="60"/>
                  </a:cubicBezTo>
                  <a:cubicBezTo>
                    <a:pt x="139" y="500"/>
                    <a:pt x="139" y="4973"/>
                    <a:pt x="23" y="8101"/>
                  </a:cubicBezTo>
                  <a:cubicBezTo>
                    <a:pt x="23" y="8426"/>
                    <a:pt x="0" y="8727"/>
                    <a:pt x="0" y="9028"/>
                  </a:cubicBezTo>
                  <a:cubicBezTo>
                    <a:pt x="2341" y="8959"/>
                    <a:pt x="5817" y="8588"/>
                    <a:pt x="7810" y="7035"/>
                  </a:cubicBezTo>
                  <a:cubicBezTo>
                    <a:pt x="9270" y="5877"/>
                    <a:pt x="10012" y="3165"/>
                    <a:pt x="10012" y="1404"/>
                  </a:cubicBezTo>
                  <a:cubicBezTo>
                    <a:pt x="9009" y="401"/>
                    <a:pt x="7729" y="1"/>
                    <a:pt x="61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572;p48"/>
            <p:cNvSpPr/>
            <p:nvPr/>
          </p:nvSpPr>
          <p:spPr>
            <a:xfrm>
              <a:off x="1642797" y="2285417"/>
              <a:ext cx="121802" cy="27758"/>
            </a:xfrm>
            <a:custGeom>
              <a:avLst/>
              <a:gdLst/>
              <a:ahLst/>
              <a:cxnLst/>
              <a:rect l="l" t="t" r="r" b="b"/>
              <a:pathLst>
                <a:path w="4682" h="1067" extrusionOk="0">
                  <a:moveTo>
                    <a:pt x="0" y="0"/>
                  </a:moveTo>
                  <a:lnTo>
                    <a:pt x="1020" y="1066"/>
                  </a:lnTo>
                  <a:lnTo>
                    <a:pt x="4682" y="510"/>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573;p48"/>
            <p:cNvSpPr/>
            <p:nvPr/>
          </p:nvSpPr>
          <p:spPr>
            <a:xfrm>
              <a:off x="1542718" y="2226311"/>
              <a:ext cx="71749" cy="35615"/>
            </a:xfrm>
            <a:custGeom>
              <a:avLst/>
              <a:gdLst/>
              <a:ahLst/>
              <a:cxnLst/>
              <a:rect l="l" t="t" r="r" b="b"/>
              <a:pathLst>
                <a:path w="2758" h="1369" fill="none" extrusionOk="0">
                  <a:moveTo>
                    <a:pt x="0" y="1368"/>
                  </a:moveTo>
                  <a:cubicBezTo>
                    <a:pt x="0" y="603"/>
                    <a:pt x="626" y="1"/>
                    <a:pt x="1391" y="1"/>
                  </a:cubicBezTo>
                  <a:cubicBezTo>
                    <a:pt x="2155" y="1"/>
                    <a:pt x="2758" y="603"/>
                    <a:pt x="2758" y="1368"/>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574;p48"/>
            <p:cNvSpPr/>
            <p:nvPr/>
          </p:nvSpPr>
          <p:spPr>
            <a:xfrm>
              <a:off x="1713324" y="2226311"/>
              <a:ext cx="71775" cy="35615"/>
            </a:xfrm>
            <a:custGeom>
              <a:avLst/>
              <a:gdLst/>
              <a:ahLst/>
              <a:cxnLst/>
              <a:rect l="l" t="t" r="r" b="b"/>
              <a:pathLst>
                <a:path w="2759" h="1369" fill="none" extrusionOk="0">
                  <a:moveTo>
                    <a:pt x="1" y="1368"/>
                  </a:moveTo>
                  <a:cubicBezTo>
                    <a:pt x="1" y="603"/>
                    <a:pt x="626" y="1"/>
                    <a:pt x="1391" y="1"/>
                  </a:cubicBezTo>
                  <a:cubicBezTo>
                    <a:pt x="2156" y="1"/>
                    <a:pt x="2759" y="603"/>
                    <a:pt x="2759" y="1368"/>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575;p48"/>
            <p:cNvSpPr/>
            <p:nvPr/>
          </p:nvSpPr>
          <p:spPr>
            <a:xfrm>
              <a:off x="1642797" y="2257061"/>
              <a:ext cx="174248" cy="56114"/>
            </a:xfrm>
            <a:custGeom>
              <a:avLst/>
              <a:gdLst/>
              <a:ahLst/>
              <a:cxnLst/>
              <a:rect l="l" t="t" r="r" b="b"/>
              <a:pathLst>
                <a:path w="6698" h="2157" extrusionOk="0">
                  <a:moveTo>
                    <a:pt x="1738" y="1"/>
                  </a:moveTo>
                  <a:lnTo>
                    <a:pt x="0" y="1090"/>
                  </a:lnTo>
                  <a:lnTo>
                    <a:pt x="6698" y="2156"/>
                  </a:lnTo>
                  <a:lnTo>
                    <a:pt x="17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576;p48"/>
            <p:cNvSpPr/>
            <p:nvPr/>
          </p:nvSpPr>
          <p:spPr>
            <a:xfrm>
              <a:off x="1320836" y="2285417"/>
              <a:ext cx="255051" cy="186241"/>
            </a:xfrm>
            <a:custGeom>
              <a:avLst/>
              <a:gdLst/>
              <a:ahLst/>
              <a:cxnLst/>
              <a:rect l="l" t="t" r="r" b="b"/>
              <a:pathLst>
                <a:path w="9804" h="7159" extrusionOk="0">
                  <a:moveTo>
                    <a:pt x="6582" y="0"/>
                  </a:moveTo>
                  <a:cubicBezTo>
                    <a:pt x="4639" y="1713"/>
                    <a:pt x="2924" y="2120"/>
                    <a:pt x="1733" y="2120"/>
                  </a:cubicBezTo>
                  <a:cubicBezTo>
                    <a:pt x="651" y="2120"/>
                    <a:pt x="1" y="1785"/>
                    <a:pt x="1" y="1785"/>
                  </a:cubicBezTo>
                  <a:lnTo>
                    <a:pt x="1" y="1785"/>
                  </a:lnTo>
                  <a:cubicBezTo>
                    <a:pt x="45" y="5091"/>
                    <a:pt x="2960" y="7159"/>
                    <a:pt x="5406" y="7159"/>
                  </a:cubicBezTo>
                  <a:cubicBezTo>
                    <a:pt x="6816" y="7159"/>
                    <a:pt x="8071" y="6471"/>
                    <a:pt x="8529" y="4936"/>
                  </a:cubicBezTo>
                  <a:cubicBezTo>
                    <a:pt x="9804" y="742"/>
                    <a:pt x="6582" y="0"/>
                    <a:pt x="65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577;p48"/>
            <p:cNvSpPr/>
            <p:nvPr/>
          </p:nvSpPr>
          <p:spPr>
            <a:xfrm>
              <a:off x="1580101" y="2539844"/>
              <a:ext cx="22321" cy="83222"/>
            </a:xfrm>
            <a:custGeom>
              <a:avLst/>
              <a:gdLst/>
              <a:ahLst/>
              <a:cxnLst/>
              <a:rect l="l" t="t" r="r" b="b"/>
              <a:pathLst>
                <a:path w="858" h="3199" fill="none" extrusionOk="0">
                  <a:moveTo>
                    <a:pt x="0" y="0"/>
                  </a:moveTo>
                  <a:cubicBezTo>
                    <a:pt x="0" y="0"/>
                    <a:pt x="93" y="1599"/>
                    <a:pt x="857" y="3198"/>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578;p48"/>
            <p:cNvSpPr/>
            <p:nvPr/>
          </p:nvSpPr>
          <p:spPr>
            <a:xfrm>
              <a:off x="1567432" y="2613986"/>
              <a:ext cx="61525" cy="37410"/>
            </a:xfrm>
            <a:custGeom>
              <a:avLst/>
              <a:gdLst/>
              <a:ahLst/>
              <a:cxnLst/>
              <a:rect l="l" t="t" r="r" b="b"/>
              <a:pathLst>
                <a:path w="2365" h="1438" fill="none" extrusionOk="0">
                  <a:moveTo>
                    <a:pt x="2364" y="1"/>
                  </a:moveTo>
                  <a:cubicBezTo>
                    <a:pt x="2364" y="1"/>
                    <a:pt x="742" y="163"/>
                    <a:pt x="0" y="1437"/>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579;p48"/>
            <p:cNvSpPr/>
            <p:nvPr/>
          </p:nvSpPr>
          <p:spPr>
            <a:xfrm>
              <a:off x="1561995" y="2620620"/>
              <a:ext cx="40427" cy="35589"/>
            </a:xfrm>
            <a:custGeom>
              <a:avLst/>
              <a:gdLst/>
              <a:ahLst/>
              <a:cxnLst/>
              <a:rect l="l" t="t" r="r" b="b"/>
              <a:pathLst>
                <a:path w="1554" h="1368" fill="none" extrusionOk="0">
                  <a:moveTo>
                    <a:pt x="951" y="1368"/>
                  </a:moveTo>
                  <a:cubicBezTo>
                    <a:pt x="1183" y="441"/>
                    <a:pt x="1553" y="93"/>
                    <a:pt x="1553" y="93"/>
                  </a:cubicBezTo>
                  <a:cubicBezTo>
                    <a:pt x="1553" y="93"/>
                    <a:pt x="650" y="0"/>
                    <a:pt x="1" y="557"/>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4580;p48"/>
          <p:cNvGrpSpPr/>
          <p:nvPr/>
        </p:nvGrpSpPr>
        <p:grpSpPr>
          <a:xfrm rot="20423694" flipH="1">
            <a:off x="8182371" y="163683"/>
            <a:ext cx="586447" cy="449769"/>
            <a:chOff x="1286080" y="2919949"/>
            <a:chExt cx="727327" cy="590593"/>
          </a:xfrm>
        </p:grpSpPr>
        <p:sp>
          <p:nvSpPr>
            <p:cNvPr id="26" name="Google Shape;4581;p48"/>
            <p:cNvSpPr/>
            <p:nvPr/>
          </p:nvSpPr>
          <p:spPr>
            <a:xfrm>
              <a:off x="1723392" y="3090061"/>
              <a:ext cx="290015" cy="186267"/>
            </a:xfrm>
            <a:custGeom>
              <a:avLst/>
              <a:gdLst/>
              <a:ahLst/>
              <a:cxnLst/>
              <a:rect l="l" t="t" r="r" b="b"/>
              <a:pathLst>
                <a:path w="11148" h="7160" extrusionOk="0">
                  <a:moveTo>
                    <a:pt x="1781" y="1"/>
                  </a:moveTo>
                  <a:cubicBezTo>
                    <a:pt x="712" y="1"/>
                    <a:pt x="1" y="1058"/>
                    <a:pt x="309" y="2187"/>
                  </a:cubicBezTo>
                  <a:cubicBezTo>
                    <a:pt x="633" y="3323"/>
                    <a:pt x="1614" y="3394"/>
                    <a:pt x="1855" y="3394"/>
                  </a:cubicBezTo>
                  <a:cubicBezTo>
                    <a:pt x="1889" y="3394"/>
                    <a:pt x="1908" y="3393"/>
                    <a:pt x="1908" y="3393"/>
                  </a:cubicBezTo>
                  <a:lnTo>
                    <a:pt x="1908" y="3393"/>
                  </a:lnTo>
                  <a:cubicBezTo>
                    <a:pt x="1908" y="3393"/>
                    <a:pt x="888" y="4134"/>
                    <a:pt x="1908" y="5247"/>
                  </a:cubicBezTo>
                  <a:cubicBezTo>
                    <a:pt x="2230" y="5606"/>
                    <a:pt x="2541" y="5728"/>
                    <a:pt x="2816" y="5728"/>
                  </a:cubicBezTo>
                  <a:cubicBezTo>
                    <a:pt x="3409" y="5728"/>
                    <a:pt x="3832" y="5154"/>
                    <a:pt x="3832" y="5154"/>
                  </a:cubicBezTo>
                  <a:lnTo>
                    <a:pt x="3832" y="5154"/>
                  </a:lnTo>
                  <a:cubicBezTo>
                    <a:pt x="3832" y="5154"/>
                    <a:pt x="3415" y="6058"/>
                    <a:pt x="4295" y="6637"/>
                  </a:cubicBezTo>
                  <a:cubicBezTo>
                    <a:pt x="4480" y="6763"/>
                    <a:pt x="4649" y="6813"/>
                    <a:pt x="4802" y="6813"/>
                  </a:cubicBezTo>
                  <a:cubicBezTo>
                    <a:pt x="5376" y="6813"/>
                    <a:pt x="5709" y="6104"/>
                    <a:pt x="5709" y="6104"/>
                  </a:cubicBezTo>
                  <a:cubicBezTo>
                    <a:pt x="5709" y="6104"/>
                    <a:pt x="5732" y="6869"/>
                    <a:pt x="6520" y="7124"/>
                  </a:cubicBezTo>
                  <a:cubicBezTo>
                    <a:pt x="6598" y="7148"/>
                    <a:pt x="6671" y="7159"/>
                    <a:pt x="6740" y="7159"/>
                  </a:cubicBezTo>
                  <a:cubicBezTo>
                    <a:pt x="7394" y="7159"/>
                    <a:pt x="7679" y="6174"/>
                    <a:pt x="7679" y="6174"/>
                  </a:cubicBezTo>
                  <a:cubicBezTo>
                    <a:pt x="7679" y="6174"/>
                    <a:pt x="7921" y="6880"/>
                    <a:pt x="8613" y="6880"/>
                  </a:cubicBezTo>
                  <a:cubicBezTo>
                    <a:pt x="8662" y="6880"/>
                    <a:pt x="8714" y="6877"/>
                    <a:pt x="8768" y="6869"/>
                  </a:cubicBezTo>
                  <a:cubicBezTo>
                    <a:pt x="9602" y="6753"/>
                    <a:pt x="9602" y="5849"/>
                    <a:pt x="9602" y="5849"/>
                  </a:cubicBezTo>
                  <a:cubicBezTo>
                    <a:pt x="9736" y="5928"/>
                    <a:pt x="9885" y="5968"/>
                    <a:pt x="10024" y="5968"/>
                  </a:cubicBezTo>
                  <a:cubicBezTo>
                    <a:pt x="10699" y="5968"/>
                    <a:pt x="11147" y="5021"/>
                    <a:pt x="8629" y="3022"/>
                  </a:cubicBezTo>
                  <a:cubicBezTo>
                    <a:pt x="5616" y="611"/>
                    <a:pt x="2209" y="55"/>
                    <a:pt x="2209" y="55"/>
                  </a:cubicBezTo>
                  <a:cubicBezTo>
                    <a:pt x="2062" y="18"/>
                    <a:pt x="1919" y="1"/>
                    <a:pt x="17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582;p48"/>
            <p:cNvSpPr/>
            <p:nvPr/>
          </p:nvSpPr>
          <p:spPr>
            <a:xfrm>
              <a:off x="1595762" y="3400784"/>
              <a:ext cx="66338" cy="68133"/>
            </a:xfrm>
            <a:custGeom>
              <a:avLst/>
              <a:gdLst/>
              <a:ahLst/>
              <a:cxnLst/>
              <a:rect l="l" t="t" r="r" b="b"/>
              <a:pathLst>
                <a:path w="2550" h="2619" fill="none" extrusionOk="0">
                  <a:moveTo>
                    <a:pt x="2133" y="0"/>
                  </a:moveTo>
                  <a:cubicBezTo>
                    <a:pt x="2133" y="0"/>
                    <a:pt x="2550" y="1993"/>
                    <a:pt x="1" y="2619"/>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583;p48"/>
            <p:cNvSpPr/>
            <p:nvPr/>
          </p:nvSpPr>
          <p:spPr>
            <a:xfrm>
              <a:off x="1574664" y="3449016"/>
              <a:ext cx="41624" cy="61525"/>
            </a:xfrm>
            <a:custGeom>
              <a:avLst/>
              <a:gdLst/>
              <a:ahLst/>
              <a:cxnLst/>
              <a:rect l="l" t="t" r="r" b="b"/>
              <a:pathLst>
                <a:path w="1600" h="2365" fill="none" extrusionOk="0">
                  <a:moveTo>
                    <a:pt x="0" y="0"/>
                  </a:moveTo>
                  <a:cubicBezTo>
                    <a:pt x="0" y="0"/>
                    <a:pt x="1437" y="858"/>
                    <a:pt x="1600" y="2364"/>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584;p48"/>
            <p:cNvSpPr/>
            <p:nvPr/>
          </p:nvSpPr>
          <p:spPr>
            <a:xfrm>
              <a:off x="1595762" y="3468891"/>
              <a:ext cx="31972" cy="37410"/>
            </a:xfrm>
            <a:custGeom>
              <a:avLst/>
              <a:gdLst/>
              <a:ahLst/>
              <a:cxnLst/>
              <a:rect l="l" t="t" r="r" b="b"/>
              <a:pathLst>
                <a:path w="1229" h="1438" fill="none" extrusionOk="0">
                  <a:moveTo>
                    <a:pt x="24" y="1438"/>
                  </a:moveTo>
                  <a:cubicBezTo>
                    <a:pt x="209" y="488"/>
                    <a:pt x="1" y="1"/>
                    <a:pt x="1" y="1"/>
                  </a:cubicBezTo>
                  <a:cubicBezTo>
                    <a:pt x="1" y="1"/>
                    <a:pt x="881" y="302"/>
                    <a:pt x="1229" y="1090"/>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585;p48"/>
            <p:cNvSpPr/>
            <p:nvPr/>
          </p:nvSpPr>
          <p:spPr>
            <a:xfrm>
              <a:off x="1436004" y="2919949"/>
              <a:ext cx="445559" cy="518401"/>
            </a:xfrm>
            <a:custGeom>
              <a:avLst/>
              <a:gdLst/>
              <a:ahLst/>
              <a:cxnLst/>
              <a:rect l="l" t="t" r="r" b="b"/>
              <a:pathLst>
                <a:path w="17127" h="19927" extrusionOk="0">
                  <a:moveTo>
                    <a:pt x="8190" y="1"/>
                  </a:moveTo>
                  <a:cubicBezTo>
                    <a:pt x="3577" y="1"/>
                    <a:pt x="2745" y="4414"/>
                    <a:pt x="2040" y="7568"/>
                  </a:cubicBezTo>
                  <a:cubicBezTo>
                    <a:pt x="1159" y="11531"/>
                    <a:pt x="1437" y="14543"/>
                    <a:pt x="0" y="19155"/>
                  </a:cubicBezTo>
                  <a:cubicBezTo>
                    <a:pt x="0" y="19155"/>
                    <a:pt x="2691" y="19927"/>
                    <a:pt x="5641" y="19927"/>
                  </a:cubicBezTo>
                  <a:cubicBezTo>
                    <a:pt x="7263" y="19927"/>
                    <a:pt x="8963" y="19693"/>
                    <a:pt x="10336" y="18970"/>
                  </a:cubicBezTo>
                  <a:cubicBezTo>
                    <a:pt x="12144" y="18043"/>
                    <a:pt x="13836" y="16560"/>
                    <a:pt x="14624" y="13408"/>
                  </a:cubicBezTo>
                  <a:cubicBezTo>
                    <a:pt x="17127" y="3466"/>
                    <a:pt x="14021" y="499"/>
                    <a:pt x="8923" y="36"/>
                  </a:cubicBezTo>
                  <a:cubicBezTo>
                    <a:pt x="8668" y="12"/>
                    <a:pt x="8424" y="1"/>
                    <a:pt x="8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586;p48"/>
            <p:cNvSpPr/>
            <p:nvPr/>
          </p:nvSpPr>
          <p:spPr>
            <a:xfrm>
              <a:off x="1561396" y="3150858"/>
              <a:ext cx="273756" cy="287310"/>
            </a:xfrm>
            <a:custGeom>
              <a:avLst/>
              <a:gdLst/>
              <a:ahLst/>
              <a:cxnLst/>
              <a:rect l="l" t="t" r="r" b="b"/>
              <a:pathLst>
                <a:path w="10523" h="11044" extrusionOk="0">
                  <a:moveTo>
                    <a:pt x="6707" y="1"/>
                  </a:moveTo>
                  <a:cubicBezTo>
                    <a:pt x="2094" y="1"/>
                    <a:pt x="1263" y="4414"/>
                    <a:pt x="557" y="7568"/>
                  </a:cubicBezTo>
                  <a:cubicBezTo>
                    <a:pt x="279" y="8773"/>
                    <a:pt x="116" y="9908"/>
                    <a:pt x="1" y="11021"/>
                  </a:cubicBezTo>
                  <a:cubicBezTo>
                    <a:pt x="297" y="11036"/>
                    <a:pt x="598" y="11044"/>
                    <a:pt x="901" y="11044"/>
                  </a:cubicBezTo>
                  <a:cubicBezTo>
                    <a:pt x="2496" y="11044"/>
                    <a:pt x="4153" y="10814"/>
                    <a:pt x="5516" y="10094"/>
                  </a:cubicBezTo>
                  <a:cubicBezTo>
                    <a:pt x="7324" y="9167"/>
                    <a:pt x="9016" y="7684"/>
                    <a:pt x="9804" y="4532"/>
                  </a:cubicBezTo>
                  <a:cubicBezTo>
                    <a:pt x="10151" y="3141"/>
                    <a:pt x="10383" y="1890"/>
                    <a:pt x="10522" y="777"/>
                  </a:cubicBezTo>
                  <a:cubicBezTo>
                    <a:pt x="9618" y="360"/>
                    <a:pt x="8575" y="129"/>
                    <a:pt x="7440" y="36"/>
                  </a:cubicBezTo>
                  <a:cubicBezTo>
                    <a:pt x="7185" y="12"/>
                    <a:pt x="6941" y="1"/>
                    <a:pt x="67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587;p48"/>
            <p:cNvSpPr/>
            <p:nvPr/>
          </p:nvSpPr>
          <p:spPr>
            <a:xfrm>
              <a:off x="1286080" y="3090061"/>
              <a:ext cx="290536" cy="186267"/>
            </a:xfrm>
            <a:custGeom>
              <a:avLst/>
              <a:gdLst/>
              <a:ahLst/>
              <a:cxnLst/>
              <a:rect l="l" t="t" r="r" b="b"/>
              <a:pathLst>
                <a:path w="11168" h="7160" extrusionOk="0">
                  <a:moveTo>
                    <a:pt x="9383" y="1"/>
                  </a:moveTo>
                  <a:cubicBezTo>
                    <a:pt x="9247" y="1"/>
                    <a:pt x="9106" y="18"/>
                    <a:pt x="8961" y="55"/>
                  </a:cubicBezTo>
                  <a:cubicBezTo>
                    <a:pt x="8961" y="55"/>
                    <a:pt x="5555" y="611"/>
                    <a:pt x="2519" y="3022"/>
                  </a:cubicBezTo>
                  <a:cubicBezTo>
                    <a:pt x="0" y="5021"/>
                    <a:pt x="464" y="5968"/>
                    <a:pt x="1132" y="5968"/>
                  </a:cubicBezTo>
                  <a:cubicBezTo>
                    <a:pt x="1269" y="5968"/>
                    <a:pt x="1415" y="5928"/>
                    <a:pt x="1545" y="5849"/>
                  </a:cubicBezTo>
                  <a:cubicBezTo>
                    <a:pt x="1545" y="5849"/>
                    <a:pt x="1568" y="6753"/>
                    <a:pt x="2380" y="6869"/>
                  </a:cubicBezTo>
                  <a:cubicBezTo>
                    <a:pt x="2435" y="6877"/>
                    <a:pt x="2488" y="6880"/>
                    <a:pt x="2539" y="6880"/>
                  </a:cubicBezTo>
                  <a:cubicBezTo>
                    <a:pt x="3250" y="6880"/>
                    <a:pt x="3492" y="6174"/>
                    <a:pt x="3492" y="6174"/>
                  </a:cubicBezTo>
                  <a:cubicBezTo>
                    <a:pt x="3492" y="6174"/>
                    <a:pt x="3776" y="7159"/>
                    <a:pt x="4431" y="7159"/>
                  </a:cubicBezTo>
                  <a:cubicBezTo>
                    <a:pt x="4500" y="7159"/>
                    <a:pt x="4573" y="7148"/>
                    <a:pt x="4651" y="7124"/>
                  </a:cubicBezTo>
                  <a:cubicBezTo>
                    <a:pt x="5439" y="6869"/>
                    <a:pt x="5462" y="6104"/>
                    <a:pt x="5462" y="6104"/>
                  </a:cubicBezTo>
                  <a:cubicBezTo>
                    <a:pt x="5462" y="6104"/>
                    <a:pt x="5780" y="6813"/>
                    <a:pt x="6360" y="6813"/>
                  </a:cubicBezTo>
                  <a:cubicBezTo>
                    <a:pt x="6514" y="6813"/>
                    <a:pt x="6686" y="6763"/>
                    <a:pt x="6876" y="6637"/>
                  </a:cubicBezTo>
                  <a:cubicBezTo>
                    <a:pt x="7756" y="6058"/>
                    <a:pt x="7339" y="5154"/>
                    <a:pt x="7339" y="5154"/>
                  </a:cubicBezTo>
                  <a:lnTo>
                    <a:pt x="7339" y="5154"/>
                  </a:lnTo>
                  <a:cubicBezTo>
                    <a:pt x="7339" y="5154"/>
                    <a:pt x="7762" y="5728"/>
                    <a:pt x="8355" y="5728"/>
                  </a:cubicBezTo>
                  <a:cubicBezTo>
                    <a:pt x="8629" y="5728"/>
                    <a:pt x="8940" y="5606"/>
                    <a:pt x="9263" y="5247"/>
                  </a:cubicBezTo>
                  <a:cubicBezTo>
                    <a:pt x="10259" y="4134"/>
                    <a:pt x="9263" y="3393"/>
                    <a:pt x="9263" y="3393"/>
                  </a:cubicBezTo>
                  <a:lnTo>
                    <a:pt x="9263" y="3393"/>
                  </a:lnTo>
                  <a:cubicBezTo>
                    <a:pt x="9263" y="3393"/>
                    <a:pt x="9282" y="3394"/>
                    <a:pt x="9316" y="3394"/>
                  </a:cubicBezTo>
                  <a:cubicBezTo>
                    <a:pt x="9556" y="3394"/>
                    <a:pt x="10534" y="3323"/>
                    <a:pt x="10838" y="2187"/>
                  </a:cubicBezTo>
                  <a:cubicBezTo>
                    <a:pt x="11167" y="1058"/>
                    <a:pt x="10440" y="1"/>
                    <a:pt x="93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588;p48"/>
            <p:cNvSpPr/>
            <p:nvPr/>
          </p:nvSpPr>
          <p:spPr>
            <a:xfrm>
              <a:off x="1477602" y="3409811"/>
              <a:ext cx="71151" cy="52472"/>
            </a:xfrm>
            <a:custGeom>
              <a:avLst/>
              <a:gdLst/>
              <a:ahLst/>
              <a:cxnLst/>
              <a:rect l="l" t="t" r="r" b="b"/>
              <a:pathLst>
                <a:path w="2735" h="2017" fill="none" extrusionOk="0">
                  <a:moveTo>
                    <a:pt x="2735" y="1"/>
                  </a:moveTo>
                  <a:cubicBezTo>
                    <a:pt x="2735" y="1"/>
                    <a:pt x="2642" y="2017"/>
                    <a:pt x="0" y="1994"/>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589;p48"/>
            <p:cNvSpPr/>
            <p:nvPr/>
          </p:nvSpPr>
          <p:spPr>
            <a:xfrm>
              <a:off x="1462513" y="3437543"/>
              <a:ext cx="30776" cy="69356"/>
            </a:xfrm>
            <a:custGeom>
              <a:avLst/>
              <a:gdLst/>
              <a:ahLst/>
              <a:cxnLst/>
              <a:rect l="l" t="t" r="r" b="b"/>
              <a:pathLst>
                <a:path w="1183" h="2666" fill="none" extrusionOk="0">
                  <a:moveTo>
                    <a:pt x="1" y="1"/>
                  </a:moveTo>
                  <a:cubicBezTo>
                    <a:pt x="1" y="1"/>
                    <a:pt x="1183" y="1183"/>
                    <a:pt x="928" y="2666"/>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590;p48"/>
            <p:cNvSpPr/>
            <p:nvPr/>
          </p:nvSpPr>
          <p:spPr>
            <a:xfrm>
              <a:off x="1468549" y="3461659"/>
              <a:ext cx="33195" cy="36811"/>
            </a:xfrm>
            <a:custGeom>
              <a:avLst/>
              <a:gdLst/>
              <a:ahLst/>
              <a:cxnLst/>
              <a:rect l="l" t="t" r="r" b="b"/>
              <a:pathLst>
                <a:path w="1276" h="1415" fill="none" extrusionOk="0">
                  <a:moveTo>
                    <a:pt x="1" y="1415"/>
                  </a:moveTo>
                  <a:cubicBezTo>
                    <a:pt x="418" y="534"/>
                    <a:pt x="348" y="1"/>
                    <a:pt x="348" y="1"/>
                  </a:cubicBezTo>
                  <a:cubicBezTo>
                    <a:pt x="348" y="1"/>
                    <a:pt x="1113" y="511"/>
                    <a:pt x="1275" y="1368"/>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591;p48"/>
            <p:cNvSpPr/>
            <p:nvPr/>
          </p:nvSpPr>
          <p:spPr>
            <a:xfrm>
              <a:off x="1791109" y="3027573"/>
              <a:ext cx="24142" cy="17508"/>
            </a:xfrm>
            <a:custGeom>
              <a:avLst/>
              <a:gdLst/>
              <a:ahLst/>
              <a:cxnLst/>
              <a:rect l="l" t="t" r="r" b="b"/>
              <a:pathLst>
                <a:path w="928" h="673" fill="none" extrusionOk="0">
                  <a:moveTo>
                    <a:pt x="927" y="325"/>
                  </a:moveTo>
                  <a:cubicBezTo>
                    <a:pt x="811" y="93"/>
                    <a:pt x="557" y="1"/>
                    <a:pt x="325" y="93"/>
                  </a:cubicBezTo>
                  <a:cubicBezTo>
                    <a:pt x="116" y="186"/>
                    <a:pt x="0" y="464"/>
                    <a:pt x="116" y="673"/>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592;p48"/>
            <p:cNvSpPr/>
            <p:nvPr/>
          </p:nvSpPr>
          <p:spPr>
            <a:xfrm>
              <a:off x="1736842" y="3100519"/>
              <a:ext cx="98311" cy="26873"/>
            </a:xfrm>
            <a:custGeom>
              <a:avLst/>
              <a:gdLst/>
              <a:ahLst/>
              <a:cxnLst/>
              <a:rect l="l" t="t" r="r" b="b"/>
              <a:pathLst>
                <a:path w="3779" h="1033" extrusionOk="0">
                  <a:moveTo>
                    <a:pt x="3778" y="1"/>
                  </a:moveTo>
                  <a:lnTo>
                    <a:pt x="1" y="325"/>
                  </a:lnTo>
                  <a:cubicBezTo>
                    <a:pt x="537" y="848"/>
                    <a:pt x="1088" y="1032"/>
                    <a:pt x="1598" y="1032"/>
                  </a:cubicBezTo>
                  <a:cubicBezTo>
                    <a:pt x="2804" y="1032"/>
                    <a:pt x="3778" y="1"/>
                    <a:pt x="37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593;p48"/>
            <p:cNvSpPr/>
            <p:nvPr/>
          </p:nvSpPr>
          <p:spPr>
            <a:xfrm>
              <a:off x="1736842" y="3052573"/>
              <a:ext cx="133873" cy="59548"/>
            </a:xfrm>
            <a:custGeom>
              <a:avLst/>
              <a:gdLst/>
              <a:ahLst/>
              <a:cxnLst/>
              <a:rect l="l" t="t" r="r" b="b"/>
              <a:pathLst>
                <a:path w="5146" h="2289" extrusionOk="0">
                  <a:moveTo>
                    <a:pt x="1998" y="1"/>
                  </a:moveTo>
                  <a:cubicBezTo>
                    <a:pt x="1800" y="1"/>
                    <a:pt x="1559" y="34"/>
                    <a:pt x="1275" y="129"/>
                  </a:cubicBezTo>
                  <a:cubicBezTo>
                    <a:pt x="1275" y="129"/>
                    <a:pt x="1113" y="1311"/>
                    <a:pt x="1" y="2168"/>
                  </a:cubicBezTo>
                  <a:cubicBezTo>
                    <a:pt x="1" y="2168"/>
                    <a:pt x="479" y="2289"/>
                    <a:pt x="1240" y="2289"/>
                  </a:cubicBezTo>
                  <a:cubicBezTo>
                    <a:pt x="2214" y="2289"/>
                    <a:pt x="3650" y="2092"/>
                    <a:pt x="5145" y="1195"/>
                  </a:cubicBezTo>
                  <a:cubicBezTo>
                    <a:pt x="5145" y="1195"/>
                    <a:pt x="3500" y="940"/>
                    <a:pt x="2712" y="198"/>
                  </a:cubicBezTo>
                  <a:cubicBezTo>
                    <a:pt x="2712" y="198"/>
                    <a:pt x="2479" y="1"/>
                    <a:pt x="1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594;p48"/>
            <p:cNvSpPr/>
            <p:nvPr/>
          </p:nvSpPr>
          <p:spPr>
            <a:xfrm>
              <a:off x="1701877" y="3032412"/>
              <a:ext cx="35589" cy="23518"/>
            </a:xfrm>
            <a:custGeom>
              <a:avLst/>
              <a:gdLst/>
              <a:ahLst/>
              <a:cxnLst/>
              <a:rect l="l" t="t" r="r" b="b"/>
              <a:pathLst>
                <a:path w="1368" h="904" fill="none" extrusionOk="0">
                  <a:moveTo>
                    <a:pt x="1275" y="904"/>
                  </a:moveTo>
                  <a:cubicBezTo>
                    <a:pt x="1368" y="556"/>
                    <a:pt x="1159" y="209"/>
                    <a:pt x="788" y="93"/>
                  </a:cubicBezTo>
                  <a:cubicBezTo>
                    <a:pt x="441" y="0"/>
                    <a:pt x="93" y="209"/>
                    <a:pt x="0" y="580"/>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47016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6816" y="785668"/>
            <a:ext cx="7421260" cy="3451651"/>
          </a:xfrm>
          <a:prstGeom prst="rect">
            <a:avLst/>
          </a:prstGeom>
        </p:spPr>
        <p:txBody>
          <a:bodyPr wrap="square">
            <a:spAutoFit/>
          </a:bodyPr>
          <a:lstStyle/>
          <a:p>
            <a:pPr lvl="0" algn="just" fontAlgn="base">
              <a:lnSpc>
                <a:spcPct val="150000"/>
              </a:lnSpc>
            </a:pPr>
            <a:r>
              <a:rPr lang="en-US" sz="2400" dirty="0"/>
              <a:t>- </a:t>
            </a:r>
            <a:r>
              <a:rPr lang="vi-VN" sz="2400" dirty="0"/>
              <a:t>Có những mục tiêu có thể được thực hiện trong 1 hoặc 1 số chủ đề. </a:t>
            </a:r>
            <a:endParaRPr lang="en-US" sz="2400" dirty="0"/>
          </a:p>
          <a:p>
            <a:pPr algn="just" fontAlgn="base">
              <a:lnSpc>
                <a:spcPct val="150000"/>
              </a:lnSpc>
            </a:pPr>
            <a:r>
              <a:rPr lang="vi-VN" sz="2000" i="1" dirty="0">
                <a:solidFill>
                  <a:srgbClr val="002060"/>
                </a:solidFill>
              </a:rPr>
              <a:t>Ví dụ: mục tiêu năm học là: “</a:t>
            </a:r>
            <a:r>
              <a:rPr lang="en-US" sz="2000" i="1" dirty="0">
                <a:solidFill>
                  <a:srgbClr val="002060"/>
                </a:solidFill>
              </a:rPr>
              <a:t>T</a:t>
            </a:r>
            <a:r>
              <a:rPr lang="vi-VN" sz="2000" i="1" dirty="0">
                <a:solidFill>
                  <a:srgbClr val="002060"/>
                </a:solidFill>
              </a:rPr>
              <a:t>rẻ hiểu được một số từ khái quát”, </a:t>
            </a:r>
            <a:r>
              <a:rPr lang="vi-VN" sz="2000" i="1" dirty="0" err="1">
                <a:solidFill>
                  <a:srgbClr val="002060"/>
                </a:solidFill>
              </a:rPr>
              <a:t>Chủ</a:t>
            </a:r>
            <a:r>
              <a:rPr lang="vi-VN" sz="2000" i="1" dirty="0">
                <a:solidFill>
                  <a:srgbClr val="002060"/>
                </a:solidFill>
              </a:rPr>
              <a:t> đề Gia đình: mục tiêu là trẻ hiểu được một số từ khái quát về </a:t>
            </a:r>
            <a:r>
              <a:rPr lang="vi-VN" sz="2000" i="1" dirty="0" err="1">
                <a:solidFill>
                  <a:srgbClr val="002060"/>
                </a:solidFill>
              </a:rPr>
              <a:t>đồ</a:t>
            </a:r>
            <a:r>
              <a:rPr lang="vi-VN" sz="2000" i="1" dirty="0">
                <a:solidFill>
                  <a:srgbClr val="002060"/>
                </a:solidFill>
              </a:rPr>
              <a:t> </a:t>
            </a:r>
            <a:r>
              <a:rPr lang="vi-VN" sz="2000" i="1" err="1">
                <a:solidFill>
                  <a:srgbClr val="002060"/>
                </a:solidFill>
              </a:rPr>
              <a:t>dùng</a:t>
            </a:r>
            <a:r>
              <a:rPr lang="vi-VN" sz="2000" i="1">
                <a:solidFill>
                  <a:srgbClr val="002060"/>
                </a:solidFill>
              </a:rPr>
              <a:t> (đồ </a:t>
            </a:r>
            <a:r>
              <a:rPr lang="vi-VN" sz="2000" i="1" dirty="0" err="1">
                <a:solidFill>
                  <a:srgbClr val="002060"/>
                </a:solidFill>
              </a:rPr>
              <a:t>dùng</a:t>
            </a:r>
            <a:r>
              <a:rPr lang="vi-VN" sz="2000" i="1" dirty="0">
                <a:solidFill>
                  <a:srgbClr val="002060"/>
                </a:solidFill>
              </a:rPr>
              <a:t> ăn </a:t>
            </a:r>
            <a:r>
              <a:rPr lang="vi-VN" sz="2000" i="1" dirty="0" err="1">
                <a:solidFill>
                  <a:srgbClr val="002060"/>
                </a:solidFill>
              </a:rPr>
              <a:t>uống</a:t>
            </a:r>
            <a:r>
              <a:rPr lang="vi-VN" sz="2000" i="1" dirty="0">
                <a:solidFill>
                  <a:srgbClr val="002060"/>
                </a:solidFill>
              </a:rPr>
              <a:t>, </a:t>
            </a:r>
            <a:r>
              <a:rPr lang="vi-VN" sz="2000" i="1" dirty="0" err="1">
                <a:solidFill>
                  <a:srgbClr val="002060"/>
                </a:solidFill>
              </a:rPr>
              <a:t>đồ</a:t>
            </a:r>
            <a:r>
              <a:rPr lang="vi-VN" sz="2000" i="1" dirty="0">
                <a:solidFill>
                  <a:srgbClr val="002060"/>
                </a:solidFill>
              </a:rPr>
              <a:t> </a:t>
            </a:r>
            <a:r>
              <a:rPr lang="vi-VN" sz="2000" i="1" dirty="0" err="1">
                <a:solidFill>
                  <a:srgbClr val="002060"/>
                </a:solidFill>
              </a:rPr>
              <a:t>dùng</a:t>
            </a:r>
            <a:r>
              <a:rPr lang="vi-VN" sz="2000" i="1" dirty="0">
                <a:solidFill>
                  <a:srgbClr val="002060"/>
                </a:solidFill>
              </a:rPr>
              <a:t> </a:t>
            </a:r>
            <a:r>
              <a:rPr lang="vi-VN" sz="2000" i="1" dirty="0" err="1">
                <a:solidFill>
                  <a:srgbClr val="002060"/>
                </a:solidFill>
              </a:rPr>
              <a:t>học</a:t>
            </a:r>
            <a:r>
              <a:rPr lang="vi-VN" sz="2000" i="1" dirty="0">
                <a:solidFill>
                  <a:srgbClr val="002060"/>
                </a:solidFill>
              </a:rPr>
              <a:t> </a:t>
            </a:r>
            <a:r>
              <a:rPr lang="vi-VN" sz="2000" i="1" err="1">
                <a:solidFill>
                  <a:srgbClr val="002060"/>
                </a:solidFill>
              </a:rPr>
              <a:t>tập</a:t>
            </a:r>
            <a:r>
              <a:rPr lang="vi-VN" sz="2000" i="1">
                <a:solidFill>
                  <a:srgbClr val="002060"/>
                </a:solidFill>
              </a:rPr>
              <a:t>…)</a:t>
            </a:r>
            <a:endParaRPr lang="vi-VN" sz="2000" i="1" dirty="0">
              <a:solidFill>
                <a:srgbClr val="002060"/>
              </a:solidFill>
            </a:endParaRPr>
          </a:p>
          <a:p>
            <a:pPr algn="just" fontAlgn="base">
              <a:lnSpc>
                <a:spcPct val="150000"/>
              </a:lnSpc>
            </a:pPr>
            <a:endParaRPr lang="vi-VN" sz="2000" i="1" dirty="0">
              <a:solidFill>
                <a:srgbClr val="002060"/>
              </a:solidFill>
            </a:endParaRPr>
          </a:p>
          <a:p>
            <a:pPr algn="just" fontAlgn="base">
              <a:lnSpc>
                <a:spcPct val="150000"/>
              </a:lnSpc>
            </a:pPr>
            <a:endParaRPr lang="en-US" sz="2000" dirty="0">
              <a:solidFill>
                <a:srgbClr val="CC00FF"/>
              </a:solidFill>
            </a:endParaRPr>
          </a:p>
        </p:txBody>
      </p:sp>
      <p:grpSp>
        <p:nvGrpSpPr>
          <p:cNvPr id="3" name="Google Shape;4528;p48"/>
          <p:cNvGrpSpPr/>
          <p:nvPr/>
        </p:nvGrpSpPr>
        <p:grpSpPr>
          <a:xfrm flipH="1">
            <a:off x="6919354" y="4018162"/>
            <a:ext cx="722905" cy="540722"/>
            <a:chOff x="1288291" y="3777091"/>
            <a:chExt cx="722905" cy="540722"/>
          </a:xfrm>
        </p:grpSpPr>
        <p:sp>
          <p:nvSpPr>
            <p:cNvPr id="5" name="Google Shape;4529;p48"/>
            <p:cNvSpPr/>
            <p:nvPr/>
          </p:nvSpPr>
          <p:spPr>
            <a:xfrm>
              <a:off x="1338318" y="3991611"/>
              <a:ext cx="138712" cy="162204"/>
            </a:xfrm>
            <a:custGeom>
              <a:avLst/>
              <a:gdLst/>
              <a:ahLst/>
              <a:cxnLst/>
              <a:rect l="l" t="t" r="r" b="b"/>
              <a:pathLst>
                <a:path w="5332" h="6235" extrusionOk="0">
                  <a:moveTo>
                    <a:pt x="1577" y="1"/>
                  </a:moveTo>
                  <a:lnTo>
                    <a:pt x="1" y="603"/>
                  </a:lnTo>
                  <a:cubicBezTo>
                    <a:pt x="905" y="4752"/>
                    <a:pt x="5331" y="6235"/>
                    <a:pt x="5331" y="6235"/>
                  </a:cubicBezTo>
                  <a:cubicBezTo>
                    <a:pt x="1832" y="3106"/>
                    <a:pt x="1577" y="1"/>
                    <a:pt x="15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530;p48"/>
            <p:cNvSpPr/>
            <p:nvPr/>
          </p:nvSpPr>
          <p:spPr>
            <a:xfrm>
              <a:off x="1310586" y="3978343"/>
              <a:ext cx="129060" cy="160408"/>
            </a:xfrm>
            <a:custGeom>
              <a:avLst/>
              <a:gdLst/>
              <a:ahLst/>
              <a:cxnLst/>
              <a:rect l="l" t="t" r="r" b="b"/>
              <a:pathLst>
                <a:path w="4961" h="6166" extrusionOk="0">
                  <a:moveTo>
                    <a:pt x="1785" y="1"/>
                  </a:moveTo>
                  <a:lnTo>
                    <a:pt x="1" y="210"/>
                  </a:lnTo>
                  <a:cubicBezTo>
                    <a:pt x="626" y="4381"/>
                    <a:pt x="4960" y="6166"/>
                    <a:pt x="4960" y="6166"/>
                  </a:cubicBezTo>
                  <a:cubicBezTo>
                    <a:pt x="1669" y="2828"/>
                    <a:pt x="1785" y="1"/>
                    <a:pt x="17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531;p48"/>
            <p:cNvSpPr/>
            <p:nvPr/>
          </p:nvSpPr>
          <p:spPr>
            <a:xfrm>
              <a:off x="1288291" y="3980164"/>
              <a:ext cx="146516" cy="156168"/>
            </a:xfrm>
            <a:custGeom>
              <a:avLst/>
              <a:gdLst/>
              <a:ahLst/>
              <a:cxnLst/>
              <a:rect l="l" t="t" r="r" b="b"/>
              <a:pathLst>
                <a:path w="5632" h="6003" extrusionOk="0">
                  <a:moveTo>
                    <a:pt x="1553" y="0"/>
                  </a:moveTo>
                  <a:lnTo>
                    <a:pt x="0" y="696"/>
                  </a:lnTo>
                  <a:cubicBezTo>
                    <a:pt x="1136" y="4775"/>
                    <a:pt x="5632" y="6003"/>
                    <a:pt x="5632" y="6003"/>
                  </a:cubicBezTo>
                  <a:cubicBezTo>
                    <a:pt x="1993" y="3106"/>
                    <a:pt x="1553" y="0"/>
                    <a:pt x="1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532;p48"/>
            <p:cNvSpPr/>
            <p:nvPr/>
          </p:nvSpPr>
          <p:spPr>
            <a:xfrm>
              <a:off x="1562593" y="4161645"/>
              <a:ext cx="97114" cy="112151"/>
            </a:xfrm>
            <a:custGeom>
              <a:avLst/>
              <a:gdLst/>
              <a:ahLst/>
              <a:cxnLst/>
              <a:rect l="l" t="t" r="r" b="b"/>
              <a:pathLst>
                <a:path w="3733" h="4311" fill="none" extrusionOk="0">
                  <a:moveTo>
                    <a:pt x="3732" y="0"/>
                  </a:moveTo>
                  <a:cubicBezTo>
                    <a:pt x="3732" y="0"/>
                    <a:pt x="2991" y="1507"/>
                    <a:pt x="1" y="431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533;p48"/>
            <p:cNvSpPr/>
            <p:nvPr/>
          </p:nvSpPr>
          <p:spPr>
            <a:xfrm>
              <a:off x="1546932" y="4253269"/>
              <a:ext cx="27758" cy="64543"/>
            </a:xfrm>
            <a:custGeom>
              <a:avLst/>
              <a:gdLst/>
              <a:ahLst/>
              <a:cxnLst/>
              <a:rect l="l" t="t" r="r" b="b"/>
              <a:pathLst>
                <a:path w="1067" h="2481" fill="none" extrusionOk="0">
                  <a:moveTo>
                    <a:pt x="0" y="1"/>
                  </a:moveTo>
                  <a:cubicBezTo>
                    <a:pt x="0" y="1"/>
                    <a:pt x="1066" y="835"/>
                    <a:pt x="858" y="248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534;p48"/>
            <p:cNvSpPr/>
            <p:nvPr/>
          </p:nvSpPr>
          <p:spPr>
            <a:xfrm>
              <a:off x="1547530" y="4273769"/>
              <a:ext cx="38606" cy="32597"/>
            </a:xfrm>
            <a:custGeom>
              <a:avLst/>
              <a:gdLst/>
              <a:ahLst/>
              <a:cxnLst/>
              <a:rect l="l" t="t" r="r" b="b"/>
              <a:pathLst>
                <a:path w="1484" h="1253" fill="none" extrusionOk="0">
                  <a:moveTo>
                    <a:pt x="1484" y="1229"/>
                  </a:moveTo>
                  <a:cubicBezTo>
                    <a:pt x="1484" y="1229"/>
                    <a:pt x="1113" y="186"/>
                    <a:pt x="580" y="1"/>
                  </a:cubicBezTo>
                  <a:cubicBezTo>
                    <a:pt x="580" y="1"/>
                    <a:pt x="464" y="603"/>
                    <a:pt x="1" y="1252"/>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535;p48"/>
            <p:cNvSpPr/>
            <p:nvPr/>
          </p:nvSpPr>
          <p:spPr>
            <a:xfrm>
              <a:off x="1507129" y="3810754"/>
              <a:ext cx="227319" cy="216679"/>
            </a:xfrm>
            <a:custGeom>
              <a:avLst/>
              <a:gdLst/>
              <a:ahLst/>
              <a:cxnLst/>
              <a:rect l="l" t="t" r="r" b="b"/>
              <a:pathLst>
                <a:path w="8738" h="8329" extrusionOk="0">
                  <a:moveTo>
                    <a:pt x="372" y="0"/>
                  </a:moveTo>
                  <a:cubicBezTo>
                    <a:pt x="372" y="0"/>
                    <a:pt x="1" y="4450"/>
                    <a:pt x="2712" y="6999"/>
                  </a:cubicBezTo>
                  <a:cubicBezTo>
                    <a:pt x="3756" y="7973"/>
                    <a:pt x="4605" y="8329"/>
                    <a:pt x="5278" y="8329"/>
                  </a:cubicBezTo>
                  <a:cubicBezTo>
                    <a:pt x="5934" y="8329"/>
                    <a:pt x="6425" y="7990"/>
                    <a:pt x="6768" y="7555"/>
                  </a:cubicBezTo>
                  <a:cubicBezTo>
                    <a:pt x="8738" y="5052"/>
                    <a:pt x="7069" y="3106"/>
                    <a:pt x="3964" y="2225"/>
                  </a:cubicBezTo>
                  <a:cubicBezTo>
                    <a:pt x="1299" y="1460"/>
                    <a:pt x="372" y="0"/>
                    <a:pt x="3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536;p48"/>
            <p:cNvSpPr/>
            <p:nvPr/>
          </p:nvSpPr>
          <p:spPr>
            <a:xfrm>
              <a:off x="1373282" y="3777091"/>
              <a:ext cx="637315" cy="473057"/>
            </a:xfrm>
            <a:custGeom>
              <a:avLst/>
              <a:gdLst/>
              <a:ahLst/>
              <a:cxnLst/>
              <a:rect l="l" t="t" r="r" b="b"/>
              <a:pathLst>
                <a:path w="24498" h="18184" extrusionOk="0">
                  <a:moveTo>
                    <a:pt x="14962" y="1"/>
                  </a:moveTo>
                  <a:cubicBezTo>
                    <a:pt x="12845" y="1"/>
                    <a:pt x="10636" y="1145"/>
                    <a:pt x="8970" y="4006"/>
                  </a:cubicBezTo>
                  <a:cubicBezTo>
                    <a:pt x="6768" y="7806"/>
                    <a:pt x="4219" y="10657"/>
                    <a:pt x="1554" y="11260"/>
                  </a:cubicBezTo>
                  <a:cubicBezTo>
                    <a:pt x="488" y="11515"/>
                    <a:pt x="1" y="12789"/>
                    <a:pt x="673" y="13647"/>
                  </a:cubicBezTo>
                  <a:cubicBezTo>
                    <a:pt x="2536" y="16018"/>
                    <a:pt x="6059" y="18183"/>
                    <a:pt x="10011" y="18183"/>
                  </a:cubicBezTo>
                  <a:cubicBezTo>
                    <a:pt x="12547" y="18183"/>
                    <a:pt x="15259" y="17292"/>
                    <a:pt x="17823" y="14991"/>
                  </a:cubicBezTo>
                  <a:cubicBezTo>
                    <a:pt x="24497" y="9012"/>
                    <a:pt x="22203" y="4238"/>
                    <a:pt x="19375" y="1758"/>
                  </a:cubicBezTo>
                  <a:cubicBezTo>
                    <a:pt x="18149" y="672"/>
                    <a:pt x="16583" y="1"/>
                    <a:pt x="149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537;p48"/>
            <p:cNvSpPr/>
            <p:nvPr/>
          </p:nvSpPr>
          <p:spPr>
            <a:xfrm>
              <a:off x="1741654" y="3991012"/>
              <a:ext cx="45266" cy="45240"/>
            </a:xfrm>
            <a:custGeom>
              <a:avLst/>
              <a:gdLst/>
              <a:ahLst/>
              <a:cxnLst/>
              <a:rect l="l" t="t" r="r" b="b"/>
              <a:pathLst>
                <a:path w="1740" h="1739" extrusionOk="0">
                  <a:moveTo>
                    <a:pt x="882" y="1"/>
                  </a:moveTo>
                  <a:cubicBezTo>
                    <a:pt x="395" y="1"/>
                    <a:pt x="1" y="395"/>
                    <a:pt x="1" y="881"/>
                  </a:cubicBezTo>
                  <a:cubicBezTo>
                    <a:pt x="1" y="1345"/>
                    <a:pt x="395" y="1739"/>
                    <a:pt x="882" y="1739"/>
                  </a:cubicBezTo>
                  <a:cubicBezTo>
                    <a:pt x="1345" y="1739"/>
                    <a:pt x="1739" y="1345"/>
                    <a:pt x="1739" y="881"/>
                  </a:cubicBezTo>
                  <a:cubicBezTo>
                    <a:pt x="1739" y="395"/>
                    <a:pt x="1345" y="1"/>
                    <a:pt x="8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538;p48"/>
            <p:cNvSpPr/>
            <p:nvPr/>
          </p:nvSpPr>
          <p:spPr>
            <a:xfrm>
              <a:off x="1422736" y="4148377"/>
              <a:ext cx="97088" cy="112151"/>
            </a:xfrm>
            <a:custGeom>
              <a:avLst/>
              <a:gdLst/>
              <a:ahLst/>
              <a:cxnLst/>
              <a:rect l="l" t="t" r="r" b="b"/>
              <a:pathLst>
                <a:path w="3732" h="4311" fill="none" extrusionOk="0">
                  <a:moveTo>
                    <a:pt x="3731" y="0"/>
                  </a:moveTo>
                  <a:cubicBezTo>
                    <a:pt x="3731" y="0"/>
                    <a:pt x="3013" y="1507"/>
                    <a:pt x="0" y="431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539;p48"/>
            <p:cNvSpPr/>
            <p:nvPr/>
          </p:nvSpPr>
          <p:spPr>
            <a:xfrm>
              <a:off x="1407049" y="4240002"/>
              <a:ext cx="27758" cy="64543"/>
            </a:xfrm>
            <a:custGeom>
              <a:avLst/>
              <a:gdLst/>
              <a:ahLst/>
              <a:cxnLst/>
              <a:rect l="l" t="t" r="r" b="b"/>
              <a:pathLst>
                <a:path w="1067" h="2481" fill="none" extrusionOk="0">
                  <a:moveTo>
                    <a:pt x="1" y="1"/>
                  </a:moveTo>
                  <a:cubicBezTo>
                    <a:pt x="1" y="1"/>
                    <a:pt x="1067" y="835"/>
                    <a:pt x="858" y="248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540;p48"/>
            <p:cNvSpPr/>
            <p:nvPr/>
          </p:nvSpPr>
          <p:spPr>
            <a:xfrm>
              <a:off x="1408272" y="4260502"/>
              <a:ext cx="38008" cy="32597"/>
            </a:xfrm>
            <a:custGeom>
              <a:avLst/>
              <a:gdLst/>
              <a:ahLst/>
              <a:cxnLst/>
              <a:rect l="l" t="t" r="r" b="b"/>
              <a:pathLst>
                <a:path w="1461" h="1253" fill="none" extrusionOk="0">
                  <a:moveTo>
                    <a:pt x="1460" y="1229"/>
                  </a:moveTo>
                  <a:cubicBezTo>
                    <a:pt x="1460" y="1229"/>
                    <a:pt x="1089" y="186"/>
                    <a:pt x="556" y="1"/>
                  </a:cubicBezTo>
                  <a:cubicBezTo>
                    <a:pt x="556" y="1"/>
                    <a:pt x="440" y="603"/>
                    <a:pt x="0" y="1252"/>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541;p48"/>
            <p:cNvSpPr/>
            <p:nvPr/>
          </p:nvSpPr>
          <p:spPr>
            <a:xfrm>
              <a:off x="1401638" y="3896968"/>
              <a:ext cx="249744" cy="151355"/>
            </a:xfrm>
            <a:custGeom>
              <a:avLst/>
              <a:gdLst/>
              <a:ahLst/>
              <a:cxnLst/>
              <a:rect l="l" t="t" r="r" b="b"/>
              <a:pathLst>
                <a:path w="9600" h="5818" extrusionOk="0">
                  <a:moveTo>
                    <a:pt x="0" y="0"/>
                  </a:moveTo>
                  <a:cubicBezTo>
                    <a:pt x="0" y="0"/>
                    <a:pt x="1483" y="4218"/>
                    <a:pt x="5006" y="5446"/>
                  </a:cubicBezTo>
                  <a:cubicBezTo>
                    <a:pt x="5748" y="5707"/>
                    <a:pt x="6361" y="5817"/>
                    <a:pt x="6864" y="5817"/>
                  </a:cubicBezTo>
                  <a:cubicBezTo>
                    <a:pt x="8151" y="5817"/>
                    <a:pt x="8723" y="5094"/>
                    <a:pt x="8923" y="4311"/>
                  </a:cubicBezTo>
                  <a:cubicBezTo>
                    <a:pt x="9600" y="1643"/>
                    <a:pt x="7984" y="463"/>
                    <a:pt x="5487" y="463"/>
                  </a:cubicBezTo>
                  <a:cubicBezTo>
                    <a:pt x="5078" y="463"/>
                    <a:pt x="4645" y="495"/>
                    <a:pt x="4195" y="557"/>
                  </a:cubicBezTo>
                  <a:cubicBezTo>
                    <a:pt x="3712" y="630"/>
                    <a:pt x="3269" y="660"/>
                    <a:pt x="2867" y="660"/>
                  </a:cubicBezTo>
                  <a:cubicBezTo>
                    <a:pt x="990" y="660"/>
                    <a:pt x="0"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542;p48"/>
            <p:cNvSpPr/>
            <p:nvPr/>
          </p:nvSpPr>
          <p:spPr>
            <a:xfrm>
              <a:off x="1823055" y="3990414"/>
              <a:ext cx="138088" cy="37410"/>
            </a:xfrm>
            <a:custGeom>
              <a:avLst/>
              <a:gdLst/>
              <a:ahLst/>
              <a:cxnLst/>
              <a:rect l="l" t="t" r="r" b="b"/>
              <a:pathLst>
                <a:path w="5308" h="1438" extrusionOk="0">
                  <a:moveTo>
                    <a:pt x="1" y="0"/>
                  </a:moveTo>
                  <a:lnTo>
                    <a:pt x="1762" y="1437"/>
                  </a:lnTo>
                  <a:lnTo>
                    <a:pt x="5308" y="649"/>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543;p48"/>
            <p:cNvSpPr/>
            <p:nvPr/>
          </p:nvSpPr>
          <p:spPr>
            <a:xfrm>
              <a:off x="1755520" y="3925897"/>
              <a:ext cx="59132" cy="25963"/>
            </a:xfrm>
            <a:custGeom>
              <a:avLst/>
              <a:gdLst/>
              <a:ahLst/>
              <a:cxnLst/>
              <a:rect l="l" t="t" r="r" b="b"/>
              <a:pathLst>
                <a:path w="2273" h="998" fill="none" extrusionOk="0">
                  <a:moveTo>
                    <a:pt x="2272" y="1"/>
                  </a:moveTo>
                  <a:cubicBezTo>
                    <a:pt x="2272" y="1"/>
                    <a:pt x="1994" y="858"/>
                    <a:pt x="1113" y="928"/>
                  </a:cubicBezTo>
                  <a:cubicBezTo>
                    <a:pt x="233" y="997"/>
                    <a:pt x="1" y="140"/>
                    <a:pt x="1" y="140"/>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544;p48"/>
            <p:cNvSpPr/>
            <p:nvPr/>
          </p:nvSpPr>
          <p:spPr>
            <a:xfrm>
              <a:off x="1876126" y="3916870"/>
              <a:ext cx="41000" cy="24740"/>
            </a:xfrm>
            <a:custGeom>
              <a:avLst/>
              <a:gdLst/>
              <a:ahLst/>
              <a:cxnLst/>
              <a:rect l="l" t="t" r="r" b="b"/>
              <a:pathLst>
                <a:path w="1576" h="951" fill="none" extrusionOk="0">
                  <a:moveTo>
                    <a:pt x="0" y="70"/>
                  </a:moveTo>
                  <a:cubicBezTo>
                    <a:pt x="0" y="70"/>
                    <a:pt x="185" y="950"/>
                    <a:pt x="881" y="811"/>
                  </a:cubicBezTo>
                  <a:cubicBezTo>
                    <a:pt x="1437" y="695"/>
                    <a:pt x="1576" y="0"/>
                    <a:pt x="1576" y="0"/>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545;p48"/>
            <p:cNvSpPr/>
            <p:nvPr/>
          </p:nvSpPr>
          <p:spPr>
            <a:xfrm>
              <a:off x="1823055" y="3939763"/>
              <a:ext cx="188140" cy="74195"/>
            </a:xfrm>
            <a:custGeom>
              <a:avLst/>
              <a:gdLst/>
              <a:ahLst/>
              <a:cxnLst/>
              <a:rect l="l" t="t" r="r" b="b"/>
              <a:pathLst>
                <a:path w="7232" h="2852" extrusionOk="0">
                  <a:moveTo>
                    <a:pt x="1391" y="1"/>
                  </a:moveTo>
                  <a:lnTo>
                    <a:pt x="1" y="1947"/>
                  </a:lnTo>
                  <a:lnTo>
                    <a:pt x="7231" y="2851"/>
                  </a:lnTo>
                  <a:lnTo>
                    <a:pt x="139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4546;p48"/>
          <p:cNvGrpSpPr/>
          <p:nvPr/>
        </p:nvGrpSpPr>
        <p:grpSpPr>
          <a:xfrm rot="979233">
            <a:off x="797392" y="232646"/>
            <a:ext cx="1099498" cy="557632"/>
            <a:chOff x="1100281" y="1325671"/>
            <a:chExt cx="1099498" cy="557632"/>
          </a:xfrm>
        </p:grpSpPr>
        <p:sp>
          <p:nvSpPr>
            <p:cNvPr id="23" name="Google Shape;4547;p48"/>
            <p:cNvSpPr/>
            <p:nvPr/>
          </p:nvSpPr>
          <p:spPr>
            <a:xfrm>
              <a:off x="1639780" y="1354340"/>
              <a:ext cx="559999" cy="329402"/>
            </a:xfrm>
            <a:custGeom>
              <a:avLst/>
              <a:gdLst/>
              <a:ahLst/>
              <a:cxnLst/>
              <a:rect l="l" t="t" r="r" b="b"/>
              <a:pathLst>
                <a:path w="21526" h="12662" extrusionOk="0">
                  <a:moveTo>
                    <a:pt x="17562" y="0"/>
                  </a:moveTo>
                  <a:cubicBezTo>
                    <a:pt x="16729" y="0"/>
                    <a:pt x="15699" y="92"/>
                    <a:pt x="14438" y="309"/>
                  </a:cubicBezTo>
                  <a:cubicBezTo>
                    <a:pt x="7185" y="1537"/>
                    <a:pt x="2063" y="5662"/>
                    <a:pt x="2063" y="5662"/>
                  </a:cubicBezTo>
                  <a:cubicBezTo>
                    <a:pt x="0" y="7053"/>
                    <a:pt x="441" y="9927"/>
                    <a:pt x="2712" y="11039"/>
                  </a:cubicBezTo>
                  <a:cubicBezTo>
                    <a:pt x="3236" y="11296"/>
                    <a:pt x="3717" y="11394"/>
                    <a:pt x="4147" y="11394"/>
                  </a:cubicBezTo>
                  <a:cubicBezTo>
                    <a:pt x="5579" y="11394"/>
                    <a:pt x="6443" y="10298"/>
                    <a:pt x="6443" y="10297"/>
                  </a:cubicBezTo>
                  <a:lnTo>
                    <a:pt x="6443" y="10297"/>
                  </a:lnTo>
                  <a:cubicBezTo>
                    <a:pt x="6443" y="10298"/>
                    <a:pt x="6188" y="12661"/>
                    <a:pt x="9062" y="12661"/>
                  </a:cubicBezTo>
                  <a:cubicBezTo>
                    <a:pt x="11935" y="12661"/>
                    <a:pt x="11379" y="9834"/>
                    <a:pt x="11379" y="9834"/>
                  </a:cubicBezTo>
                  <a:lnTo>
                    <a:pt x="11379" y="9834"/>
                  </a:lnTo>
                  <a:cubicBezTo>
                    <a:pt x="11379" y="9834"/>
                    <a:pt x="11924" y="11134"/>
                    <a:pt x="13365" y="11134"/>
                  </a:cubicBezTo>
                  <a:cubicBezTo>
                    <a:pt x="13579" y="11134"/>
                    <a:pt x="13813" y="11105"/>
                    <a:pt x="14068" y="11039"/>
                  </a:cubicBezTo>
                  <a:cubicBezTo>
                    <a:pt x="16038" y="10552"/>
                    <a:pt x="15064" y="8351"/>
                    <a:pt x="15064" y="8351"/>
                  </a:cubicBezTo>
                  <a:lnTo>
                    <a:pt x="15064" y="8351"/>
                  </a:lnTo>
                  <a:cubicBezTo>
                    <a:pt x="15064" y="8351"/>
                    <a:pt x="15622" y="8817"/>
                    <a:pt x="16426" y="8817"/>
                  </a:cubicBezTo>
                  <a:cubicBezTo>
                    <a:pt x="16770" y="8817"/>
                    <a:pt x="17158" y="8732"/>
                    <a:pt x="17567" y="8490"/>
                  </a:cubicBezTo>
                  <a:cubicBezTo>
                    <a:pt x="18934" y="7702"/>
                    <a:pt x="17683" y="5662"/>
                    <a:pt x="17683" y="5662"/>
                  </a:cubicBezTo>
                  <a:lnTo>
                    <a:pt x="17683" y="5662"/>
                  </a:lnTo>
                  <a:cubicBezTo>
                    <a:pt x="17683" y="5662"/>
                    <a:pt x="18046" y="5813"/>
                    <a:pt x="18520" y="5813"/>
                  </a:cubicBezTo>
                  <a:cubicBezTo>
                    <a:pt x="19011" y="5813"/>
                    <a:pt x="19622" y="5651"/>
                    <a:pt x="20070" y="4990"/>
                  </a:cubicBezTo>
                  <a:cubicBezTo>
                    <a:pt x="20951" y="3669"/>
                    <a:pt x="19699" y="2511"/>
                    <a:pt x="19699" y="2511"/>
                  </a:cubicBezTo>
                  <a:cubicBezTo>
                    <a:pt x="21040" y="2070"/>
                    <a:pt x="21526" y="0"/>
                    <a:pt x="17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548;p48"/>
            <p:cNvSpPr/>
            <p:nvPr/>
          </p:nvSpPr>
          <p:spPr>
            <a:xfrm>
              <a:off x="1708511" y="1763894"/>
              <a:ext cx="43419" cy="85641"/>
            </a:xfrm>
            <a:custGeom>
              <a:avLst/>
              <a:gdLst/>
              <a:ahLst/>
              <a:cxnLst/>
              <a:rect l="l" t="t" r="r" b="b"/>
              <a:pathLst>
                <a:path w="1669" h="3292" fill="none" extrusionOk="0">
                  <a:moveTo>
                    <a:pt x="0" y="1"/>
                  </a:moveTo>
                  <a:cubicBezTo>
                    <a:pt x="0" y="1"/>
                    <a:pt x="1669" y="1090"/>
                    <a:pt x="348" y="3291"/>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549;p48"/>
            <p:cNvSpPr/>
            <p:nvPr/>
          </p:nvSpPr>
          <p:spPr>
            <a:xfrm>
              <a:off x="1689806" y="1839858"/>
              <a:ext cx="70579" cy="24142"/>
            </a:xfrm>
            <a:custGeom>
              <a:avLst/>
              <a:gdLst/>
              <a:ahLst/>
              <a:cxnLst/>
              <a:rect l="l" t="t" r="r" b="b"/>
              <a:pathLst>
                <a:path w="2713" h="928" fill="none" extrusionOk="0">
                  <a:moveTo>
                    <a:pt x="1" y="418"/>
                  </a:moveTo>
                  <a:cubicBezTo>
                    <a:pt x="1" y="418"/>
                    <a:pt x="1577" y="1"/>
                    <a:pt x="2712" y="928"/>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550;p48"/>
            <p:cNvSpPr/>
            <p:nvPr/>
          </p:nvSpPr>
          <p:spPr>
            <a:xfrm>
              <a:off x="1717538" y="1839260"/>
              <a:ext cx="42248" cy="35589"/>
            </a:xfrm>
            <a:custGeom>
              <a:avLst/>
              <a:gdLst/>
              <a:ahLst/>
              <a:cxnLst/>
              <a:rect l="l" t="t" r="r" b="b"/>
              <a:pathLst>
                <a:path w="1624" h="1368" fill="none" extrusionOk="0">
                  <a:moveTo>
                    <a:pt x="1021" y="1368"/>
                  </a:moveTo>
                  <a:cubicBezTo>
                    <a:pt x="488" y="603"/>
                    <a:pt x="1" y="418"/>
                    <a:pt x="1" y="418"/>
                  </a:cubicBezTo>
                  <a:cubicBezTo>
                    <a:pt x="1" y="418"/>
                    <a:pt x="812" y="0"/>
                    <a:pt x="1623" y="279"/>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551;p48"/>
            <p:cNvSpPr/>
            <p:nvPr/>
          </p:nvSpPr>
          <p:spPr>
            <a:xfrm>
              <a:off x="1406451" y="1325671"/>
              <a:ext cx="501647" cy="499280"/>
            </a:xfrm>
            <a:custGeom>
              <a:avLst/>
              <a:gdLst/>
              <a:ahLst/>
              <a:cxnLst/>
              <a:rect l="l" t="t" r="r" b="b"/>
              <a:pathLst>
                <a:path w="19283" h="19192" extrusionOk="0">
                  <a:moveTo>
                    <a:pt x="12523" y="0"/>
                  </a:moveTo>
                  <a:cubicBezTo>
                    <a:pt x="12134" y="0"/>
                    <a:pt x="11743" y="51"/>
                    <a:pt x="11356" y="159"/>
                  </a:cubicBezTo>
                  <a:cubicBezTo>
                    <a:pt x="10151" y="484"/>
                    <a:pt x="8807" y="1226"/>
                    <a:pt x="8066" y="3589"/>
                  </a:cubicBezTo>
                  <a:cubicBezTo>
                    <a:pt x="7078" y="6833"/>
                    <a:pt x="6722" y="9026"/>
                    <a:pt x="4438" y="9026"/>
                  </a:cubicBezTo>
                  <a:cubicBezTo>
                    <a:pt x="4094" y="9026"/>
                    <a:pt x="3707" y="8976"/>
                    <a:pt x="3268" y="8873"/>
                  </a:cubicBezTo>
                  <a:cubicBezTo>
                    <a:pt x="2272" y="8637"/>
                    <a:pt x="1607" y="8420"/>
                    <a:pt x="1157" y="8420"/>
                  </a:cubicBezTo>
                  <a:cubicBezTo>
                    <a:pt x="329" y="8420"/>
                    <a:pt x="230" y="9153"/>
                    <a:pt x="140" y="11840"/>
                  </a:cubicBezTo>
                  <a:cubicBezTo>
                    <a:pt x="1" y="15038"/>
                    <a:pt x="2318" y="17680"/>
                    <a:pt x="5864" y="18653"/>
                  </a:cubicBezTo>
                  <a:cubicBezTo>
                    <a:pt x="7133" y="19011"/>
                    <a:pt x="8372" y="19191"/>
                    <a:pt x="9550" y="19191"/>
                  </a:cubicBezTo>
                  <a:cubicBezTo>
                    <a:pt x="14095" y="19191"/>
                    <a:pt x="17742" y="16513"/>
                    <a:pt x="18772" y="11029"/>
                  </a:cubicBezTo>
                  <a:cubicBezTo>
                    <a:pt x="19282" y="8271"/>
                    <a:pt x="18494" y="4980"/>
                    <a:pt x="17683" y="3427"/>
                  </a:cubicBezTo>
                  <a:cubicBezTo>
                    <a:pt x="16666" y="1491"/>
                    <a:pt x="14625" y="0"/>
                    <a:pt x="125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552;p48"/>
            <p:cNvSpPr/>
            <p:nvPr/>
          </p:nvSpPr>
          <p:spPr>
            <a:xfrm>
              <a:off x="1440219" y="1602055"/>
              <a:ext cx="440746" cy="222818"/>
            </a:xfrm>
            <a:custGeom>
              <a:avLst/>
              <a:gdLst/>
              <a:ahLst/>
              <a:cxnLst/>
              <a:rect l="l" t="t" r="r" b="b"/>
              <a:pathLst>
                <a:path w="16942" h="8565" extrusionOk="0">
                  <a:moveTo>
                    <a:pt x="14123" y="1"/>
                  </a:moveTo>
                  <a:cubicBezTo>
                    <a:pt x="11343" y="1"/>
                    <a:pt x="11444" y="4666"/>
                    <a:pt x="7115" y="5387"/>
                  </a:cubicBezTo>
                  <a:cubicBezTo>
                    <a:pt x="6195" y="5536"/>
                    <a:pt x="5301" y="5596"/>
                    <a:pt x="4458" y="5596"/>
                  </a:cubicBezTo>
                  <a:cubicBezTo>
                    <a:pt x="2667" y="5596"/>
                    <a:pt x="1103" y="5323"/>
                    <a:pt x="0" y="5040"/>
                  </a:cubicBezTo>
                  <a:lnTo>
                    <a:pt x="0" y="5040"/>
                  </a:lnTo>
                  <a:cubicBezTo>
                    <a:pt x="997" y="6430"/>
                    <a:pt x="2596" y="7496"/>
                    <a:pt x="4566" y="8029"/>
                  </a:cubicBezTo>
                  <a:cubicBezTo>
                    <a:pt x="5831" y="8385"/>
                    <a:pt x="7066" y="8565"/>
                    <a:pt x="8241" y="8565"/>
                  </a:cubicBezTo>
                  <a:cubicBezTo>
                    <a:pt x="12188" y="8565"/>
                    <a:pt x="15459" y="6541"/>
                    <a:pt x="16941" y="2398"/>
                  </a:cubicBezTo>
                  <a:cubicBezTo>
                    <a:pt x="16779" y="1401"/>
                    <a:pt x="16246" y="497"/>
                    <a:pt x="14972" y="127"/>
                  </a:cubicBezTo>
                  <a:cubicBezTo>
                    <a:pt x="14660" y="40"/>
                    <a:pt x="14380" y="1"/>
                    <a:pt x="141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553;p48"/>
            <p:cNvSpPr/>
            <p:nvPr/>
          </p:nvSpPr>
          <p:spPr>
            <a:xfrm>
              <a:off x="1779038" y="1519119"/>
              <a:ext cx="91079" cy="38086"/>
            </a:xfrm>
            <a:custGeom>
              <a:avLst/>
              <a:gdLst/>
              <a:ahLst/>
              <a:cxnLst/>
              <a:rect l="l" t="t" r="r" b="b"/>
              <a:pathLst>
                <a:path w="3501" h="1464" extrusionOk="0">
                  <a:moveTo>
                    <a:pt x="1" y="0"/>
                  </a:moveTo>
                  <a:lnTo>
                    <a:pt x="1" y="0"/>
                  </a:lnTo>
                  <a:cubicBezTo>
                    <a:pt x="453" y="1177"/>
                    <a:pt x="1362" y="1464"/>
                    <a:pt x="2140" y="1464"/>
                  </a:cubicBezTo>
                  <a:cubicBezTo>
                    <a:pt x="2879" y="1464"/>
                    <a:pt x="3500" y="1206"/>
                    <a:pt x="3500" y="1206"/>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554;p48"/>
            <p:cNvSpPr/>
            <p:nvPr/>
          </p:nvSpPr>
          <p:spPr>
            <a:xfrm>
              <a:off x="1100281" y="1354340"/>
              <a:ext cx="560025" cy="329402"/>
            </a:xfrm>
            <a:custGeom>
              <a:avLst/>
              <a:gdLst/>
              <a:ahLst/>
              <a:cxnLst/>
              <a:rect l="l" t="t" r="r" b="b"/>
              <a:pathLst>
                <a:path w="21527" h="12662" extrusionOk="0">
                  <a:moveTo>
                    <a:pt x="3951" y="0"/>
                  </a:moveTo>
                  <a:cubicBezTo>
                    <a:pt x="1" y="0"/>
                    <a:pt x="487" y="2070"/>
                    <a:pt x="1827" y="2511"/>
                  </a:cubicBezTo>
                  <a:cubicBezTo>
                    <a:pt x="1827" y="2511"/>
                    <a:pt x="576" y="3669"/>
                    <a:pt x="1457" y="4990"/>
                  </a:cubicBezTo>
                  <a:cubicBezTo>
                    <a:pt x="1905" y="5651"/>
                    <a:pt x="2509" y="5813"/>
                    <a:pt x="2995" y="5813"/>
                  </a:cubicBezTo>
                  <a:cubicBezTo>
                    <a:pt x="3463" y="5813"/>
                    <a:pt x="3820" y="5662"/>
                    <a:pt x="3820" y="5662"/>
                  </a:cubicBezTo>
                  <a:lnTo>
                    <a:pt x="3820" y="5662"/>
                  </a:lnTo>
                  <a:cubicBezTo>
                    <a:pt x="3820" y="5662"/>
                    <a:pt x="2569" y="7702"/>
                    <a:pt x="3960" y="8490"/>
                  </a:cubicBezTo>
                  <a:cubicBezTo>
                    <a:pt x="4369" y="8732"/>
                    <a:pt x="4757" y="8817"/>
                    <a:pt x="5100" y="8817"/>
                  </a:cubicBezTo>
                  <a:cubicBezTo>
                    <a:pt x="5905" y="8817"/>
                    <a:pt x="6462" y="8351"/>
                    <a:pt x="6462" y="8351"/>
                  </a:cubicBezTo>
                  <a:lnTo>
                    <a:pt x="6462" y="8351"/>
                  </a:lnTo>
                  <a:cubicBezTo>
                    <a:pt x="6462" y="8351"/>
                    <a:pt x="5489" y="10552"/>
                    <a:pt x="7459" y="11039"/>
                  </a:cubicBezTo>
                  <a:cubicBezTo>
                    <a:pt x="7714" y="11105"/>
                    <a:pt x="7948" y="11134"/>
                    <a:pt x="8162" y="11134"/>
                  </a:cubicBezTo>
                  <a:cubicBezTo>
                    <a:pt x="9603" y="11134"/>
                    <a:pt x="10147" y="9834"/>
                    <a:pt x="10147" y="9834"/>
                  </a:cubicBezTo>
                  <a:lnTo>
                    <a:pt x="10147" y="9834"/>
                  </a:lnTo>
                  <a:cubicBezTo>
                    <a:pt x="10147" y="9834"/>
                    <a:pt x="9568" y="12661"/>
                    <a:pt x="12442" y="12661"/>
                  </a:cubicBezTo>
                  <a:cubicBezTo>
                    <a:pt x="15315" y="12661"/>
                    <a:pt x="15084" y="10298"/>
                    <a:pt x="15084" y="10297"/>
                  </a:cubicBezTo>
                  <a:lnTo>
                    <a:pt x="15084" y="10297"/>
                  </a:lnTo>
                  <a:cubicBezTo>
                    <a:pt x="15084" y="10298"/>
                    <a:pt x="15934" y="11394"/>
                    <a:pt x="17360" y="11394"/>
                  </a:cubicBezTo>
                  <a:cubicBezTo>
                    <a:pt x="17788" y="11394"/>
                    <a:pt x="18268" y="11296"/>
                    <a:pt x="18792" y="11039"/>
                  </a:cubicBezTo>
                  <a:cubicBezTo>
                    <a:pt x="21086" y="9927"/>
                    <a:pt x="21526" y="7053"/>
                    <a:pt x="19441" y="5662"/>
                  </a:cubicBezTo>
                  <a:cubicBezTo>
                    <a:pt x="19441" y="5662"/>
                    <a:pt x="14319" y="1537"/>
                    <a:pt x="7065" y="309"/>
                  </a:cubicBezTo>
                  <a:cubicBezTo>
                    <a:pt x="5809" y="92"/>
                    <a:pt x="4782" y="0"/>
                    <a:pt x="39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555;p48"/>
            <p:cNvSpPr/>
            <p:nvPr/>
          </p:nvSpPr>
          <p:spPr>
            <a:xfrm>
              <a:off x="1849591" y="1458816"/>
              <a:ext cx="22919" cy="17534"/>
            </a:xfrm>
            <a:custGeom>
              <a:avLst/>
              <a:gdLst/>
              <a:ahLst/>
              <a:cxnLst/>
              <a:rect l="l" t="t" r="r" b="b"/>
              <a:pathLst>
                <a:path w="881" h="674" fill="none" extrusionOk="0">
                  <a:moveTo>
                    <a:pt x="881" y="325"/>
                  </a:moveTo>
                  <a:cubicBezTo>
                    <a:pt x="788" y="94"/>
                    <a:pt x="533" y="1"/>
                    <a:pt x="302" y="94"/>
                  </a:cubicBezTo>
                  <a:cubicBezTo>
                    <a:pt x="93" y="186"/>
                    <a:pt x="0" y="464"/>
                    <a:pt x="93" y="673"/>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556;p48"/>
            <p:cNvSpPr/>
            <p:nvPr/>
          </p:nvSpPr>
          <p:spPr>
            <a:xfrm>
              <a:off x="1752529" y="1462458"/>
              <a:ext cx="34990" cy="22919"/>
            </a:xfrm>
            <a:custGeom>
              <a:avLst/>
              <a:gdLst/>
              <a:ahLst/>
              <a:cxnLst/>
              <a:rect l="l" t="t" r="r" b="b"/>
              <a:pathLst>
                <a:path w="1345" h="881" fill="none" extrusionOk="0">
                  <a:moveTo>
                    <a:pt x="1252" y="881"/>
                  </a:moveTo>
                  <a:cubicBezTo>
                    <a:pt x="1344" y="533"/>
                    <a:pt x="1136" y="185"/>
                    <a:pt x="788" y="93"/>
                  </a:cubicBezTo>
                  <a:cubicBezTo>
                    <a:pt x="464" y="0"/>
                    <a:pt x="93" y="209"/>
                    <a:pt x="0" y="533"/>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557;p48"/>
            <p:cNvSpPr/>
            <p:nvPr/>
          </p:nvSpPr>
          <p:spPr>
            <a:xfrm>
              <a:off x="1779038" y="1484753"/>
              <a:ext cx="129659" cy="66468"/>
            </a:xfrm>
            <a:custGeom>
              <a:avLst/>
              <a:gdLst/>
              <a:ahLst/>
              <a:cxnLst/>
              <a:rect l="l" t="t" r="r" b="b"/>
              <a:pathLst>
                <a:path w="4984" h="2555" extrusionOk="0">
                  <a:moveTo>
                    <a:pt x="1948" y="0"/>
                  </a:moveTo>
                  <a:cubicBezTo>
                    <a:pt x="1948" y="0"/>
                    <a:pt x="1322" y="974"/>
                    <a:pt x="1" y="1321"/>
                  </a:cubicBezTo>
                  <a:cubicBezTo>
                    <a:pt x="1" y="1321"/>
                    <a:pt x="1571" y="2555"/>
                    <a:pt x="4089" y="2555"/>
                  </a:cubicBezTo>
                  <a:cubicBezTo>
                    <a:pt x="4375" y="2555"/>
                    <a:pt x="4674" y="2539"/>
                    <a:pt x="4983" y="2503"/>
                  </a:cubicBezTo>
                  <a:cubicBezTo>
                    <a:pt x="4983" y="2503"/>
                    <a:pt x="3593" y="1600"/>
                    <a:pt x="3199" y="649"/>
                  </a:cubicBezTo>
                  <a:cubicBezTo>
                    <a:pt x="3199" y="649"/>
                    <a:pt x="2944" y="93"/>
                    <a:pt x="19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558;p48"/>
            <p:cNvSpPr/>
            <p:nvPr/>
          </p:nvSpPr>
          <p:spPr>
            <a:xfrm>
              <a:off x="1584914" y="1766912"/>
              <a:ext cx="52472" cy="83222"/>
            </a:xfrm>
            <a:custGeom>
              <a:avLst/>
              <a:gdLst/>
              <a:ahLst/>
              <a:cxnLst/>
              <a:rect l="l" t="t" r="r" b="b"/>
              <a:pathLst>
                <a:path w="2017" h="3199" fill="none" extrusionOk="0">
                  <a:moveTo>
                    <a:pt x="858" y="0"/>
                  </a:moveTo>
                  <a:cubicBezTo>
                    <a:pt x="858" y="0"/>
                    <a:pt x="2017" y="1600"/>
                    <a:pt x="0" y="3199"/>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559;p48"/>
            <p:cNvSpPr/>
            <p:nvPr/>
          </p:nvSpPr>
          <p:spPr>
            <a:xfrm>
              <a:off x="1558379" y="1840456"/>
              <a:ext cx="61525" cy="38008"/>
            </a:xfrm>
            <a:custGeom>
              <a:avLst/>
              <a:gdLst/>
              <a:ahLst/>
              <a:cxnLst/>
              <a:rect l="l" t="t" r="r" b="b"/>
              <a:pathLst>
                <a:path w="2365" h="1461" fill="none" extrusionOk="0">
                  <a:moveTo>
                    <a:pt x="1" y="1"/>
                  </a:moveTo>
                  <a:cubicBezTo>
                    <a:pt x="1" y="1"/>
                    <a:pt x="1623" y="186"/>
                    <a:pt x="2365" y="1461"/>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560;p48"/>
            <p:cNvSpPr/>
            <p:nvPr/>
          </p:nvSpPr>
          <p:spPr>
            <a:xfrm>
              <a:off x="1584914" y="1847688"/>
              <a:ext cx="40427" cy="35615"/>
            </a:xfrm>
            <a:custGeom>
              <a:avLst/>
              <a:gdLst/>
              <a:ahLst/>
              <a:cxnLst/>
              <a:rect l="l" t="t" r="r" b="b"/>
              <a:pathLst>
                <a:path w="1554" h="1369" fill="none" extrusionOk="0">
                  <a:moveTo>
                    <a:pt x="603" y="1368"/>
                  </a:moveTo>
                  <a:cubicBezTo>
                    <a:pt x="371" y="441"/>
                    <a:pt x="0" y="94"/>
                    <a:pt x="0" y="94"/>
                  </a:cubicBezTo>
                  <a:cubicBezTo>
                    <a:pt x="0" y="94"/>
                    <a:pt x="904" y="1"/>
                    <a:pt x="1553" y="557"/>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 name="Google Shape;4561;p48"/>
          <p:cNvGrpSpPr/>
          <p:nvPr/>
        </p:nvGrpSpPr>
        <p:grpSpPr>
          <a:xfrm>
            <a:off x="1491934" y="4195895"/>
            <a:ext cx="658388" cy="564499"/>
            <a:chOff x="1320836" y="2091709"/>
            <a:chExt cx="658388" cy="564499"/>
          </a:xfrm>
        </p:grpSpPr>
        <p:sp>
          <p:nvSpPr>
            <p:cNvPr id="38" name="Google Shape;4562;p48"/>
            <p:cNvSpPr/>
            <p:nvPr/>
          </p:nvSpPr>
          <p:spPr>
            <a:xfrm>
              <a:off x="1408870" y="2480139"/>
              <a:ext cx="138686" cy="108561"/>
            </a:xfrm>
            <a:custGeom>
              <a:avLst/>
              <a:gdLst/>
              <a:ahLst/>
              <a:cxnLst/>
              <a:rect l="l" t="t" r="r" b="b"/>
              <a:pathLst>
                <a:path w="5331" h="4173" extrusionOk="0">
                  <a:moveTo>
                    <a:pt x="1368" y="1"/>
                  </a:moveTo>
                  <a:lnTo>
                    <a:pt x="0" y="580"/>
                  </a:lnTo>
                  <a:cubicBezTo>
                    <a:pt x="1483" y="3755"/>
                    <a:pt x="5331" y="4172"/>
                    <a:pt x="5331" y="4172"/>
                  </a:cubicBezTo>
                  <a:cubicBezTo>
                    <a:pt x="1947" y="2272"/>
                    <a:pt x="1368" y="1"/>
                    <a:pt x="1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563;p48"/>
            <p:cNvSpPr/>
            <p:nvPr/>
          </p:nvSpPr>
          <p:spPr>
            <a:xfrm>
              <a:off x="1394406" y="2487970"/>
              <a:ext cx="148936" cy="100132"/>
            </a:xfrm>
            <a:custGeom>
              <a:avLst/>
              <a:gdLst/>
              <a:ahLst/>
              <a:cxnLst/>
              <a:rect l="l" t="t" r="r" b="b"/>
              <a:pathLst>
                <a:path w="5725" h="3849" extrusionOk="0">
                  <a:moveTo>
                    <a:pt x="1066" y="1"/>
                  </a:moveTo>
                  <a:lnTo>
                    <a:pt x="0" y="928"/>
                  </a:lnTo>
                  <a:cubicBezTo>
                    <a:pt x="1772" y="3785"/>
                    <a:pt x="5384" y="3848"/>
                    <a:pt x="5702" y="3848"/>
                  </a:cubicBezTo>
                  <a:cubicBezTo>
                    <a:pt x="5717" y="3848"/>
                    <a:pt x="5724" y="3848"/>
                    <a:pt x="5724" y="3848"/>
                  </a:cubicBezTo>
                  <a:cubicBezTo>
                    <a:pt x="2132" y="2388"/>
                    <a:pt x="1066"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564;p48"/>
            <p:cNvSpPr/>
            <p:nvPr/>
          </p:nvSpPr>
          <p:spPr>
            <a:xfrm>
              <a:off x="1724172" y="2285417"/>
              <a:ext cx="255051" cy="186241"/>
            </a:xfrm>
            <a:custGeom>
              <a:avLst/>
              <a:gdLst/>
              <a:ahLst/>
              <a:cxnLst/>
              <a:rect l="l" t="t" r="r" b="b"/>
              <a:pathLst>
                <a:path w="9804" h="7159" extrusionOk="0">
                  <a:moveTo>
                    <a:pt x="3222" y="0"/>
                  </a:moveTo>
                  <a:cubicBezTo>
                    <a:pt x="3222" y="0"/>
                    <a:pt x="1" y="742"/>
                    <a:pt x="1252" y="4936"/>
                  </a:cubicBezTo>
                  <a:cubicBezTo>
                    <a:pt x="1719" y="6471"/>
                    <a:pt x="2979" y="7159"/>
                    <a:pt x="4393" y="7159"/>
                  </a:cubicBezTo>
                  <a:cubicBezTo>
                    <a:pt x="6845" y="7159"/>
                    <a:pt x="9760" y="5091"/>
                    <a:pt x="9804" y="1785"/>
                  </a:cubicBezTo>
                  <a:lnTo>
                    <a:pt x="9804" y="1785"/>
                  </a:lnTo>
                  <a:cubicBezTo>
                    <a:pt x="9804" y="1785"/>
                    <a:pt x="9153" y="2120"/>
                    <a:pt x="8072" y="2120"/>
                  </a:cubicBezTo>
                  <a:cubicBezTo>
                    <a:pt x="6880" y="2120"/>
                    <a:pt x="5166" y="1713"/>
                    <a:pt x="32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565;p48"/>
            <p:cNvSpPr/>
            <p:nvPr/>
          </p:nvSpPr>
          <p:spPr>
            <a:xfrm>
              <a:off x="1366050" y="2484354"/>
              <a:ext cx="144123" cy="101927"/>
            </a:xfrm>
            <a:custGeom>
              <a:avLst/>
              <a:gdLst/>
              <a:ahLst/>
              <a:cxnLst/>
              <a:rect l="l" t="t" r="r" b="b"/>
              <a:pathLst>
                <a:path w="5540" h="3918" extrusionOk="0">
                  <a:moveTo>
                    <a:pt x="1345" y="1"/>
                  </a:moveTo>
                  <a:lnTo>
                    <a:pt x="1" y="650"/>
                  </a:lnTo>
                  <a:cubicBezTo>
                    <a:pt x="1669" y="3732"/>
                    <a:pt x="5540" y="3918"/>
                    <a:pt x="5540" y="3918"/>
                  </a:cubicBezTo>
                  <a:cubicBezTo>
                    <a:pt x="2040" y="2226"/>
                    <a:pt x="1345" y="1"/>
                    <a:pt x="13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566;p48"/>
            <p:cNvSpPr/>
            <p:nvPr/>
          </p:nvSpPr>
          <p:spPr>
            <a:xfrm>
              <a:off x="1353407" y="2493407"/>
              <a:ext cx="152552" cy="93056"/>
            </a:xfrm>
            <a:custGeom>
              <a:avLst/>
              <a:gdLst/>
              <a:ahLst/>
              <a:cxnLst/>
              <a:rect l="l" t="t" r="r" b="b"/>
              <a:pathLst>
                <a:path w="5864" h="3577" extrusionOk="0">
                  <a:moveTo>
                    <a:pt x="997" y="1"/>
                  </a:moveTo>
                  <a:lnTo>
                    <a:pt x="0" y="974"/>
                  </a:lnTo>
                  <a:cubicBezTo>
                    <a:pt x="1670" y="3382"/>
                    <a:pt x="4658" y="3577"/>
                    <a:pt x="5583" y="3577"/>
                  </a:cubicBezTo>
                  <a:cubicBezTo>
                    <a:pt x="5762" y="3577"/>
                    <a:pt x="5863" y="3570"/>
                    <a:pt x="5863" y="3570"/>
                  </a:cubicBezTo>
                  <a:cubicBezTo>
                    <a:pt x="2202" y="2295"/>
                    <a:pt x="997" y="1"/>
                    <a:pt x="9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567;p48"/>
            <p:cNvSpPr/>
            <p:nvPr/>
          </p:nvSpPr>
          <p:spPr>
            <a:xfrm>
              <a:off x="1695842" y="2509094"/>
              <a:ext cx="44043" cy="85615"/>
            </a:xfrm>
            <a:custGeom>
              <a:avLst/>
              <a:gdLst/>
              <a:ahLst/>
              <a:cxnLst/>
              <a:rect l="l" t="t" r="r" b="b"/>
              <a:pathLst>
                <a:path w="1693" h="3291" fill="none" extrusionOk="0">
                  <a:moveTo>
                    <a:pt x="1" y="0"/>
                  </a:moveTo>
                  <a:cubicBezTo>
                    <a:pt x="1" y="0"/>
                    <a:pt x="1692" y="1020"/>
                    <a:pt x="487" y="329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568;p48"/>
            <p:cNvSpPr/>
            <p:nvPr/>
          </p:nvSpPr>
          <p:spPr>
            <a:xfrm>
              <a:off x="1680181" y="2583835"/>
              <a:ext cx="71749" cy="22945"/>
            </a:xfrm>
            <a:custGeom>
              <a:avLst/>
              <a:gdLst/>
              <a:ahLst/>
              <a:cxnLst/>
              <a:rect l="l" t="t" r="r" b="b"/>
              <a:pathLst>
                <a:path w="2758" h="882" fill="none" extrusionOk="0">
                  <a:moveTo>
                    <a:pt x="0" y="487"/>
                  </a:moveTo>
                  <a:cubicBezTo>
                    <a:pt x="0" y="487"/>
                    <a:pt x="1576" y="1"/>
                    <a:pt x="2758" y="88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69;p48"/>
            <p:cNvSpPr/>
            <p:nvPr/>
          </p:nvSpPr>
          <p:spPr>
            <a:xfrm>
              <a:off x="1708511" y="2583237"/>
              <a:ext cx="41624" cy="35589"/>
            </a:xfrm>
            <a:custGeom>
              <a:avLst/>
              <a:gdLst/>
              <a:ahLst/>
              <a:cxnLst/>
              <a:rect l="l" t="t" r="r" b="b"/>
              <a:pathLst>
                <a:path w="1600" h="1368" fill="none" extrusionOk="0">
                  <a:moveTo>
                    <a:pt x="1043" y="1368"/>
                  </a:moveTo>
                  <a:cubicBezTo>
                    <a:pt x="487" y="603"/>
                    <a:pt x="0" y="441"/>
                    <a:pt x="0" y="441"/>
                  </a:cubicBezTo>
                  <a:cubicBezTo>
                    <a:pt x="0" y="441"/>
                    <a:pt x="788" y="1"/>
                    <a:pt x="1599" y="256"/>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570;p48"/>
            <p:cNvSpPr/>
            <p:nvPr/>
          </p:nvSpPr>
          <p:spPr>
            <a:xfrm>
              <a:off x="1487852" y="2091709"/>
              <a:ext cx="330417" cy="497745"/>
            </a:xfrm>
            <a:custGeom>
              <a:avLst/>
              <a:gdLst/>
              <a:ahLst/>
              <a:cxnLst/>
              <a:rect l="l" t="t" r="r" b="b"/>
              <a:pathLst>
                <a:path w="12701" h="19133" extrusionOk="0">
                  <a:moveTo>
                    <a:pt x="6222" y="0"/>
                  </a:moveTo>
                  <a:cubicBezTo>
                    <a:pt x="5877" y="0"/>
                    <a:pt x="5518" y="19"/>
                    <a:pt x="5145" y="53"/>
                  </a:cubicBezTo>
                  <a:cubicBezTo>
                    <a:pt x="255" y="517"/>
                    <a:pt x="255" y="4966"/>
                    <a:pt x="139" y="8118"/>
                  </a:cubicBezTo>
                  <a:cubicBezTo>
                    <a:pt x="0" y="11919"/>
                    <a:pt x="765" y="14607"/>
                    <a:pt x="232" y="19080"/>
                  </a:cubicBezTo>
                  <a:cubicBezTo>
                    <a:pt x="232" y="19080"/>
                    <a:pt x="897" y="19133"/>
                    <a:pt x="1910" y="19133"/>
                  </a:cubicBezTo>
                  <a:cubicBezTo>
                    <a:pt x="4191" y="19133"/>
                    <a:pt x="8238" y="18866"/>
                    <a:pt x="10452" y="17133"/>
                  </a:cubicBezTo>
                  <a:cubicBezTo>
                    <a:pt x="11959" y="15951"/>
                    <a:pt x="12700" y="13101"/>
                    <a:pt x="12654" y="11340"/>
                  </a:cubicBezTo>
                  <a:cubicBezTo>
                    <a:pt x="12419" y="2541"/>
                    <a:pt x="10275" y="0"/>
                    <a:pt x="62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571;p48"/>
            <p:cNvSpPr/>
            <p:nvPr/>
          </p:nvSpPr>
          <p:spPr>
            <a:xfrm>
              <a:off x="1556584" y="2354409"/>
              <a:ext cx="260462" cy="234889"/>
            </a:xfrm>
            <a:custGeom>
              <a:avLst/>
              <a:gdLst/>
              <a:ahLst/>
              <a:cxnLst/>
              <a:rect l="l" t="t" r="r" b="b"/>
              <a:pathLst>
                <a:path w="10012" h="9029" extrusionOk="0">
                  <a:moveTo>
                    <a:pt x="6146" y="1"/>
                  </a:moveTo>
                  <a:cubicBezTo>
                    <a:pt x="5789" y="1"/>
                    <a:pt x="5417" y="21"/>
                    <a:pt x="5029" y="60"/>
                  </a:cubicBezTo>
                  <a:cubicBezTo>
                    <a:pt x="139" y="500"/>
                    <a:pt x="139" y="4973"/>
                    <a:pt x="23" y="8101"/>
                  </a:cubicBezTo>
                  <a:cubicBezTo>
                    <a:pt x="23" y="8426"/>
                    <a:pt x="0" y="8727"/>
                    <a:pt x="0" y="9028"/>
                  </a:cubicBezTo>
                  <a:cubicBezTo>
                    <a:pt x="2341" y="8959"/>
                    <a:pt x="5817" y="8588"/>
                    <a:pt x="7810" y="7035"/>
                  </a:cubicBezTo>
                  <a:cubicBezTo>
                    <a:pt x="9270" y="5877"/>
                    <a:pt x="10012" y="3165"/>
                    <a:pt x="10012" y="1404"/>
                  </a:cubicBezTo>
                  <a:cubicBezTo>
                    <a:pt x="9009" y="401"/>
                    <a:pt x="7729" y="1"/>
                    <a:pt x="61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572;p48"/>
            <p:cNvSpPr/>
            <p:nvPr/>
          </p:nvSpPr>
          <p:spPr>
            <a:xfrm>
              <a:off x="1642797" y="2285417"/>
              <a:ext cx="121802" cy="27758"/>
            </a:xfrm>
            <a:custGeom>
              <a:avLst/>
              <a:gdLst/>
              <a:ahLst/>
              <a:cxnLst/>
              <a:rect l="l" t="t" r="r" b="b"/>
              <a:pathLst>
                <a:path w="4682" h="1067" extrusionOk="0">
                  <a:moveTo>
                    <a:pt x="0" y="0"/>
                  </a:moveTo>
                  <a:lnTo>
                    <a:pt x="1020" y="1066"/>
                  </a:lnTo>
                  <a:lnTo>
                    <a:pt x="4682" y="510"/>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573;p48"/>
            <p:cNvSpPr/>
            <p:nvPr/>
          </p:nvSpPr>
          <p:spPr>
            <a:xfrm>
              <a:off x="1542718" y="2226311"/>
              <a:ext cx="71749" cy="35615"/>
            </a:xfrm>
            <a:custGeom>
              <a:avLst/>
              <a:gdLst/>
              <a:ahLst/>
              <a:cxnLst/>
              <a:rect l="l" t="t" r="r" b="b"/>
              <a:pathLst>
                <a:path w="2758" h="1369" fill="none" extrusionOk="0">
                  <a:moveTo>
                    <a:pt x="0" y="1368"/>
                  </a:moveTo>
                  <a:cubicBezTo>
                    <a:pt x="0" y="603"/>
                    <a:pt x="626" y="1"/>
                    <a:pt x="1391" y="1"/>
                  </a:cubicBezTo>
                  <a:cubicBezTo>
                    <a:pt x="2155" y="1"/>
                    <a:pt x="2758" y="603"/>
                    <a:pt x="2758" y="1368"/>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574;p48"/>
            <p:cNvSpPr/>
            <p:nvPr/>
          </p:nvSpPr>
          <p:spPr>
            <a:xfrm>
              <a:off x="1713324" y="2226311"/>
              <a:ext cx="71775" cy="35615"/>
            </a:xfrm>
            <a:custGeom>
              <a:avLst/>
              <a:gdLst/>
              <a:ahLst/>
              <a:cxnLst/>
              <a:rect l="l" t="t" r="r" b="b"/>
              <a:pathLst>
                <a:path w="2759" h="1369" fill="none" extrusionOk="0">
                  <a:moveTo>
                    <a:pt x="1" y="1368"/>
                  </a:moveTo>
                  <a:cubicBezTo>
                    <a:pt x="1" y="603"/>
                    <a:pt x="626" y="1"/>
                    <a:pt x="1391" y="1"/>
                  </a:cubicBezTo>
                  <a:cubicBezTo>
                    <a:pt x="2156" y="1"/>
                    <a:pt x="2759" y="603"/>
                    <a:pt x="2759" y="1368"/>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575;p48"/>
            <p:cNvSpPr/>
            <p:nvPr/>
          </p:nvSpPr>
          <p:spPr>
            <a:xfrm>
              <a:off x="1642797" y="2257061"/>
              <a:ext cx="174248" cy="56114"/>
            </a:xfrm>
            <a:custGeom>
              <a:avLst/>
              <a:gdLst/>
              <a:ahLst/>
              <a:cxnLst/>
              <a:rect l="l" t="t" r="r" b="b"/>
              <a:pathLst>
                <a:path w="6698" h="2157" extrusionOk="0">
                  <a:moveTo>
                    <a:pt x="1738" y="1"/>
                  </a:moveTo>
                  <a:lnTo>
                    <a:pt x="0" y="1090"/>
                  </a:lnTo>
                  <a:lnTo>
                    <a:pt x="6698" y="2156"/>
                  </a:lnTo>
                  <a:lnTo>
                    <a:pt x="17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576;p48"/>
            <p:cNvSpPr/>
            <p:nvPr/>
          </p:nvSpPr>
          <p:spPr>
            <a:xfrm>
              <a:off x="1320836" y="2285417"/>
              <a:ext cx="255051" cy="186241"/>
            </a:xfrm>
            <a:custGeom>
              <a:avLst/>
              <a:gdLst/>
              <a:ahLst/>
              <a:cxnLst/>
              <a:rect l="l" t="t" r="r" b="b"/>
              <a:pathLst>
                <a:path w="9804" h="7159" extrusionOk="0">
                  <a:moveTo>
                    <a:pt x="6582" y="0"/>
                  </a:moveTo>
                  <a:cubicBezTo>
                    <a:pt x="4639" y="1713"/>
                    <a:pt x="2924" y="2120"/>
                    <a:pt x="1733" y="2120"/>
                  </a:cubicBezTo>
                  <a:cubicBezTo>
                    <a:pt x="651" y="2120"/>
                    <a:pt x="1" y="1785"/>
                    <a:pt x="1" y="1785"/>
                  </a:cubicBezTo>
                  <a:lnTo>
                    <a:pt x="1" y="1785"/>
                  </a:lnTo>
                  <a:cubicBezTo>
                    <a:pt x="45" y="5091"/>
                    <a:pt x="2960" y="7159"/>
                    <a:pt x="5406" y="7159"/>
                  </a:cubicBezTo>
                  <a:cubicBezTo>
                    <a:pt x="6816" y="7159"/>
                    <a:pt x="8071" y="6471"/>
                    <a:pt x="8529" y="4936"/>
                  </a:cubicBezTo>
                  <a:cubicBezTo>
                    <a:pt x="9804" y="742"/>
                    <a:pt x="6582" y="0"/>
                    <a:pt x="65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577;p48"/>
            <p:cNvSpPr/>
            <p:nvPr/>
          </p:nvSpPr>
          <p:spPr>
            <a:xfrm>
              <a:off x="1580101" y="2539844"/>
              <a:ext cx="22321" cy="83222"/>
            </a:xfrm>
            <a:custGeom>
              <a:avLst/>
              <a:gdLst/>
              <a:ahLst/>
              <a:cxnLst/>
              <a:rect l="l" t="t" r="r" b="b"/>
              <a:pathLst>
                <a:path w="858" h="3199" fill="none" extrusionOk="0">
                  <a:moveTo>
                    <a:pt x="0" y="0"/>
                  </a:moveTo>
                  <a:cubicBezTo>
                    <a:pt x="0" y="0"/>
                    <a:pt x="93" y="1599"/>
                    <a:pt x="857" y="3198"/>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578;p48"/>
            <p:cNvSpPr/>
            <p:nvPr/>
          </p:nvSpPr>
          <p:spPr>
            <a:xfrm>
              <a:off x="1567432" y="2613986"/>
              <a:ext cx="61525" cy="37410"/>
            </a:xfrm>
            <a:custGeom>
              <a:avLst/>
              <a:gdLst/>
              <a:ahLst/>
              <a:cxnLst/>
              <a:rect l="l" t="t" r="r" b="b"/>
              <a:pathLst>
                <a:path w="2365" h="1438" fill="none" extrusionOk="0">
                  <a:moveTo>
                    <a:pt x="2364" y="1"/>
                  </a:moveTo>
                  <a:cubicBezTo>
                    <a:pt x="2364" y="1"/>
                    <a:pt x="742" y="163"/>
                    <a:pt x="0" y="1437"/>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579;p48"/>
            <p:cNvSpPr/>
            <p:nvPr/>
          </p:nvSpPr>
          <p:spPr>
            <a:xfrm>
              <a:off x="1561995" y="2620620"/>
              <a:ext cx="40427" cy="35589"/>
            </a:xfrm>
            <a:custGeom>
              <a:avLst/>
              <a:gdLst/>
              <a:ahLst/>
              <a:cxnLst/>
              <a:rect l="l" t="t" r="r" b="b"/>
              <a:pathLst>
                <a:path w="1554" h="1368" fill="none" extrusionOk="0">
                  <a:moveTo>
                    <a:pt x="951" y="1368"/>
                  </a:moveTo>
                  <a:cubicBezTo>
                    <a:pt x="1183" y="441"/>
                    <a:pt x="1553" y="93"/>
                    <a:pt x="1553" y="93"/>
                  </a:cubicBezTo>
                  <a:cubicBezTo>
                    <a:pt x="1553" y="93"/>
                    <a:pt x="650" y="0"/>
                    <a:pt x="1" y="557"/>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 name="Google Shape;4580;p48"/>
          <p:cNvGrpSpPr/>
          <p:nvPr/>
        </p:nvGrpSpPr>
        <p:grpSpPr>
          <a:xfrm flipH="1">
            <a:off x="7959821" y="527932"/>
            <a:ext cx="727327" cy="590593"/>
            <a:chOff x="1286080" y="2919949"/>
            <a:chExt cx="727327" cy="590593"/>
          </a:xfrm>
        </p:grpSpPr>
        <p:sp>
          <p:nvSpPr>
            <p:cNvPr id="57" name="Google Shape;4581;p48"/>
            <p:cNvSpPr/>
            <p:nvPr/>
          </p:nvSpPr>
          <p:spPr>
            <a:xfrm>
              <a:off x="1723392" y="3090061"/>
              <a:ext cx="290015" cy="186267"/>
            </a:xfrm>
            <a:custGeom>
              <a:avLst/>
              <a:gdLst/>
              <a:ahLst/>
              <a:cxnLst/>
              <a:rect l="l" t="t" r="r" b="b"/>
              <a:pathLst>
                <a:path w="11148" h="7160" extrusionOk="0">
                  <a:moveTo>
                    <a:pt x="1781" y="1"/>
                  </a:moveTo>
                  <a:cubicBezTo>
                    <a:pt x="712" y="1"/>
                    <a:pt x="1" y="1058"/>
                    <a:pt x="309" y="2187"/>
                  </a:cubicBezTo>
                  <a:cubicBezTo>
                    <a:pt x="633" y="3323"/>
                    <a:pt x="1614" y="3394"/>
                    <a:pt x="1855" y="3394"/>
                  </a:cubicBezTo>
                  <a:cubicBezTo>
                    <a:pt x="1889" y="3394"/>
                    <a:pt x="1908" y="3393"/>
                    <a:pt x="1908" y="3393"/>
                  </a:cubicBezTo>
                  <a:lnTo>
                    <a:pt x="1908" y="3393"/>
                  </a:lnTo>
                  <a:cubicBezTo>
                    <a:pt x="1908" y="3393"/>
                    <a:pt x="888" y="4134"/>
                    <a:pt x="1908" y="5247"/>
                  </a:cubicBezTo>
                  <a:cubicBezTo>
                    <a:pt x="2230" y="5606"/>
                    <a:pt x="2541" y="5728"/>
                    <a:pt x="2816" y="5728"/>
                  </a:cubicBezTo>
                  <a:cubicBezTo>
                    <a:pt x="3409" y="5728"/>
                    <a:pt x="3832" y="5154"/>
                    <a:pt x="3832" y="5154"/>
                  </a:cubicBezTo>
                  <a:lnTo>
                    <a:pt x="3832" y="5154"/>
                  </a:lnTo>
                  <a:cubicBezTo>
                    <a:pt x="3832" y="5154"/>
                    <a:pt x="3415" y="6058"/>
                    <a:pt x="4295" y="6637"/>
                  </a:cubicBezTo>
                  <a:cubicBezTo>
                    <a:pt x="4480" y="6763"/>
                    <a:pt x="4649" y="6813"/>
                    <a:pt x="4802" y="6813"/>
                  </a:cubicBezTo>
                  <a:cubicBezTo>
                    <a:pt x="5376" y="6813"/>
                    <a:pt x="5709" y="6104"/>
                    <a:pt x="5709" y="6104"/>
                  </a:cubicBezTo>
                  <a:cubicBezTo>
                    <a:pt x="5709" y="6104"/>
                    <a:pt x="5732" y="6869"/>
                    <a:pt x="6520" y="7124"/>
                  </a:cubicBezTo>
                  <a:cubicBezTo>
                    <a:pt x="6598" y="7148"/>
                    <a:pt x="6671" y="7159"/>
                    <a:pt x="6740" y="7159"/>
                  </a:cubicBezTo>
                  <a:cubicBezTo>
                    <a:pt x="7394" y="7159"/>
                    <a:pt x="7679" y="6174"/>
                    <a:pt x="7679" y="6174"/>
                  </a:cubicBezTo>
                  <a:cubicBezTo>
                    <a:pt x="7679" y="6174"/>
                    <a:pt x="7921" y="6880"/>
                    <a:pt x="8613" y="6880"/>
                  </a:cubicBezTo>
                  <a:cubicBezTo>
                    <a:pt x="8662" y="6880"/>
                    <a:pt x="8714" y="6877"/>
                    <a:pt x="8768" y="6869"/>
                  </a:cubicBezTo>
                  <a:cubicBezTo>
                    <a:pt x="9602" y="6753"/>
                    <a:pt x="9602" y="5849"/>
                    <a:pt x="9602" y="5849"/>
                  </a:cubicBezTo>
                  <a:cubicBezTo>
                    <a:pt x="9736" y="5928"/>
                    <a:pt x="9885" y="5968"/>
                    <a:pt x="10024" y="5968"/>
                  </a:cubicBezTo>
                  <a:cubicBezTo>
                    <a:pt x="10699" y="5968"/>
                    <a:pt x="11147" y="5021"/>
                    <a:pt x="8629" y="3022"/>
                  </a:cubicBezTo>
                  <a:cubicBezTo>
                    <a:pt x="5616" y="611"/>
                    <a:pt x="2209" y="55"/>
                    <a:pt x="2209" y="55"/>
                  </a:cubicBezTo>
                  <a:cubicBezTo>
                    <a:pt x="2062" y="18"/>
                    <a:pt x="1919" y="1"/>
                    <a:pt x="17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582;p48"/>
            <p:cNvSpPr/>
            <p:nvPr/>
          </p:nvSpPr>
          <p:spPr>
            <a:xfrm>
              <a:off x="1595762" y="3400784"/>
              <a:ext cx="66338" cy="68133"/>
            </a:xfrm>
            <a:custGeom>
              <a:avLst/>
              <a:gdLst/>
              <a:ahLst/>
              <a:cxnLst/>
              <a:rect l="l" t="t" r="r" b="b"/>
              <a:pathLst>
                <a:path w="2550" h="2619" fill="none" extrusionOk="0">
                  <a:moveTo>
                    <a:pt x="2133" y="0"/>
                  </a:moveTo>
                  <a:cubicBezTo>
                    <a:pt x="2133" y="0"/>
                    <a:pt x="2550" y="1993"/>
                    <a:pt x="1" y="2619"/>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583;p48"/>
            <p:cNvSpPr/>
            <p:nvPr/>
          </p:nvSpPr>
          <p:spPr>
            <a:xfrm>
              <a:off x="1574664" y="3449016"/>
              <a:ext cx="41624" cy="61525"/>
            </a:xfrm>
            <a:custGeom>
              <a:avLst/>
              <a:gdLst/>
              <a:ahLst/>
              <a:cxnLst/>
              <a:rect l="l" t="t" r="r" b="b"/>
              <a:pathLst>
                <a:path w="1600" h="2365" fill="none" extrusionOk="0">
                  <a:moveTo>
                    <a:pt x="0" y="0"/>
                  </a:moveTo>
                  <a:cubicBezTo>
                    <a:pt x="0" y="0"/>
                    <a:pt x="1437" y="858"/>
                    <a:pt x="1600" y="2364"/>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584;p48"/>
            <p:cNvSpPr/>
            <p:nvPr/>
          </p:nvSpPr>
          <p:spPr>
            <a:xfrm>
              <a:off x="1595762" y="3468891"/>
              <a:ext cx="31972" cy="37410"/>
            </a:xfrm>
            <a:custGeom>
              <a:avLst/>
              <a:gdLst/>
              <a:ahLst/>
              <a:cxnLst/>
              <a:rect l="l" t="t" r="r" b="b"/>
              <a:pathLst>
                <a:path w="1229" h="1438" fill="none" extrusionOk="0">
                  <a:moveTo>
                    <a:pt x="24" y="1438"/>
                  </a:moveTo>
                  <a:cubicBezTo>
                    <a:pt x="209" y="488"/>
                    <a:pt x="1" y="1"/>
                    <a:pt x="1" y="1"/>
                  </a:cubicBezTo>
                  <a:cubicBezTo>
                    <a:pt x="1" y="1"/>
                    <a:pt x="881" y="302"/>
                    <a:pt x="1229" y="1090"/>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585;p48"/>
            <p:cNvSpPr/>
            <p:nvPr/>
          </p:nvSpPr>
          <p:spPr>
            <a:xfrm>
              <a:off x="1436004" y="2919949"/>
              <a:ext cx="445559" cy="518401"/>
            </a:xfrm>
            <a:custGeom>
              <a:avLst/>
              <a:gdLst/>
              <a:ahLst/>
              <a:cxnLst/>
              <a:rect l="l" t="t" r="r" b="b"/>
              <a:pathLst>
                <a:path w="17127" h="19927" extrusionOk="0">
                  <a:moveTo>
                    <a:pt x="8190" y="1"/>
                  </a:moveTo>
                  <a:cubicBezTo>
                    <a:pt x="3577" y="1"/>
                    <a:pt x="2745" y="4414"/>
                    <a:pt x="2040" y="7568"/>
                  </a:cubicBezTo>
                  <a:cubicBezTo>
                    <a:pt x="1159" y="11531"/>
                    <a:pt x="1437" y="14543"/>
                    <a:pt x="0" y="19155"/>
                  </a:cubicBezTo>
                  <a:cubicBezTo>
                    <a:pt x="0" y="19155"/>
                    <a:pt x="2691" y="19927"/>
                    <a:pt x="5641" y="19927"/>
                  </a:cubicBezTo>
                  <a:cubicBezTo>
                    <a:pt x="7263" y="19927"/>
                    <a:pt x="8963" y="19693"/>
                    <a:pt x="10336" y="18970"/>
                  </a:cubicBezTo>
                  <a:cubicBezTo>
                    <a:pt x="12144" y="18043"/>
                    <a:pt x="13836" y="16560"/>
                    <a:pt x="14624" y="13408"/>
                  </a:cubicBezTo>
                  <a:cubicBezTo>
                    <a:pt x="17127" y="3466"/>
                    <a:pt x="14021" y="499"/>
                    <a:pt x="8923" y="36"/>
                  </a:cubicBezTo>
                  <a:cubicBezTo>
                    <a:pt x="8668" y="12"/>
                    <a:pt x="8424" y="1"/>
                    <a:pt x="8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586;p48"/>
            <p:cNvSpPr/>
            <p:nvPr/>
          </p:nvSpPr>
          <p:spPr>
            <a:xfrm>
              <a:off x="1561396" y="3150858"/>
              <a:ext cx="273756" cy="287310"/>
            </a:xfrm>
            <a:custGeom>
              <a:avLst/>
              <a:gdLst/>
              <a:ahLst/>
              <a:cxnLst/>
              <a:rect l="l" t="t" r="r" b="b"/>
              <a:pathLst>
                <a:path w="10523" h="11044" extrusionOk="0">
                  <a:moveTo>
                    <a:pt x="6707" y="1"/>
                  </a:moveTo>
                  <a:cubicBezTo>
                    <a:pt x="2094" y="1"/>
                    <a:pt x="1263" y="4414"/>
                    <a:pt x="557" y="7568"/>
                  </a:cubicBezTo>
                  <a:cubicBezTo>
                    <a:pt x="279" y="8773"/>
                    <a:pt x="116" y="9908"/>
                    <a:pt x="1" y="11021"/>
                  </a:cubicBezTo>
                  <a:cubicBezTo>
                    <a:pt x="297" y="11036"/>
                    <a:pt x="598" y="11044"/>
                    <a:pt x="901" y="11044"/>
                  </a:cubicBezTo>
                  <a:cubicBezTo>
                    <a:pt x="2496" y="11044"/>
                    <a:pt x="4153" y="10814"/>
                    <a:pt x="5516" y="10094"/>
                  </a:cubicBezTo>
                  <a:cubicBezTo>
                    <a:pt x="7324" y="9167"/>
                    <a:pt x="9016" y="7684"/>
                    <a:pt x="9804" y="4532"/>
                  </a:cubicBezTo>
                  <a:cubicBezTo>
                    <a:pt x="10151" y="3141"/>
                    <a:pt x="10383" y="1890"/>
                    <a:pt x="10522" y="777"/>
                  </a:cubicBezTo>
                  <a:cubicBezTo>
                    <a:pt x="9618" y="360"/>
                    <a:pt x="8575" y="129"/>
                    <a:pt x="7440" y="36"/>
                  </a:cubicBezTo>
                  <a:cubicBezTo>
                    <a:pt x="7185" y="12"/>
                    <a:pt x="6941" y="1"/>
                    <a:pt x="67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587;p48"/>
            <p:cNvSpPr/>
            <p:nvPr/>
          </p:nvSpPr>
          <p:spPr>
            <a:xfrm>
              <a:off x="1286080" y="3090061"/>
              <a:ext cx="290536" cy="186267"/>
            </a:xfrm>
            <a:custGeom>
              <a:avLst/>
              <a:gdLst/>
              <a:ahLst/>
              <a:cxnLst/>
              <a:rect l="l" t="t" r="r" b="b"/>
              <a:pathLst>
                <a:path w="11168" h="7160" extrusionOk="0">
                  <a:moveTo>
                    <a:pt x="9383" y="1"/>
                  </a:moveTo>
                  <a:cubicBezTo>
                    <a:pt x="9247" y="1"/>
                    <a:pt x="9106" y="18"/>
                    <a:pt x="8961" y="55"/>
                  </a:cubicBezTo>
                  <a:cubicBezTo>
                    <a:pt x="8961" y="55"/>
                    <a:pt x="5555" y="611"/>
                    <a:pt x="2519" y="3022"/>
                  </a:cubicBezTo>
                  <a:cubicBezTo>
                    <a:pt x="0" y="5021"/>
                    <a:pt x="464" y="5968"/>
                    <a:pt x="1132" y="5968"/>
                  </a:cubicBezTo>
                  <a:cubicBezTo>
                    <a:pt x="1269" y="5968"/>
                    <a:pt x="1415" y="5928"/>
                    <a:pt x="1545" y="5849"/>
                  </a:cubicBezTo>
                  <a:cubicBezTo>
                    <a:pt x="1545" y="5849"/>
                    <a:pt x="1568" y="6753"/>
                    <a:pt x="2380" y="6869"/>
                  </a:cubicBezTo>
                  <a:cubicBezTo>
                    <a:pt x="2435" y="6877"/>
                    <a:pt x="2488" y="6880"/>
                    <a:pt x="2539" y="6880"/>
                  </a:cubicBezTo>
                  <a:cubicBezTo>
                    <a:pt x="3250" y="6880"/>
                    <a:pt x="3492" y="6174"/>
                    <a:pt x="3492" y="6174"/>
                  </a:cubicBezTo>
                  <a:cubicBezTo>
                    <a:pt x="3492" y="6174"/>
                    <a:pt x="3776" y="7159"/>
                    <a:pt x="4431" y="7159"/>
                  </a:cubicBezTo>
                  <a:cubicBezTo>
                    <a:pt x="4500" y="7159"/>
                    <a:pt x="4573" y="7148"/>
                    <a:pt x="4651" y="7124"/>
                  </a:cubicBezTo>
                  <a:cubicBezTo>
                    <a:pt x="5439" y="6869"/>
                    <a:pt x="5462" y="6104"/>
                    <a:pt x="5462" y="6104"/>
                  </a:cubicBezTo>
                  <a:cubicBezTo>
                    <a:pt x="5462" y="6104"/>
                    <a:pt x="5780" y="6813"/>
                    <a:pt x="6360" y="6813"/>
                  </a:cubicBezTo>
                  <a:cubicBezTo>
                    <a:pt x="6514" y="6813"/>
                    <a:pt x="6686" y="6763"/>
                    <a:pt x="6876" y="6637"/>
                  </a:cubicBezTo>
                  <a:cubicBezTo>
                    <a:pt x="7756" y="6058"/>
                    <a:pt x="7339" y="5154"/>
                    <a:pt x="7339" y="5154"/>
                  </a:cubicBezTo>
                  <a:lnTo>
                    <a:pt x="7339" y="5154"/>
                  </a:lnTo>
                  <a:cubicBezTo>
                    <a:pt x="7339" y="5154"/>
                    <a:pt x="7762" y="5728"/>
                    <a:pt x="8355" y="5728"/>
                  </a:cubicBezTo>
                  <a:cubicBezTo>
                    <a:pt x="8629" y="5728"/>
                    <a:pt x="8940" y="5606"/>
                    <a:pt x="9263" y="5247"/>
                  </a:cubicBezTo>
                  <a:cubicBezTo>
                    <a:pt x="10259" y="4134"/>
                    <a:pt x="9263" y="3393"/>
                    <a:pt x="9263" y="3393"/>
                  </a:cubicBezTo>
                  <a:lnTo>
                    <a:pt x="9263" y="3393"/>
                  </a:lnTo>
                  <a:cubicBezTo>
                    <a:pt x="9263" y="3393"/>
                    <a:pt x="9282" y="3394"/>
                    <a:pt x="9316" y="3394"/>
                  </a:cubicBezTo>
                  <a:cubicBezTo>
                    <a:pt x="9556" y="3394"/>
                    <a:pt x="10534" y="3323"/>
                    <a:pt x="10838" y="2187"/>
                  </a:cubicBezTo>
                  <a:cubicBezTo>
                    <a:pt x="11167" y="1058"/>
                    <a:pt x="10440" y="1"/>
                    <a:pt x="93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588;p48"/>
            <p:cNvSpPr/>
            <p:nvPr/>
          </p:nvSpPr>
          <p:spPr>
            <a:xfrm>
              <a:off x="1477602" y="3409811"/>
              <a:ext cx="71151" cy="52472"/>
            </a:xfrm>
            <a:custGeom>
              <a:avLst/>
              <a:gdLst/>
              <a:ahLst/>
              <a:cxnLst/>
              <a:rect l="l" t="t" r="r" b="b"/>
              <a:pathLst>
                <a:path w="2735" h="2017" fill="none" extrusionOk="0">
                  <a:moveTo>
                    <a:pt x="2735" y="1"/>
                  </a:moveTo>
                  <a:cubicBezTo>
                    <a:pt x="2735" y="1"/>
                    <a:pt x="2642" y="2017"/>
                    <a:pt x="0" y="1994"/>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589;p48"/>
            <p:cNvSpPr/>
            <p:nvPr/>
          </p:nvSpPr>
          <p:spPr>
            <a:xfrm>
              <a:off x="1462513" y="3437543"/>
              <a:ext cx="30776" cy="69356"/>
            </a:xfrm>
            <a:custGeom>
              <a:avLst/>
              <a:gdLst/>
              <a:ahLst/>
              <a:cxnLst/>
              <a:rect l="l" t="t" r="r" b="b"/>
              <a:pathLst>
                <a:path w="1183" h="2666" fill="none" extrusionOk="0">
                  <a:moveTo>
                    <a:pt x="1" y="1"/>
                  </a:moveTo>
                  <a:cubicBezTo>
                    <a:pt x="1" y="1"/>
                    <a:pt x="1183" y="1183"/>
                    <a:pt x="928" y="2666"/>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590;p48"/>
            <p:cNvSpPr/>
            <p:nvPr/>
          </p:nvSpPr>
          <p:spPr>
            <a:xfrm>
              <a:off x="1468549" y="3461659"/>
              <a:ext cx="33195" cy="36811"/>
            </a:xfrm>
            <a:custGeom>
              <a:avLst/>
              <a:gdLst/>
              <a:ahLst/>
              <a:cxnLst/>
              <a:rect l="l" t="t" r="r" b="b"/>
              <a:pathLst>
                <a:path w="1276" h="1415" fill="none" extrusionOk="0">
                  <a:moveTo>
                    <a:pt x="1" y="1415"/>
                  </a:moveTo>
                  <a:cubicBezTo>
                    <a:pt x="418" y="534"/>
                    <a:pt x="348" y="1"/>
                    <a:pt x="348" y="1"/>
                  </a:cubicBezTo>
                  <a:cubicBezTo>
                    <a:pt x="348" y="1"/>
                    <a:pt x="1113" y="511"/>
                    <a:pt x="1275" y="1368"/>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591;p48"/>
            <p:cNvSpPr/>
            <p:nvPr/>
          </p:nvSpPr>
          <p:spPr>
            <a:xfrm>
              <a:off x="1791109" y="3027573"/>
              <a:ext cx="24142" cy="17508"/>
            </a:xfrm>
            <a:custGeom>
              <a:avLst/>
              <a:gdLst/>
              <a:ahLst/>
              <a:cxnLst/>
              <a:rect l="l" t="t" r="r" b="b"/>
              <a:pathLst>
                <a:path w="928" h="673" fill="none" extrusionOk="0">
                  <a:moveTo>
                    <a:pt x="927" y="325"/>
                  </a:moveTo>
                  <a:cubicBezTo>
                    <a:pt x="811" y="93"/>
                    <a:pt x="557" y="1"/>
                    <a:pt x="325" y="93"/>
                  </a:cubicBezTo>
                  <a:cubicBezTo>
                    <a:pt x="116" y="186"/>
                    <a:pt x="0" y="464"/>
                    <a:pt x="116" y="673"/>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592;p48"/>
            <p:cNvSpPr/>
            <p:nvPr/>
          </p:nvSpPr>
          <p:spPr>
            <a:xfrm>
              <a:off x="1736842" y="3100519"/>
              <a:ext cx="98311" cy="26873"/>
            </a:xfrm>
            <a:custGeom>
              <a:avLst/>
              <a:gdLst/>
              <a:ahLst/>
              <a:cxnLst/>
              <a:rect l="l" t="t" r="r" b="b"/>
              <a:pathLst>
                <a:path w="3779" h="1033" extrusionOk="0">
                  <a:moveTo>
                    <a:pt x="3778" y="1"/>
                  </a:moveTo>
                  <a:lnTo>
                    <a:pt x="1" y="325"/>
                  </a:lnTo>
                  <a:cubicBezTo>
                    <a:pt x="537" y="848"/>
                    <a:pt x="1088" y="1032"/>
                    <a:pt x="1598" y="1032"/>
                  </a:cubicBezTo>
                  <a:cubicBezTo>
                    <a:pt x="2804" y="1032"/>
                    <a:pt x="3778" y="1"/>
                    <a:pt x="37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593;p48"/>
            <p:cNvSpPr/>
            <p:nvPr/>
          </p:nvSpPr>
          <p:spPr>
            <a:xfrm>
              <a:off x="1736842" y="3052573"/>
              <a:ext cx="133873" cy="59548"/>
            </a:xfrm>
            <a:custGeom>
              <a:avLst/>
              <a:gdLst/>
              <a:ahLst/>
              <a:cxnLst/>
              <a:rect l="l" t="t" r="r" b="b"/>
              <a:pathLst>
                <a:path w="5146" h="2289" extrusionOk="0">
                  <a:moveTo>
                    <a:pt x="1998" y="1"/>
                  </a:moveTo>
                  <a:cubicBezTo>
                    <a:pt x="1800" y="1"/>
                    <a:pt x="1559" y="34"/>
                    <a:pt x="1275" y="129"/>
                  </a:cubicBezTo>
                  <a:cubicBezTo>
                    <a:pt x="1275" y="129"/>
                    <a:pt x="1113" y="1311"/>
                    <a:pt x="1" y="2168"/>
                  </a:cubicBezTo>
                  <a:cubicBezTo>
                    <a:pt x="1" y="2168"/>
                    <a:pt x="479" y="2289"/>
                    <a:pt x="1240" y="2289"/>
                  </a:cubicBezTo>
                  <a:cubicBezTo>
                    <a:pt x="2214" y="2289"/>
                    <a:pt x="3650" y="2092"/>
                    <a:pt x="5145" y="1195"/>
                  </a:cubicBezTo>
                  <a:cubicBezTo>
                    <a:pt x="5145" y="1195"/>
                    <a:pt x="3500" y="940"/>
                    <a:pt x="2712" y="198"/>
                  </a:cubicBezTo>
                  <a:cubicBezTo>
                    <a:pt x="2712" y="198"/>
                    <a:pt x="2479" y="1"/>
                    <a:pt x="1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594;p48"/>
            <p:cNvSpPr/>
            <p:nvPr/>
          </p:nvSpPr>
          <p:spPr>
            <a:xfrm>
              <a:off x="1701877" y="3032412"/>
              <a:ext cx="35589" cy="23518"/>
            </a:xfrm>
            <a:custGeom>
              <a:avLst/>
              <a:gdLst/>
              <a:ahLst/>
              <a:cxnLst/>
              <a:rect l="l" t="t" r="r" b="b"/>
              <a:pathLst>
                <a:path w="1368" h="904" fill="none" extrusionOk="0">
                  <a:moveTo>
                    <a:pt x="1275" y="904"/>
                  </a:moveTo>
                  <a:cubicBezTo>
                    <a:pt x="1368" y="556"/>
                    <a:pt x="1159" y="209"/>
                    <a:pt x="788" y="93"/>
                  </a:cubicBezTo>
                  <a:cubicBezTo>
                    <a:pt x="441" y="0"/>
                    <a:pt x="93" y="209"/>
                    <a:pt x="0" y="580"/>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4561;p48"/>
          <p:cNvGrpSpPr/>
          <p:nvPr/>
        </p:nvGrpSpPr>
        <p:grpSpPr>
          <a:xfrm>
            <a:off x="2373673" y="4142801"/>
            <a:ext cx="607215" cy="454792"/>
            <a:chOff x="1320836" y="2091709"/>
            <a:chExt cx="658388" cy="564499"/>
          </a:xfrm>
        </p:grpSpPr>
        <p:sp>
          <p:nvSpPr>
            <p:cNvPr id="72" name="Google Shape;4562;p48"/>
            <p:cNvSpPr/>
            <p:nvPr/>
          </p:nvSpPr>
          <p:spPr>
            <a:xfrm>
              <a:off x="1408870" y="2480139"/>
              <a:ext cx="138686" cy="108561"/>
            </a:xfrm>
            <a:custGeom>
              <a:avLst/>
              <a:gdLst/>
              <a:ahLst/>
              <a:cxnLst/>
              <a:rect l="l" t="t" r="r" b="b"/>
              <a:pathLst>
                <a:path w="5331" h="4173" extrusionOk="0">
                  <a:moveTo>
                    <a:pt x="1368" y="1"/>
                  </a:moveTo>
                  <a:lnTo>
                    <a:pt x="0" y="580"/>
                  </a:lnTo>
                  <a:cubicBezTo>
                    <a:pt x="1483" y="3755"/>
                    <a:pt x="5331" y="4172"/>
                    <a:pt x="5331" y="4172"/>
                  </a:cubicBezTo>
                  <a:cubicBezTo>
                    <a:pt x="1947" y="2272"/>
                    <a:pt x="1368" y="1"/>
                    <a:pt x="1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563;p48"/>
            <p:cNvSpPr/>
            <p:nvPr/>
          </p:nvSpPr>
          <p:spPr>
            <a:xfrm>
              <a:off x="1394406" y="2487970"/>
              <a:ext cx="148936" cy="100132"/>
            </a:xfrm>
            <a:custGeom>
              <a:avLst/>
              <a:gdLst/>
              <a:ahLst/>
              <a:cxnLst/>
              <a:rect l="l" t="t" r="r" b="b"/>
              <a:pathLst>
                <a:path w="5725" h="3849" extrusionOk="0">
                  <a:moveTo>
                    <a:pt x="1066" y="1"/>
                  </a:moveTo>
                  <a:lnTo>
                    <a:pt x="0" y="928"/>
                  </a:lnTo>
                  <a:cubicBezTo>
                    <a:pt x="1772" y="3785"/>
                    <a:pt x="5384" y="3848"/>
                    <a:pt x="5702" y="3848"/>
                  </a:cubicBezTo>
                  <a:cubicBezTo>
                    <a:pt x="5717" y="3848"/>
                    <a:pt x="5724" y="3848"/>
                    <a:pt x="5724" y="3848"/>
                  </a:cubicBezTo>
                  <a:cubicBezTo>
                    <a:pt x="2132" y="2388"/>
                    <a:pt x="1066"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564;p48"/>
            <p:cNvSpPr/>
            <p:nvPr/>
          </p:nvSpPr>
          <p:spPr>
            <a:xfrm>
              <a:off x="1724172" y="2285417"/>
              <a:ext cx="255051" cy="186241"/>
            </a:xfrm>
            <a:custGeom>
              <a:avLst/>
              <a:gdLst/>
              <a:ahLst/>
              <a:cxnLst/>
              <a:rect l="l" t="t" r="r" b="b"/>
              <a:pathLst>
                <a:path w="9804" h="7159" extrusionOk="0">
                  <a:moveTo>
                    <a:pt x="3222" y="0"/>
                  </a:moveTo>
                  <a:cubicBezTo>
                    <a:pt x="3222" y="0"/>
                    <a:pt x="1" y="742"/>
                    <a:pt x="1252" y="4936"/>
                  </a:cubicBezTo>
                  <a:cubicBezTo>
                    <a:pt x="1719" y="6471"/>
                    <a:pt x="2979" y="7159"/>
                    <a:pt x="4393" y="7159"/>
                  </a:cubicBezTo>
                  <a:cubicBezTo>
                    <a:pt x="6845" y="7159"/>
                    <a:pt x="9760" y="5091"/>
                    <a:pt x="9804" y="1785"/>
                  </a:cubicBezTo>
                  <a:lnTo>
                    <a:pt x="9804" y="1785"/>
                  </a:lnTo>
                  <a:cubicBezTo>
                    <a:pt x="9804" y="1785"/>
                    <a:pt x="9153" y="2120"/>
                    <a:pt x="8072" y="2120"/>
                  </a:cubicBezTo>
                  <a:cubicBezTo>
                    <a:pt x="6880" y="2120"/>
                    <a:pt x="5166" y="1713"/>
                    <a:pt x="32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4565;p48"/>
            <p:cNvSpPr/>
            <p:nvPr/>
          </p:nvSpPr>
          <p:spPr>
            <a:xfrm>
              <a:off x="1366050" y="2484354"/>
              <a:ext cx="144123" cy="101927"/>
            </a:xfrm>
            <a:custGeom>
              <a:avLst/>
              <a:gdLst/>
              <a:ahLst/>
              <a:cxnLst/>
              <a:rect l="l" t="t" r="r" b="b"/>
              <a:pathLst>
                <a:path w="5540" h="3918" extrusionOk="0">
                  <a:moveTo>
                    <a:pt x="1345" y="1"/>
                  </a:moveTo>
                  <a:lnTo>
                    <a:pt x="1" y="650"/>
                  </a:lnTo>
                  <a:cubicBezTo>
                    <a:pt x="1669" y="3732"/>
                    <a:pt x="5540" y="3918"/>
                    <a:pt x="5540" y="3918"/>
                  </a:cubicBezTo>
                  <a:cubicBezTo>
                    <a:pt x="2040" y="2226"/>
                    <a:pt x="1345" y="1"/>
                    <a:pt x="13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4566;p48"/>
            <p:cNvSpPr/>
            <p:nvPr/>
          </p:nvSpPr>
          <p:spPr>
            <a:xfrm>
              <a:off x="1353407" y="2493407"/>
              <a:ext cx="152552" cy="93056"/>
            </a:xfrm>
            <a:custGeom>
              <a:avLst/>
              <a:gdLst/>
              <a:ahLst/>
              <a:cxnLst/>
              <a:rect l="l" t="t" r="r" b="b"/>
              <a:pathLst>
                <a:path w="5864" h="3577" extrusionOk="0">
                  <a:moveTo>
                    <a:pt x="997" y="1"/>
                  </a:moveTo>
                  <a:lnTo>
                    <a:pt x="0" y="974"/>
                  </a:lnTo>
                  <a:cubicBezTo>
                    <a:pt x="1670" y="3382"/>
                    <a:pt x="4658" y="3577"/>
                    <a:pt x="5583" y="3577"/>
                  </a:cubicBezTo>
                  <a:cubicBezTo>
                    <a:pt x="5762" y="3577"/>
                    <a:pt x="5863" y="3570"/>
                    <a:pt x="5863" y="3570"/>
                  </a:cubicBezTo>
                  <a:cubicBezTo>
                    <a:pt x="2202" y="2295"/>
                    <a:pt x="997" y="1"/>
                    <a:pt x="9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567;p48"/>
            <p:cNvSpPr/>
            <p:nvPr/>
          </p:nvSpPr>
          <p:spPr>
            <a:xfrm>
              <a:off x="1695842" y="2509094"/>
              <a:ext cx="44043" cy="85615"/>
            </a:xfrm>
            <a:custGeom>
              <a:avLst/>
              <a:gdLst/>
              <a:ahLst/>
              <a:cxnLst/>
              <a:rect l="l" t="t" r="r" b="b"/>
              <a:pathLst>
                <a:path w="1693" h="3291" fill="none" extrusionOk="0">
                  <a:moveTo>
                    <a:pt x="1" y="0"/>
                  </a:moveTo>
                  <a:cubicBezTo>
                    <a:pt x="1" y="0"/>
                    <a:pt x="1692" y="1020"/>
                    <a:pt x="487" y="329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568;p48"/>
            <p:cNvSpPr/>
            <p:nvPr/>
          </p:nvSpPr>
          <p:spPr>
            <a:xfrm>
              <a:off x="1680181" y="2583835"/>
              <a:ext cx="71749" cy="22945"/>
            </a:xfrm>
            <a:custGeom>
              <a:avLst/>
              <a:gdLst/>
              <a:ahLst/>
              <a:cxnLst/>
              <a:rect l="l" t="t" r="r" b="b"/>
              <a:pathLst>
                <a:path w="2758" h="882" fill="none" extrusionOk="0">
                  <a:moveTo>
                    <a:pt x="0" y="487"/>
                  </a:moveTo>
                  <a:cubicBezTo>
                    <a:pt x="0" y="487"/>
                    <a:pt x="1576" y="1"/>
                    <a:pt x="2758" y="88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569;p48"/>
            <p:cNvSpPr/>
            <p:nvPr/>
          </p:nvSpPr>
          <p:spPr>
            <a:xfrm>
              <a:off x="1708511" y="2583237"/>
              <a:ext cx="41624" cy="35589"/>
            </a:xfrm>
            <a:custGeom>
              <a:avLst/>
              <a:gdLst/>
              <a:ahLst/>
              <a:cxnLst/>
              <a:rect l="l" t="t" r="r" b="b"/>
              <a:pathLst>
                <a:path w="1600" h="1368" fill="none" extrusionOk="0">
                  <a:moveTo>
                    <a:pt x="1043" y="1368"/>
                  </a:moveTo>
                  <a:cubicBezTo>
                    <a:pt x="487" y="603"/>
                    <a:pt x="0" y="441"/>
                    <a:pt x="0" y="441"/>
                  </a:cubicBezTo>
                  <a:cubicBezTo>
                    <a:pt x="0" y="441"/>
                    <a:pt x="788" y="1"/>
                    <a:pt x="1599" y="256"/>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570;p48"/>
            <p:cNvSpPr/>
            <p:nvPr/>
          </p:nvSpPr>
          <p:spPr>
            <a:xfrm>
              <a:off x="1487852" y="2091709"/>
              <a:ext cx="330417" cy="497745"/>
            </a:xfrm>
            <a:custGeom>
              <a:avLst/>
              <a:gdLst/>
              <a:ahLst/>
              <a:cxnLst/>
              <a:rect l="l" t="t" r="r" b="b"/>
              <a:pathLst>
                <a:path w="12701" h="19133" extrusionOk="0">
                  <a:moveTo>
                    <a:pt x="6222" y="0"/>
                  </a:moveTo>
                  <a:cubicBezTo>
                    <a:pt x="5877" y="0"/>
                    <a:pt x="5518" y="19"/>
                    <a:pt x="5145" y="53"/>
                  </a:cubicBezTo>
                  <a:cubicBezTo>
                    <a:pt x="255" y="517"/>
                    <a:pt x="255" y="4966"/>
                    <a:pt x="139" y="8118"/>
                  </a:cubicBezTo>
                  <a:cubicBezTo>
                    <a:pt x="0" y="11919"/>
                    <a:pt x="765" y="14607"/>
                    <a:pt x="232" y="19080"/>
                  </a:cubicBezTo>
                  <a:cubicBezTo>
                    <a:pt x="232" y="19080"/>
                    <a:pt x="897" y="19133"/>
                    <a:pt x="1910" y="19133"/>
                  </a:cubicBezTo>
                  <a:cubicBezTo>
                    <a:pt x="4191" y="19133"/>
                    <a:pt x="8238" y="18866"/>
                    <a:pt x="10452" y="17133"/>
                  </a:cubicBezTo>
                  <a:cubicBezTo>
                    <a:pt x="11959" y="15951"/>
                    <a:pt x="12700" y="13101"/>
                    <a:pt x="12654" y="11340"/>
                  </a:cubicBezTo>
                  <a:cubicBezTo>
                    <a:pt x="12419" y="2541"/>
                    <a:pt x="10275" y="0"/>
                    <a:pt x="62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571;p48"/>
            <p:cNvSpPr/>
            <p:nvPr/>
          </p:nvSpPr>
          <p:spPr>
            <a:xfrm>
              <a:off x="1556584" y="2354409"/>
              <a:ext cx="260462" cy="234889"/>
            </a:xfrm>
            <a:custGeom>
              <a:avLst/>
              <a:gdLst/>
              <a:ahLst/>
              <a:cxnLst/>
              <a:rect l="l" t="t" r="r" b="b"/>
              <a:pathLst>
                <a:path w="10012" h="9029" extrusionOk="0">
                  <a:moveTo>
                    <a:pt x="6146" y="1"/>
                  </a:moveTo>
                  <a:cubicBezTo>
                    <a:pt x="5789" y="1"/>
                    <a:pt x="5417" y="21"/>
                    <a:pt x="5029" y="60"/>
                  </a:cubicBezTo>
                  <a:cubicBezTo>
                    <a:pt x="139" y="500"/>
                    <a:pt x="139" y="4973"/>
                    <a:pt x="23" y="8101"/>
                  </a:cubicBezTo>
                  <a:cubicBezTo>
                    <a:pt x="23" y="8426"/>
                    <a:pt x="0" y="8727"/>
                    <a:pt x="0" y="9028"/>
                  </a:cubicBezTo>
                  <a:cubicBezTo>
                    <a:pt x="2341" y="8959"/>
                    <a:pt x="5817" y="8588"/>
                    <a:pt x="7810" y="7035"/>
                  </a:cubicBezTo>
                  <a:cubicBezTo>
                    <a:pt x="9270" y="5877"/>
                    <a:pt x="10012" y="3165"/>
                    <a:pt x="10012" y="1404"/>
                  </a:cubicBezTo>
                  <a:cubicBezTo>
                    <a:pt x="9009" y="401"/>
                    <a:pt x="7729" y="1"/>
                    <a:pt x="61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4572;p48"/>
            <p:cNvSpPr/>
            <p:nvPr/>
          </p:nvSpPr>
          <p:spPr>
            <a:xfrm>
              <a:off x="1642797" y="2285417"/>
              <a:ext cx="121802" cy="27758"/>
            </a:xfrm>
            <a:custGeom>
              <a:avLst/>
              <a:gdLst/>
              <a:ahLst/>
              <a:cxnLst/>
              <a:rect l="l" t="t" r="r" b="b"/>
              <a:pathLst>
                <a:path w="4682" h="1067" extrusionOk="0">
                  <a:moveTo>
                    <a:pt x="0" y="0"/>
                  </a:moveTo>
                  <a:lnTo>
                    <a:pt x="1020" y="1066"/>
                  </a:lnTo>
                  <a:lnTo>
                    <a:pt x="4682" y="510"/>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573;p48"/>
            <p:cNvSpPr/>
            <p:nvPr/>
          </p:nvSpPr>
          <p:spPr>
            <a:xfrm>
              <a:off x="1542718" y="2226311"/>
              <a:ext cx="71749" cy="35615"/>
            </a:xfrm>
            <a:custGeom>
              <a:avLst/>
              <a:gdLst/>
              <a:ahLst/>
              <a:cxnLst/>
              <a:rect l="l" t="t" r="r" b="b"/>
              <a:pathLst>
                <a:path w="2758" h="1369" fill="none" extrusionOk="0">
                  <a:moveTo>
                    <a:pt x="0" y="1368"/>
                  </a:moveTo>
                  <a:cubicBezTo>
                    <a:pt x="0" y="603"/>
                    <a:pt x="626" y="1"/>
                    <a:pt x="1391" y="1"/>
                  </a:cubicBezTo>
                  <a:cubicBezTo>
                    <a:pt x="2155" y="1"/>
                    <a:pt x="2758" y="603"/>
                    <a:pt x="2758" y="1368"/>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574;p48"/>
            <p:cNvSpPr/>
            <p:nvPr/>
          </p:nvSpPr>
          <p:spPr>
            <a:xfrm>
              <a:off x="1713324" y="2226311"/>
              <a:ext cx="71775" cy="35615"/>
            </a:xfrm>
            <a:custGeom>
              <a:avLst/>
              <a:gdLst/>
              <a:ahLst/>
              <a:cxnLst/>
              <a:rect l="l" t="t" r="r" b="b"/>
              <a:pathLst>
                <a:path w="2759" h="1369" fill="none" extrusionOk="0">
                  <a:moveTo>
                    <a:pt x="1" y="1368"/>
                  </a:moveTo>
                  <a:cubicBezTo>
                    <a:pt x="1" y="603"/>
                    <a:pt x="626" y="1"/>
                    <a:pt x="1391" y="1"/>
                  </a:cubicBezTo>
                  <a:cubicBezTo>
                    <a:pt x="2156" y="1"/>
                    <a:pt x="2759" y="603"/>
                    <a:pt x="2759" y="1368"/>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4575;p48"/>
            <p:cNvSpPr/>
            <p:nvPr/>
          </p:nvSpPr>
          <p:spPr>
            <a:xfrm>
              <a:off x="1642797" y="2257061"/>
              <a:ext cx="174248" cy="56114"/>
            </a:xfrm>
            <a:custGeom>
              <a:avLst/>
              <a:gdLst/>
              <a:ahLst/>
              <a:cxnLst/>
              <a:rect l="l" t="t" r="r" b="b"/>
              <a:pathLst>
                <a:path w="6698" h="2157" extrusionOk="0">
                  <a:moveTo>
                    <a:pt x="1738" y="1"/>
                  </a:moveTo>
                  <a:lnTo>
                    <a:pt x="0" y="1090"/>
                  </a:lnTo>
                  <a:lnTo>
                    <a:pt x="6698" y="2156"/>
                  </a:lnTo>
                  <a:lnTo>
                    <a:pt x="17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576;p48"/>
            <p:cNvSpPr/>
            <p:nvPr/>
          </p:nvSpPr>
          <p:spPr>
            <a:xfrm>
              <a:off x="1320836" y="2285417"/>
              <a:ext cx="255051" cy="186241"/>
            </a:xfrm>
            <a:custGeom>
              <a:avLst/>
              <a:gdLst/>
              <a:ahLst/>
              <a:cxnLst/>
              <a:rect l="l" t="t" r="r" b="b"/>
              <a:pathLst>
                <a:path w="9804" h="7159" extrusionOk="0">
                  <a:moveTo>
                    <a:pt x="6582" y="0"/>
                  </a:moveTo>
                  <a:cubicBezTo>
                    <a:pt x="4639" y="1713"/>
                    <a:pt x="2924" y="2120"/>
                    <a:pt x="1733" y="2120"/>
                  </a:cubicBezTo>
                  <a:cubicBezTo>
                    <a:pt x="651" y="2120"/>
                    <a:pt x="1" y="1785"/>
                    <a:pt x="1" y="1785"/>
                  </a:cubicBezTo>
                  <a:lnTo>
                    <a:pt x="1" y="1785"/>
                  </a:lnTo>
                  <a:cubicBezTo>
                    <a:pt x="45" y="5091"/>
                    <a:pt x="2960" y="7159"/>
                    <a:pt x="5406" y="7159"/>
                  </a:cubicBezTo>
                  <a:cubicBezTo>
                    <a:pt x="6816" y="7159"/>
                    <a:pt x="8071" y="6471"/>
                    <a:pt x="8529" y="4936"/>
                  </a:cubicBezTo>
                  <a:cubicBezTo>
                    <a:pt x="9804" y="742"/>
                    <a:pt x="6582" y="0"/>
                    <a:pt x="65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4577;p48"/>
            <p:cNvSpPr/>
            <p:nvPr/>
          </p:nvSpPr>
          <p:spPr>
            <a:xfrm>
              <a:off x="1580101" y="2539844"/>
              <a:ext cx="22321" cy="83222"/>
            </a:xfrm>
            <a:custGeom>
              <a:avLst/>
              <a:gdLst/>
              <a:ahLst/>
              <a:cxnLst/>
              <a:rect l="l" t="t" r="r" b="b"/>
              <a:pathLst>
                <a:path w="858" h="3199" fill="none" extrusionOk="0">
                  <a:moveTo>
                    <a:pt x="0" y="0"/>
                  </a:moveTo>
                  <a:cubicBezTo>
                    <a:pt x="0" y="0"/>
                    <a:pt x="93" y="1599"/>
                    <a:pt x="857" y="3198"/>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4578;p48"/>
            <p:cNvSpPr/>
            <p:nvPr/>
          </p:nvSpPr>
          <p:spPr>
            <a:xfrm>
              <a:off x="1567432" y="2613986"/>
              <a:ext cx="61525" cy="37410"/>
            </a:xfrm>
            <a:custGeom>
              <a:avLst/>
              <a:gdLst/>
              <a:ahLst/>
              <a:cxnLst/>
              <a:rect l="l" t="t" r="r" b="b"/>
              <a:pathLst>
                <a:path w="2365" h="1438" fill="none" extrusionOk="0">
                  <a:moveTo>
                    <a:pt x="2364" y="1"/>
                  </a:moveTo>
                  <a:cubicBezTo>
                    <a:pt x="2364" y="1"/>
                    <a:pt x="742" y="163"/>
                    <a:pt x="0" y="1437"/>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579;p48"/>
            <p:cNvSpPr/>
            <p:nvPr/>
          </p:nvSpPr>
          <p:spPr>
            <a:xfrm>
              <a:off x="1561995" y="2620620"/>
              <a:ext cx="40427" cy="35589"/>
            </a:xfrm>
            <a:custGeom>
              <a:avLst/>
              <a:gdLst/>
              <a:ahLst/>
              <a:cxnLst/>
              <a:rect l="l" t="t" r="r" b="b"/>
              <a:pathLst>
                <a:path w="1554" h="1368" fill="none" extrusionOk="0">
                  <a:moveTo>
                    <a:pt x="951" y="1368"/>
                  </a:moveTo>
                  <a:cubicBezTo>
                    <a:pt x="1183" y="441"/>
                    <a:pt x="1553" y="93"/>
                    <a:pt x="1553" y="93"/>
                  </a:cubicBezTo>
                  <a:cubicBezTo>
                    <a:pt x="1553" y="93"/>
                    <a:pt x="650" y="0"/>
                    <a:pt x="1" y="557"/>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69018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7428" y="271860"/>
            <a:ext cx="7943994" cy="4278094"/>
          </a:xfrm>
          <a:prstGeom prst="rect">
            <a:avLst/>
          </a:prstGeom>
        </p:spPr>
        <p:txBody>
          <a:bodyPr wrap="square">
            <a:spAutoFit/>
          </a:bodyPr>
          <a:lstStyle/>
          <a:p>
            <a:pPr lvl="0" algn="just" fontAlgn="base">
              <a:spcBef>
                <a:spcPts val="1800"/>
              </a:spcBef>
            </a:pPr>
            <a:r>
              <a:rPr lang="en-US" sz="2400" dirty="0"/>
              <a:t>- </a:t>
            </a:r>
            <a:r>
              <a:rPr lang="en-US" sz="2400" dirty="0" err="1"/>
              <a:t>Có</a:t>
            </a:r>
            <a:r>
              <a:rPr lang="en-US" sz="2400" dirty="0"/>
              <a:t> </a:t>
            </a:r>
            <a:r>
              <a:rPr lang="en-US" sz="2400" dirty="0" err="1"/>
              <a:t>những</a:t>
            </a:r>
            <a:r>
              <a:rPr lang="en-US" sz="2400" dirty="0"/>
              <a:t> </a:t>
            </a:r>
            <a:r>
              <a:rPr lang="en-US" sz="2400" dirty="0" err="1"/>
              <a:t>nội</a:t>
            </a:r>
            <a:r>
              <a:rPr lang="en-US" sz="2400" dirty="0"/>
              <a:t> dung </a:t>
            </a:r>
            <a:r>
              <a:rPr lang="en-US" sz="2400" dirty="0" err="1"/>
              <a:t>có</a:t>
            </a:r>
            <a:r>
              <a:rPr lang="en-US" sz="2400" dirty="0"/>
              <a:t> </a:t>
            </a:r>
            <a:r>
              <a:rPr lang="en-US" sz="2400" dirty="0" err="1"/>
              <a:t>thể</a:t>
            </a:r>
            <a:r>
              <a:rPr lang="en-US" sz="2400" dirty="0"/>
              <a:t> </a:t>
            </a:r>
            <a:r>
              <a:rPr lang="en-US" sz="2400" dirty="0" err="1"/>
              <a:t>thực</a:t>
            </a:r>
            <a:r>
              <a:rPr lang="en-US" sz="2400" dirty="0"/>
              <a:t> </a:t>
            </a:r>
            <a:r>
              <a:rPr lang="en-US" sz="2400" dirty="0" err="1"/>
              <a:t>hiện</a:t>
            </a:r>
            <a:r>
              <a:rPr lang="en-US" sz="2400" dirty="0"/>
              <a:t> </a:t>
            </a:r>
            <a:r>
              <a:rPr lang="en-US" sz="2400" dirty="0" err="1"/>
              <a:t>trong</a:t>
            </a:r>
            <a:r>
              <a:rPr lang="en-US" sz="2400" dirty="0"/>
              <a:t> </a:t>
            </a:r>
            <a:r>
              <a:rPr lang="en-US" sz="2400" dirty="0" err="1"/>
              <a:t>các</a:t>
            </a:r>
            <a:r>
              <a:rPr lang="en-US" sz="2400" dirty="0"/>
              <a:t> </a:t>
            </a:r>
            <a:r>
              <a:rPr lang="en-US" sz="2400" dirty="0" err="1"/>
              <a:t>hình</a:t>
            </a:r>
            <a:r>
              <a:rPr lang="en-US" sz="2400" dirty="0"/>
              <a:t> </a:t>
            </a:r>
            <a:r>
              <a:rPr lang="en-US" sz="2400" dirty="0" err="1"/>
              <a:t>thức</a:t>
            </a:r>
            <a:r>
              <a:rPr lang="en-US" sz="2400" dirty="0"/>
              <a:t> </a:t>
            </a:r>
            <a:r>
              <a:rPr lang="en-US" sz="2400" dirty="0" err="1"/>
              <a:t>chứ</a:t>
            </a:r>
            <a:r>
              <a:rPr lang="en-US" sz="2400" dirty="0"/>
              <a:t> </a:t>
            </a:r>
            <a:r>
              <a:rPr lang="en-US" sz="2400" dirty="0" err="1"/>
              <a:t>không</a:t>
            </a:r>
            <a:r>
              <a:rPr lang="en-US" sz="2400" dirty="0"/>
              <a:t> </a:t>
            </a:r>
            <a:r>
              <a:rPr lang="en-US" sz="2400" dirty="0" err="1"/>
              <a:t>nhất</a:t>
            </a:r>
            <a:r>
              <a:rPr lang="en-US" sz="2400" dirty="0"/>
              <a:t> </a:t>
            </a:r>
            <a:r>
              <a:rPr lang="en-US" sz="2400" dirty="0" err="1"/>
              <a:t>thiết</a:t>
            </a:r>
            <a:r>
              <a:rPr lang="en-US" sz="2400" dirty="0"/>
              <a:t> </a:t>
            </a:r>
            <a:r>
              <a:rPr lang="en-US" sz="2400" dirty="0" err="1"/>
              <a:t>một</a:t>
            </a:r>
            <a:r>
              <a:rPr lang="en-US" sz="2400" dirty="0"/>
              <a:t> </a:t>
            </a:r>
            <a:r>
              <a:rPr lang="en-US" sz="2400" dirty="0" err="1"/>
              <a:t>nội</a:t>
            </a:r>
            <a:r>
              <a:rPr lang="en-US" sz="2400" dirty="0"/>
              <a:t> dung </a:t>
            </a:r>
            <a:r>
              <a:rPr lang="en-US" sz="2400" dirty="0" err="1"/>
              <a:t>là</a:t>
            </a:r>
            <a:r>
              <a:rPr lang="en-US" sz="2400" dirty="0"/>
              <a:t> </a:t>
            </a:r>
            <a:r>
              <a:rPr lang="en-US" sz="2400" dirty="0" err="1"/>
              <a:t>một</a:t>
            </a:r>
            <a:r>
              <a:rPr lang="en-US" sz="2400" dirty="0"/>
              <a:t> </a:t>
            </a:r>
            <a:r>
              <a:rPr lang="en-US" sz="2400" dirty="0" err="1"/>
              <a:t>hình</a:t>
            </a:r>
            <a:r>
              <a:rPr lang="en-US" sz="2400" dirty="0"/>
              <a:t> </a:t>
            </a:r>
            <a:r>
              <a:rPr lang="en-US" sz="2400" dirty="0" err="1"/>
              <a:t>thức</a:t>
            </a:r>
            <a:r>
              <a:rPr lang="en-US" sz="2400" dirty="0"/>
              <a:t> </a:t>
            </a:r>
            <a:r>
              <a:rPr lang="en-US" sz="2400" dirty="0" err="1"/>
              <a:t>giáo</a:t>
            </a:r>
            <a:r>
              <a:rPr lang="en-US" sz="2400" dirty="0"/>
              <a:t> </a:t>
            </a:r>
            <a:r>
              <a:rPr lang="en-US" sz="2400" dirty="0" err="1"/>
              <a:t>dục</a:t>
            </a:r>
            <a:r>
              <a:rPr lang="en-US" sz="2400" dirty="0"/>
              <a:t>.</a:t>
            </a:r>
          </a:p>
          <a:p>
            <a:pPr algn="just">
              <a:spcBef>
                <a:spcPts val="1200"/>
              </a:spcBef>
            </a:pPr>
            <a:r>
              <a:rPr lang="pt-BR" sz="2000" i="1" dirty="0">
                <a:solidFill>
                  <a:srgbClr val="002060"/>
                </a:solidFill>
              </a:rPr>
              <a:t>Ví dụ: </a:t>
            </a:r>
            <a:r>
              <a:rPr lang="vi-VN" sz="2000" i="1" dirty="0" err="1">
                <a:solidFill>
                  <a:srgbClr val="002060"/>
                </a:solidFill>
              </a:rPr>
              <a:t>Phát</a:t>
            </a:r>
            <a:r>
              <a:rPr lang="vi-VN" sz="2000" i="1" dirty="0">
                <a:solidFill>
                  <a:srgbClr val="002060"/>
                </a:solidFill>
              </a:rPr>
              <a:t> </a:t>
            </a:r>
            <a:r>
              <a:rPr lang="vi-VN" sz="2000" i="1" dirty="0" err="1">
                <a:solidFill>
                  <a:srgbClr val="002060"/>
                </a:solidFill>
              </a:rPr>
              <a:t>triển</a:t>
            </a:r>
            <a:r>
              <a:rPr lang="vi-VN" sz="2000" i="1" dirty="0">
                <a:solidFill>
                  <a:srgbClr val="002060"/>
                </a:solidFill>
              </a:rPr>
              <a:t> </a:t>
            </a:r>
            <a:r>
              <a:rPr lang="vi-VN" sz="2000" i="1" dirty="0" err="1">
                <a:solidFill>
                  <a:srgbClr val="002060"/>
                </a:solidFill>
              </a:rPr>
              <a:t>nhận</a:t>
            </a:r>
            <a:r>
              <a:rPr lang="vi-VN" sz="2000" i="1" dirty="0">
                <a:solidFill>
                  <a:srgbClr val="002060"/>
                </a:solidFill>
              </a:rPr>
              <a:t> </a:t>
            </a:r>
            <a:r>
              <a:rPr lang="vi-VN" sz="2000" i="1" dirty="0" err="1">
                <a:solidFill>
                  <a:srgbClr val="002060"/>
                </a:solidFill>
              </a:rPr>
              <a:t>thức</a:t>
            </a:r>
            <a:endParaRPr lang="en-US" sz="2000" dirty="0">
              <a:solidFill>
                <a:srgbClr val="002060"/>
              </a:solidFill>
            </a:endParaRPr>
          </a:p>
          <a:p>
            <a:pPr algn="just">
              <a:spcBef>
                <a:spcPts val="1200"/>
              </a:spcBef>
            </a:pPr>
            <a:r>
              <a:rPr lang="pt-BR" sz="2000" i="1" dirty="0">
                <a:solidFill>
                  <a:srgbClr val="002060"/>
                </a:solidFill>
              </a:rPr>
              <a:t>Nội dung</a:t>
            </a:r>
            <a:r>
              <a:rPr lang="vi-VN" sz="2000" i="1" dirty="0">
                <a:solidFill>
                  <a:srgbClr val="002060"/>
                </a:solidFill>
              </a:rPr>
              <a:t> chương </a:t>
            </a:r>
            <a:r>
              <a:rPr lang="vi-VN" sz="2000" i="1" dirty="0" err="1">
                <a:solidFill>
                  <a:srgbClr val="002060"/>
                </a:solidFill>
              </a:rPr>
              <a:t>trình</a:t>
            </a:r>
            <a:r>
              <a:rPr lang="pt-BR" sz="2000" i="1" dirty="0">
                <a:solidFill>
                  <a:srgbClr val="002060"/>
                </a:solidFill>
              </a:rPr>
              <a:t>: Họ tên và đặc điểm của các bạn, các hoạt động của trẻ ở trường</a:t>
            </a:r>
            <a:endParaRPr lang="en-US" sz="2000" dirty="0">
              <a:solidFill>
                <a:srgbClr val="002060"/>
              </a:solidFill>
            </a:endParaRPr>
          </a:p>
          <a:p>
            <a:pPr algn="just">
              <a:spcBef>
                <a:spcPts val="1200"/>
              </a:spcBef>
            </a:pPr>
            <a:r>
              <a:rPr lang="pt-BR" sz="2000" i="1" dirty="0">
                <a:solidFill>
                  <a:srgbClr val="002060"/>
                </a:solidFill>
              </a:rPr>
              <a:t>Hình thức: có thể trong giờ trò chuyện, giờ sinh hoạt, giờ học theo chủ đề “Bạn bè”.</a:t>
            </a:r>
            <a:endParaRPr lang="en-US" sz="2000" dirty="0">
              <a:solidFill>
                <a:srgbClr val="002060"/>
              </a:solidFill>
            </a:endParaRPr>
          </a:p>
          <a:p>
            <a:pPr algn="just" fontAlgn="base">
              <a:spcBef>
                <a:spcPts val="1200"/>
              </a:spcBef>
            </a:pPr>
            <a:r>
              <a:rPr lang="pt-BR" sz="2000" b="1" i="1" dirty="0">
                <a:solidFill>
                  <a:srgbClr val="002060"/>
                </a:solidFill>
              </a:rPr>
              <a:t>=&gt; Do đó cần phân phối nội dung giáo dục vào từng hình thức GD phù hợp. Cần nghiên cứu chọn lựa nội dung phù hợp theo độ tuổi, tình hình thực tế nhóm lớp và tình hình </a:t>
            </a:r>
            <a:r>
              <a:rPr lang="pt-BR" sz="2000" b="1" i="1">
                <a:solidFill>
                  <a:srgbClr val="002060"/>
                </a:solidFill>
              </a:rPr>
              <a:t>địa phương.</a:t>
            </a:r>
            <a:endParaRPr lang="en-US" sz="2000" dirty="0">
              <a:solidFill>
                <a:srgbClr val="002060"/>
              </a:solidFill>
            </a:endParaRPr>
          </a:p>
        </p:txBody>
      </p:sp>
      <p:grpSp>
        <p:nvGrpSpPr>
          <p:cNvPr id="3" name="Google Shape;4772;p52"/>
          <p:cNvGrpSpPr/>
          <p:nvPr/>
        </p:nvGrpSpPr>
        <p:grpSpPr>
          <a:xfrm>
            <a:off x="8399852" y="4002220"/>
            <a:ext cx="727672" cy="1019351"/>
            <a:chOff x="5797400" y="1777550"/>
            <a:chExt cx="1612981" cy="2358931"/>
          </a:xfrm>
        </p:grpSpPr>
        <p:sp>
          <p:nvSpPr>
            <p:cNvPr id="5" name="Google Shape;4773;p52"/>
            <p:cNvSpPr/>
            <p:nvPr/>
          </p:nvSpPr>
          <p:spPr>
            <a:xfrm>
              <a:off x="5850207" y="3860889"/>
              <a:ext cx="1223071" cy="275592"/>
            </a:xfrm>
            <a:custGeom>
              <a:avLst/>
              <a:gdLst/>
              <a:ahLst/>
              <a:cxnLst/>
              <a:rect l="l" t="t" r="r" b="b"/>
              <a:pathLst>
                <a:path w="20752" h="4676" extrusionOk="0">
                  <a:moveTo>
                    <a:pt x="10947" y="1"/>
                  </a:moveTo>
                  <a:cubicBezTo>
                    <a:pt x="6142" y="1"/>
                    <a:pt x="0" y="481"/>
                    <a:pt x="5374" y="3839"/>
                  </a:cubicBezTo>
                  <a:cubicBezTo>
                    <a:pt x="6308" y="4434"/>
                    <a:pt x="7502" y="4675"/>
                    <a:pt x="8771" y="4675"/>
                  </a:cubicBezTo>
                  <a:cubicBezTo>
                    <a:pt x="14099" y="4675"/>
                    <a:pt x="20752" y="416"/>
                    <a:pt x="15025" y="78"/>
                  </a:cubicBezTo>
                  <a:lnTo>
                    <a:pt x="15249" y="78"/>
                  </a:lnTo>
                  <a:cubicBezTo>
                    <a:pt x="15171" y="78"/>
                    <a:pt x="15079" y="77"/>
                    <a:pt x="14974" y="75"/>
                  </a:cubicBezTo>
                  <a:lnTo>
                    <a:pt x="14974" y="75"/>
                  </a:lnTo>
                  <a:cubicBezTo>
                    <a:pt x="14751" y="63"/>
                    <a:pt x="14510" y="56"/>
                    <a:pt x="14250" y="56"/>
                  </a:cubicBezTo>
                  <a:cubicBezTo>
                    <a:pt x="14238" y="56"/>
                    <a:pt x="14226" y="56"/>
                    <a:pt x="14214" y="56"/>
                  </a:cubicBezTo>
                  <a:lnTo>
                    <a:pt x="14214" y="56"/>
                  </a:lnTo>
                  <a:cubicBezTo>
                    <a:pt x="13370" y="34"/>
                    <a:pt x="12204" y="1"/>
                    <a:pt x="10947" y="1"/>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774;p52"/>
            <p:cNvSpPr/>
            <p:nvPr/>
          </p:nvSpPr>
          <p:spPr>
            <a:xfrm>
              <a:off x="6000613" y="2197059"/>
              <a:ext cx="983962" cy="1783920"/>
            </a:xfrm>
            <a:custGeom>
              <a:avLst/>
              <a:gdLst/>
              <a:ahLst/>
              <a:cxnLst/>
              <a:rect l="l" t="t" r="r" b="b"/>
              <a:pathLst>
                <a:path w="16695" h="30268" extrusionOk="0">
                  <a:moveTo>
                    <a:pt x="7979" y="21694"/>
                  </a:moveTo>
                  <a:cubicBezTo>
                    <a:pt x="8888" y="18920"/>
                    <a:pt x="10518" y="16710"/>
                    <a:pt x="12478" y="14641"/>
                  </a:cubicBezTo>
                  <a:cubicBezTo>
                    <a:pt x="12305" y="14358"/>
                    <a:pt x="12149" y="14123"/>
                    <a:pt x="12008" y="13873"/>
                  </a:cubicBezTo>
                  <a:cubicBezTo>
                    <a:pt x="11819" y="13512"/>
                    <a:pt x="11616" y="13152"/>
                    <a:pt x="11475" y="12760"/>
                  </a:cubicBezTo>
                  <a:cubicBezTo>
                    <a:pt x="11349" y="12415"/>
                    <a:pt x="11208" y="11945"/>
                    <a:pt x="11647" y="11772"/>
                  </a:cubicBezTo>
                  <a:cubicBezTo>
                    <a:pt x="11866" y="11694"/>
                    <a:pt x="12305" y="11882"/>
                    <a:pt x="12525" y="12070"/>
                  </a:cubicBezTo>
                  <a:cubicBezTo>
                    <a:pt x="12964" y="12509"/>
                    <a:pt x="13324" y="13026"/>
                    <a:pt x="13794" y="13606"/>
                  </a:cubicBezTo>
                  <a:cubicBezTo>
                    <a:pt x="14703" y="13246"/>
                    <a:pt x="15409" y="12242"/>
                    <a:pt x="16694" y="12274"/>
                  </a:cubicBezTo>
                  <a:cubicBezTo>
                    <a:pt x="16459" y="12509"/>
                    <a:pt x="16271" y="12791"/>
                    <a:pt x="16004" y="12979"/>
                  </a:cubicBezTo>
                  <a:cubicBezTo>
                    <a:pt x="15017" y="13716"/>
                    <a:pt x="13998" y="14421"/>
                    <a:pt x="13011" y="15173"/>
                  </a:cubicBezTo>
                  <a:cubicBezTo>
                    <a:pt x="11866" y="16067"/>
                    <a:pt x="11083" y="17258"/>
                    <a:pt x="10362" y="18496"/>
                  </a:cubicBezTo>
                  <a:cubicBezTo>
                    <a:pt x="9437" y="20111"/>
                    <a:pt x="8888" y="21866"/>
                    <a:pt x="8418" y="23638"/>
                  </a:cubicBezTo>
                  <a:cubicBezTo>
                    <a:pt x="8324" y="23951"/>
                    <a:pt x="8308" y="24296"/>
                    <a:pt x="8261" y="24609"/>
                  </a:cubicBezTo>
                  <a:cubicBezTo>
                    <a:pt x="9076" y="23246"/>
                    <a:pt x="9891" y="21882"/>
                    <a:pt x="10691" y="20518"/>
                  </a:cubicBezTo>
                  <a:cubicBezTo>
                    <a:pt x="11537" y="19061"/>
                    <a:pt x="12713" y="18026"/>
                    <a:pt x="14359" y="17556"/>
                  </a:cubicBezTo>
                  <a:cubicBezTo>
                    <a:pt x="14829" y="17415"/>
                    <a:pt x="15268" y="17305"/>
                    <a:pt x="15597" y="17713"/>
                  </a:cubicBezTo>
                  <a:cubicBezTo>
                    <a:pt x="15973" y="18152"/>
                    <a:pt x="15801" y="18622"/>
                    <a:pt x="15487" y="19045"/>
                  </a:cubicBezTo>
                  <a:cubicBezTo>
                    <a:pt x="14735" y="20064"/>
                    <a:pt x="14029" y="21161"/>
                    <a:pt x="13183" y="22086"/>
                  </a:cubicBezTo>
                  <a:cubicBezTo>
                    <a:pt x="11224" y="24218"/>
                    <a:pt x="9907" y="26757"/>
                    <a:pt x="8449" y="29202"/>
                  </a:cubicBezTo>
                  <a:cubicBezTo>
                    <a:pt x="8261" y="29500"/>
                    <a:pt x="8011" y="29766"/>
                    <a:pt x="7728" y="29986"/>
                  </a:cubicBezTo>
                  <a:cubicBezTo>
                    <a:pt x="7337" y="30268"/>
                    <a:pt x="6976" y="30189"/>
                    <a:pt x="6647" y="29813"/>
                  </a:cubicBezTo>
                  <a:cubicBezTo>
                    <a:pt x="5675" y="28716"/>
                    <a:pt x="4703" y="27635"/>
                    <a:pt x="3700" y="26569"/>
                  </a:cubicBezTo>
                  <a:cubicBezTo>
                    <a:pt x="3136" y="25973"/>
                    <a:pt x="2493" y="25440"/>
                    <a:pt x="1929" y="24829"/>
                  </a:cubicBezTo>
                  <a:cubicBezTo>
                    <a:pt x="1145" y="23982"/>
                    <a:pt x="252" y="23199"/>
                    <a:pt x="48" y="21960"/>
                  </a:cubicBezTo>
                  <a:cubicBezTo>
                    <a:pt x="1" y="21663"/>
                    <a:pt x="17" y="21130"/>
                    <a:pt x="158" y="21067"/>
                  </a:cubicBezTo>
                  <a:cubicBezTo>
                    <a:pt x="471" y="20848"/>
                    <a:pt x="910" y="20942"/>
                    <a:pt x="1177" y="21098"/>
                  </a:cubicBezTo>
                  <a:cubicBezTo>
                    <a:pt x="2948" y="22164"/>
                    <a:pt x="4343" y="23622"/>
                    <a:pt x="5424" y="25377"/>
                  </a:cubicBezTo>
                  <a:cubicBezTo>
                    <a:pt x="5706" y="25848"/>
                    <a:pt x="5957" y="26349"/>
                    <a:pt x="6380" y="26788"/>
                  </a:cubicBezTo>
                  <a:cubicBezTo>
                    <a:pt x="6318" y="26584"/>
                    <a:pt x="6255" y="26365"/>
                    <a:pt x="6161" y="26177"/>
                  </a:cubicBezTo>
                  <a:cubicBezTo>
                    <a:pt x="5393" y="24562"/>
                    <a:pt x="4641" y="22917"/>
                    <a:pt x="3810" y="21318"/>
                  </a:cubicBezTo>
                  <a:cubicBezTo>
                    <a:pt x="3387" y="20487"/>
                    <a:pt x="2791" y="19750"/>
                    <a:pt x="2321" y="18935"/>
                  </a:cubicBezTo>
                  <a:cubicBezTo>
                    <a:pt x="2086" y="18512"/>
                    <a:pt x="1913" y="18042"/>
                    <a:pt x="1819" y="17572"/>
                  </a:cubicBezTo>
                  <a:cubicBezTo>
                    <a:pt x="1678" y="16851"/>
                    <a:pt x="2180" y="16365"/>
                    <a:pt x="2869" y="16616"/>
                  </a:cubicBezTo>
                  <a:cubicBezTo>
                    <a:pt x="3402" y="16819"/>
                    <a:pt x="3967" y="17148"/>
                    <a:pt x="4311" y="17587"/>
                  </a:cubicBezTo>
                  <a:cubicBezTo>
                    <a:pt x="4829" y="18261"/>
                    <a:pt x="5221" y="19061"/>
                    <a:pt x="5550" y="19844"/>
                  </a:cubicBezTo>
                  <a:cubicBezTo>
                    <a:pt x="6083" y="21067"/>
                    <a:pt x="6521" y="22337"/>
                    <a:pt x="6976" y="23528"/>
                  </a:cubicBezTo>
                  <a:cubicBezTo>
                    <a:pt x="7791" y="20644"/>
                    <a:pt x="6427" y="14029"/>
                    <a:pt x="4123" y="9907"/>
                  </a:cubicBezTo>
                  <a:cubicBezTo>
                    <a:pt x="3622" y="9985"/>
                    <a:pt x="3120" y="10095"/>
                    <a:pt x="2603" y="10126"/>
                  </a:cubicBezTo>
                  <a:cubicBezTo>
                    <a:pt x="2086" y="10158"/>
                    <a:pt x="1412" y="10299"/>
                    <a:pt x="1035" y="10126"/>
                  </a:cubicBezTo>
                  <a:cubicBezTo>
                    <a:pt x="471" y="9515"/>
                    <a:pt x="1192" y="9311"/>
                    <a:pt x="3590" y="8637"/>
                  </a:cubicBezTo>
                  <a:cubicBezTo>
                    <a:pt x="3261" y="8230"/>
                    <a:pt x="2979" y="7854"/>
                    <a:pt x="2650" y="7524"/>
                  </a:cubicBezTo>
                  <a:cubicBezTo>
                    <a:pt x="2336" y="7180"/>
                    <a:pt x="1804" y="6992"/>
                    <a:pt x="1898" y="6396"/>
                  </a:cubicBezTo>
                  <a:cubicBezTo>
                    <a:pt x="2321" y="6129"/>
                    <a:pt x="2634" y="6302"/>
                    <a:pt x="2885" y="6615"/>
                  </a:cubicBezTo>
                  <a:cubicBezTo>
                    <a:pt x="3371" y="7242"/>
                    <a:pt x="3935" y="7822"/>
                    <a:pt x="4280" y="8512"/>
                  </a:cubicBezTo>
                  <a:cubicBezTo>
                    <a:pt x="5456" y="10847"/>
                    <a:pt x="6631" y="13199"/>
                    <a:pt x="7274" y="16020"/>
                  </a:cubicBezTo>
                  <a:cubicBezTo>
                    <a:pt x="7822" y="13120"/>
                    <a:pt x="8277" y="10456"/>
                    <a:pt x="8841" y="7822"/>
                  </a:cubicBezTo>
                  <a:cubicBezTo>
                    <a:pt x="9406" y="5205"/>
                    <a:pt x="9923" y="2587"/>
                    <a:pt x="10754" y="1"/>
                  </a:cubicBezTo>
                  <a:cubicBezTo>
                    <a:pt x="11224" y="252"/>
                    <a:pt x="11114" y="596"/>
                    <a:pt x="11051" y="926"/>
                  </a:cubicBezTo>
                  <a:cubicBezTo>
                    <a:pt x="10816" y="2148"/>
                    <a:pt x="10581" y="3355"/>
                    <a:pt x="10362" y="4578"/>
                  </a:cubicBezTo>
                  <a:cubicBezTo>
                    <a:pt x="10315" y="4813"/>
                    <a:pt x="10315" y="5079"/>
                    <a:pt x="10283" y="5377"/>
                  </a:cubicBezTo>
                  <a:cubicBezTo>
                    <a:pt x="11177" y="5173"/>
                    <a:pt x="12729" y="4452"/>
                    <a:pt x="12885" y="5393"/>
                  </a:cubicBezTo>
                  <a:cubicBezTo>
                    <a:pt x="13011" y="6082"/>
                    <a:pt x="11741" y="6302"/>
                    <a:pt x="11083" y="6365"/>
                  </a:cubicBezTo>
                  <a:cubicBezTo>
                    <a:pt x="10080" y="6474"/>
                    <a:pt x="9750" y="7007"/>
                    <a:pt x="9515" y="7916"/>
                  </a:cubicBezTo>
                  <a:cubicBezTo>
                    <a:pt x="8591" y="11835"/>
                    <a:pt x="8042" y="15800"/>
                    <a:pt x="7854" y="19813"/>
                  </a:cubicBezTo>
                  <a:cubicBezTo>
                    <a:pt x="7822" y="20440"/>
                    <a:pt x="7932" y="21067"/>
                    <a:pt x="7979" y="21694"/>
                  </a:cubicBezTo>
                  <a:close/>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775;p52"/>
            <p:cNvSpPr/>
            <p:nvPr/>
          </p:nvSpPr>
          <p:spPr>
            <a:xfrm>
              <a:off x="5895353" y="3126425"/>
              <a:ext cx="269757" cy="334470"/>
            </a:xfrm>
            <a:custGeom>
              <a:avLst/>
              <a:gdLst/>
              <a:ahLst/>
              <a:cxnLst/>
              <a:rect l="l" t="t" r="r" b="b"/>
              <a:pathLst>
                <a:path w="4577" h="5675" extrusionOk="0">
                  <a:moveTo>
                    <a:pt x="4577" y="5674"/>
                  </a:moveTo>
                  <a:cubicBezTo>
                    <a:pt x="3950" y="4969"/>
                    <a:pt x="2994" y="3887"/>
                    <a:pt x="2367" y="3182"/>
                  </a:cubicBezTo>
                  <a:cubicBezTo>
                    <a:pt x="1787" y="2539"/>
                    <a:pt x="1191" y="1897"/>
                    <a:pt x="643" y="1238"/>
                  </a:cubicBezTo>
                  <a:cubicBezTo>
                    <a:pt x="376" y="941"/>
                    <a:pt x="0" y="658"/>
                    <a:pt x="204" y="126"/>
                  </a:cubicBezTo>
                  <a:cubicBezTo>
                    <a:pt x="596" y="0"/>
                    <a:pt x="894" y="251"/>
                    <a:pt x="1176" y="439"/>
                  </a:cubicBezTo>
                  <a:cubicBezTo>
                    <a:pt x="1379" y="580"/>
                    <a:pt x="1536" y="752"/>
                    <a:pt x="1693" y="941"/>
                  </a:cubicBezTo>
                  <a:cubicBezTo>
                    <a:pt x="2665" y="2179"/>
                    <a:pt x="3527" y="3495"/>
                    <a:pt x="4279" y="4875"/>
                  </a:cubicBezTo>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776;p52"/>
            <p:cNvSpPr/>
            <p:nvPr/>
          </p:nvSpPr>
          <p:spPr>
            <a:xfrm>
              <a:off x="6639898" y="3496839"/>
              <a:ext cx="340953" cy="314137"/>
            </a:xfrm>
            <a:custGeom>
              <a:avLst/>
              <a:gdLst/>
              <a:ahLst/>
              <a:cxnLst/>
              <a:rect l="l" t="t" r="r" b="b"/>
              <a:pathLst>
                <a:path w="5785" h="5330" extrusionOk="0">
                  <a:moveTo>
                    <a:pt x="1" y="5330"/>
                  </a:moveTo>
                  <a:cubicBezTo>
                    <a:pt x="847" y="4327"/>
                    <a:pt x="1913" y="3606"/>
                    <a:pt x="2963" y="2869"/>
                  </a:cubicBezTo>
                  <a:cubicBezTo>
                    <a:pt x="3731" y="2336"/>
                    <a:pt x="4468" y="1740"/>
                    <a:pt x="5220" y="1192"/>
                  </a:cubicBezTo>
                  <a:cubicBezTo>
                    <a:pt x="5471" y="988"/>
                    <a:pt x="5675" y="753"/>
                    <a:pt x="5722" y="424"/>
                  </a:cubicBezTo>
                  <a:cubicBezTo>
                    <a:pt x="5784" y="126"/>
                    <a:pt x="5690" y="1"/>
                    <a:pt x="5377" y="48"/>
                  </a:cubicBezTo>
                  <a:cubicBezTo>
                    <a:pt x="5032" y="110"/>
                    <a:pt x="4687" y="173"/>
                    <a:pt x="4358" y="298"/>
                  </a:cubicBezTo>
                  <a:cubicBezTo>
                    <a:pt x="3182" y="753"/>
                    <a:pt x="2211" y="1505"/>
                    <a:pt x="1443" y="2493"/>
                  </a:cubicBezTo>
                  <a:cubicBezTo>
                    <a:pt x="800" y="3355"/>
                    <a:pt x="298" y="4280"/>
                    <a:pt x="1" y="5330"/>
                  </a:cubicBezTo>
                  <a:close/>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777;p52"/>
            <p:cNvSpPr/>
            <p:nvPr/>
          </p:nvSpPr>
          <p:spPr>
            <a:xfrm>
              <a:off x="6582494" y="1777550"/>
              <a:ext cx="196026" cy="339539"/>
            </a:xfrm>
            <a:custGeom>
              <a:avLst/>
              <a:gdLst/>
              <a:ahLst/>
              <a:cxnLst/>
              <a:rect l="l" t="t" r="r" b="b"/>
              <a:pathLst>
                <a:path w="3326" h="5761" extrusionOk="0">
                  <a:moveTo>
                    <a:pt x="1812" y="0"/>
                  </a:moveTo>
                  <a:cubicBezTo>
                    <a:pt x="1041" y="0"/>
                    <a:pt x="469" y="595"/>
                    <a:pt x="363" y="1335"/>
                  </a:cubicBezTo>
                  <a:cubicBezTo>
                    <a:pt x="238" y="2307"/>
                    <a:pt x="113" y="3294"/>
                    <a:pt x="50" y="4282"/>
                  </a:cubicBezTo>
                  <a:cubicBezTo>
                    <a:pt x="0" y="5247"/>
                    <a:pt x="768" y="5761"/>
                    <a:pt x="1519" y="5761"/>
                  </a:cubicBezTo>
                  <a:cubicBezTo>
                    <a:pt x="2195" y="5761"/>
                    <a:pt x="2858" y="5346"/>
                    <a:pt x="2903" y="4470"/>
                  </a:cubicBezTo>
                  <a:cubicBezTo>
                    <a:pt x="2965" y="3482"/>
                    <a:pt x="3091" y="2511"/>
                    <a:pt x="3216" y="1539"/>
                  </a:cubicBezTo>
                  <a:cubicBezTo>
                    <a:pt x="3326" y="755"/>
                    <a:pt x="2636" y="50"/>
                    <a:pt x="1899" y="3"/>
                  </a:cubicBezTo>
                  <a:cubicBezTo>
                    <a:pt x="1870" y="1"/>
                    <a:pt x="1841" y="0"/>
                    <a:pt x="18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778;p52"/>
            <p:cNvSpPr/>
            <p:nvPr/>
          </p:nvSpPr>
          <p:spPr>
            <a:xfrm>
              <a:off x="6582611" y="1944634"/>
              <a:ext cx="373310" cy="175221"/>
            </a:xfrm>
            <a:custGeom>
              <a:avLst/>
              <a:gdLst/>
              <a:ahLst/>
              <a:cxnLst/>
              <a:rect l="l" t="t" r="r" b="b"/>
              <a:pathLst>
                <a:path w="6334" h="2973" extrusionOk="0">
                  <a:moveTo>
                    <a:pt x="4670" y="0"/>
                  </a:moveTo>
                  <a:cubicBezTo>
                    <a:pt x="4624" y="0"/>
                    <a:pt x="4577" y="2"/>
                    <a:pt x="4531" y="5"/>
                  </a:cubicBezTo>
                  <a:cubicBezTo>
                    <a:pt x="3645" y="58"/>
                    <a:pt x="2938" y="122"/>
                    <a:pt x="2071" y="122"/>
                  </a:cubicBezTo>
                  <a:cubicBezTo>
                    <a:pt x="1910" y="122"/>
                    <a:pt x="1743" y="119"/>
                    <a:pt x="1568" y="114"/>
                  </a:cubicBezTo>
                  <a:cubicBezTo>
                    <a:pt x="1557" y="114"/>
                    <a:pt x="1546" y="114"/>
                    <a:pt x="1535" y="114"/>
                  </a:cubicBezTo>
                  <a:cubicBezTo>
                    <a:pt x="781" y="114"/>
                    <a:pt x="110" y="643"/>
                    <a:pt x="48" y="1447"/>
                  </a:cubicBezTo>
                  <a:cubicBezTo>
                    <a:pt x="1" y="2199"/>
                    <a:pt x="596" y="2951"/>
                    <a:pt x="1380" y="2967"/>
                  </a:cubicBezTo>
                  <a:cubicBezTo>
                    <a:pt x="1527" y="2971"/>
                    <a:pt x="1674" y="2973"/>
                    <a:pt x="1821" y="2973"/>
                  </a:cubicBezTo>
                  <a:cubicBezTo>
                    <a:pt x="2899" y="2973"/>
                    <a:pt x="3988" y="2879"/>
                    <a:pt x="5064" y="2810"/>
                  </a:cubicBezTo>
                  <a:cubicBezTo>
                    <a:pt x="5847" y="2763"/>
                    <a:pt x="6333" y="1839"/>
                    <a:pt x="6208" y="1133"/>
                  </a:cubicBezTo>
                  <a:cubicBezTo>
                    <a:pt x="6046" y="352"/>
                    <a:pt x="5398" y="0"/>
                    <a:pt x="46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779;p52"/>
            <p:cNvSpPr/>
            <p:nvPr/>
          </p:nvSpPr>
          <p:spPr>
            <a:xfrm>
              <a:off x="6397845" y="1876917"/>
              <a:ext cx="390284" cy="225082"/>
            </a:xfrm>
            <a:custGeom>
              <a:avLst/>
              <a:gdLst/>
              <a:ahLst/>
              <a:cxnLst/>
              <a:rect l="l" t="t" r="r" b="b"/>
              <a:pathLst>
                <a:path w="6622" h="3819" extrusionOk="0">
                  <a:moveTo>
                    <a:pt x="1546" y="0"/>
                  </a:moveTo>
                  <a:cubicBezTo>
                    <a:pt x="1109" y="0"/>
                    <a:pt x="693" y="188"/>
                    <a:pt x="408" y="605"/>
                  </a:cubicBezTo>
                  <a:cubicBezTo>
                    <a:pt x="1" y="1201"/>
                    <a:pt x="111" y="2220"/>
                    <a:pt x="785" y="2596"/>
                  </a:cubicBezTo>
                  <a:cubicBezTo>
                    <a:pt x="1929" y="3223"/>
                    <a:pt x="3261" y="3803"/>
                    <a:pt x="4578" y="3818"/>
                  </a:cubicBezTo>
                  <a:cubicBezTo>
                    <a:pt x="4588" y="3818"/>
                    <a:pt x="4598" y="3819"/>
                    <a:pt x="4608" y="3819"/>
                  </a:cubicBezTo>
                  <a:cubicBezTo>
                    <a:pt x="6430" y="3819"/>
                    <a:pt x="6621" y="997"/>
                    <a:pt x="4782" y="966"/>
                  </a:cubicBezTo>
                  <a:cubicBezTo>
                    <a:pt x="4296" y="950"/>
                    <a:pt x="4045" y="872"/>
                    <a:pt x="3559" y="715"/>
                  </a:cubicBezTo>
                  <a:cubicBezTo>
                    <a:pt x="3340" y="652"/>
                    <a:pt x="3120" y="558"/>
                    <a:pt x="2901" y="464"/>
                  </a:cubicBezTo>
                  <a:cubicBezTo>
                    <a:pt x="2791" y="417"/>
                    <a:pt x="2697" y="386"/>
                    <a:pt x="2587" y="339"/>
                  </a:cubicBezTo>
                  <a:cubicBezTo>
                    <a:pt x="2560" y="326"/>
                    <a:pt x="2536" y="315"/>
                    <a:pt x="2516" y="306"/>
                  </a:cubicBezTo>
                  <a:lnTo>
                    <a:pt x="2516" y="306"/>
                  </a:lnTo>
                  <a:cubicBezTo>
                    <a:pt x="2521" y="307"/>
                    <a:pt x="2525" y="308"/>
                    <a:pt x="2526" y="308"/>
                  </a:cubicBezTo>
                  <a:cubicBezTo>
                    <a:pt x="2534" y="308"/>
                    <a:pt x="2507" y="290"/>
                    <a:pt x="2399" y="229"/>
                  </a:cubicBezTo>
                  <a:cubicBezTo>
                    <a:pt x="2127" y="80"/>
                    <a:pt x="1832" y="0"/>
                    <a:pt x="15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780;p52"/>
            <p:cNvSpPr/>
            <p:nvPr/>
          </p:nvSpPr>
          <p:spPr>
            <a:xfrm>
              <a:off x="6442225" y="1942807"/>
              <a:ext cx="335001" cy="317319"/>
            </a:xfrm>
            <a:custGeom>
              <a:avLst/>
              <a:gdLst/>
              <a:ahLst/>
              <a:cxnLst/>
              <a:rect l="l" t="t" r="r" b="b"/>
              <a:pathLst>
                <a:path w="5684" h="5384" extrusionOk="0">
                  <a:moveTo>
                    <a:pt x="3693" y="1"/>
                  </a:moveTo>
                  <a:cubicBezTo>
                    <a:pt x="3291" y="1"/>
                    <a:pt x="2891" y="185"/>
                    <a:pt x="2602" y="631"/>
                  </a:cubicBezTo>
                  <a:cubicBezTo>
                    <a:pt x="2054" y="1446"/>
                    <a:pt x="1395" y="2152"/>
                    <a:pt x="706" y="2857"/>
                  </a:cubicBezTo>
                  <a:cubicBezTo>
                    <a:pt x="173" y="3421"/>
                    <a:pt x="0" y="4236"/>
                    <a:pt x="549" y="4879"/>
                  </a:cubicBezTo>
                  <a:cubicBezTo>
                    <a:pt x="818" y="5193"/>
                    <a:pt x="1262" y="5384"/>
                    <a:pt x="1692" y="5384"/>
                  </a:cubicBezTo>
                  <a:cubicBezTo>
                    <a:pt x="2013" y="5384"/>
                    <a:pt x="2327" y="5277"/>
                    <a:pt x="2555" y="5036"/>
                  </a:cubicBezTo>
                  <a:cubicBezTo>
                    <a:pt x="3417" y="4158"/>
                    <a:pt x="4295" y="3265"/>
                    <a:pt x="4969" y="2230"/>
                  </a:cubicBezTo>
                  <a:cubicBezTo>
                    <a:pt x="5684" y="1135"/>
                    <a:pt x="4687" y="1"/>
                    <a:pt x="36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781;p52"/>
            <p:cNvSpPr/>
            <p:nvPr/>
          </p:nvSpPr>
          <p:spPr>
            <a:xfrm>
              <a:off x="6568349" y="1961313"/>
              <a:ext cx="303528" cy="334824"/>
            </a:xfrm>
            <a:custGeom>
              <a:avLst/>
              <a:gdLst/>
              <a:ahLst/>
              <a:cxnLst/>
              <a:rect l="l" t="t" r="r" b="b"/>
              <a:pathLst>
                <a:path w="5150" h="5681" extrusionOk="0">
                  <a:moveTo>
                    <a:pt x="1885" y="0"/>
                  </a:moveTo>
                  <a:cubicBezTo>
                    <a:pt x="965" y="0"/>
                    <a:pt x="1" y="921"/>
                    <a:pt x="478" y="2041"/>
                  </a:cubicBezTo>
                  <a:cubicBezTo>
                    <a:pt x="948" y="3123"/>
                    <a:pt x="1324" y="4236"/>
                    <a:pt x="2092" y="5176"/>
                  </a:cubicBezTo>
                  <a:cubicBezTo>
                    <a:pt x="2389" y="5533"/>
                    <a:pt x="2750" y="5681"/>
                    <a:pt x="3105" y="5681"/>
                  </a:cubicBezTo>
                  <a:cubicBezTo>
                    <a:pt x="4154" y="5681"/>
                    <a:pt x="5150" y="4381"/>
                    <a:pt x="4271" y="3327"/>
                  </a:cubicBezTo>
                  <a:cubicBezTo>
                    <a:pt x="3691" y="2621"/>
                    <a:pt x="3425" y="1650"/>
                    <a:pt x="3064" y="819"/>
                  </a:cubicBezTo>
                  <a:cubicBezTo>
                    <a:pt x="2815" y="241"/>
                    <a:pt x="2356" y="0"/>
                    <a:pt x="18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782;p52"/>
            <p:cNvSpPr/>
            <p:nvPr/>
          </p:nvSpPr>
          <p:spPr>
            <a:xfrm>
              <a:off x="6485602" y="1788630"/>
              <a:ext cx="287674" cy="320561"/>
            </a:xfrm>
            <a:custGeom>
              <a:avLst/>
              <a:gdLst/>
              <a:ahLst/>
              <a:cxnLst/>
              <a:rect l="l" t="t" r="r" b="b"/>
              <a:pathLst>
                <a:path w="4881" h="5439" extrusionOk="0">
                  <a:moveTo>
                    <a:pt x="1591" y="1"/>
                  </a:moveTo>
                  <a:cubicBezTo>
                    <a:pt x="1335" y="1"/>
                    <a:pt x="1080" y="64"/>
                    <a:pt x="863" y="191"/>
                  </a:cubicBezTo>
                  <a:cubicBezTo>
                    <a:pt x="158" y="598"/>
                    <a:pt x="1" y="1445"/>
                    <a:pt x="362" y="2150"/>
                  </a:cubicBezTo>
                  <a:cubicBezTo>
                    <a:pt x="800" y="3028"/>
                    <a:pt x="1239" y="3906"/>
                    <a:pt x="1741" y="4752"/>
                  </a:cubicBezTo>
                  <a:cubicBezTo>
                    <a:pt x="2034" y="5237"/>
                    <a:pt x="2470" y="5438"/>
                    <a:pt x="2906" y="5438"/>
                  </a:cubicBezTo>
                  <a:cubicBezTo>
                    <a:pt x="3892" y="5438"/>
                    <a:pt x="4881" y="4408"/>
                    <a:pt x="4217" y="3310"/>
                  </a:cubicBezTo>
                  <a:cubicBezTo>
                    <a:pt x="3700" y="2464"/>
                    <a:pt x="3261" y="1586"/>
                    <a:pt x="2822" y="708"/>
                  </a:cubicBezTo>
                  <a:cubicBezTo>
                    <a:pt x="2594" y="241"/>
                    <a:pt x="2091" y="1"/>
                    <a:pt x="15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783;p52"/>
            <p:cNvSpPr/>
            <p:nvPr/>
          </p:nvSpPr>
          <p:spPr>
            <a:xfrm>
              <a:off x="6565048" y="1826114"/>
              <a:ext cx="349264" cy="284727"/>
            </a:xfrm>
            <a:custGeom>
              <a:avLst/>
              <a:gdLst/>
              <a:ahLst/>
              <a:cxnLst/>
              <a:rect l="l" t="t" r="r" b="b"/>
              <a:pathLst>
                <a:path w="5926" h="4831" extrusionOk="0">
                  <a:moveTo>
                    <a:pt x="4371" y="0"/>
                  </a:moveTo>
                  <a:cubicBezTo>
                    <a:pt x="3997" y="0"/>
                    <a:pt x="3616" y="152"/>
                    <a:pt x="3293" y="401"/>
                  </a:cubicBezTo>
                  <a:cubicBezTo>
                    <a:pt x="2462" y="1060"/>
                    <a:pt x="1835" y="1561"/>
                    <a:pt x="910" y="2157"/>
                  </a:cubicBezTo>
                  <a:cubicBezTo>
                    <a:pt x="267" y="2580"/>
                    <a:pt x="1" y="3426"/>
                    <a:pt x="393" y="4116"/>
                  </a:cubicBezTo>
                  <a:cubicBezTo>
                    <a:pt x="659" y="4553"/>
                    <a:pt x="1165" y="4830"/>
                    <a:pt x="1668" y="4830"/>
                  </a:cubicBezTo>
                  <a:cubicBezTo>
                    <a:pt x="1905" y="4830"/>
                    <a:pt x="2141" y="4769"/>
                    <a:pt x="2352" y="4633"/>
                  </a:cubicBezTo>
                  <a:cubicBezTo>
                    <a:pt x="3387" y="3959"/>
                    <a:pt x="4343" y="3176"/>
                    <a:pt x="5315" y="2423"/>
                  </a:cubicBezTo>
                  <a:cubicBezTo>
                    <a:pt x="5926" y="1953"/>
                    <a:pt x="5816" y="903"/>
                    <a:pt x="5315" y="401"/>
                  </a:cubicBezTo>
                  <a:cubicBezTo>
                    <a:pt x="5034" y="121"/>
                    <a:pt x="4705" y="0"/>
                    <a:pt x="43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784;p52"/>
            <p:cNvSpPr/>
            <p:nvPr/>
          </p:nvSpPr>
          <p:spPr>
            <a:xfrm>
              <a:off x="6387708" y="1922356"/>
              <a:ext cx="385098" cy="226143"/>
            </a:xfrm>
            <a:custGeom>
              <a:avLst/>
              <a:gdLst/>
              <a:ahLst/>
              <a:cxnLst/>
              <a:rect l="l" t="t" r="r" b="b"/>
              <a:pathLst>
                <a:path w="6534" h="3837" extrusionOk="0">
                  <a:moveTo>
                    <a:pt x="4555" y="1"/>
                  </a:moveTo>
                  <a:cubicBezTo>
                    <a:pt x="4318" y="1"/>
                    <a:pt x="4065" y="73"/>
                    <a:pt x="3809" y="242"/>
                  </a:cubicBezTo>
                  <a:cubicBezTo>
                    <a:pt x="3402" y="508"/>
                    <a:pt x="3151" y="586"/>
                    <a:pt x="2665" y="727"/>
                  </a:cubicBezTo>
                  <a:cubicBezTo>
                    <a:pt x="2446" y="790"/>
                    <a:pt x="2211" y="837"/>
                    <a:pt x="1975" y="884"/>
                  </a:cubicBezTo>
                  <a:cubicBezTo>
                    <a:pt x="1866" y="916"/>
                    <a:pt x="1756" y="931"/>
                    <a:pt x="1646" y="947"/>
                  </a:cubicBezTo>
                  <a:cubicBezTo>
                    <a:pt x="1600" y="956"/>
                    <a:pt x="1565" y="962"/>
                    <a:pt x="1538" y="968"/>
                  </a:cubicBezTo>
                  <a:lnTo>
                    <a:pt x="1538" y="968"/>
                  </a:lnTo>
                  <a:cubicBezTo>
                    <a:pt x="1514" y="970"/>
                    <a:pt x="1478" y="973"/>
                    <a:pt x="1427" y="978"/>
                  </a:cubicBezTo>
                  <a:cubicBezTo>
                    <a:pt x="659" y="1041"/>
                    <a:pt x="1" y="1574"/>
                    <a:pt x="1" y="2405"/>
                  </a:cubicBezTo>
                  <a:cubicBezTo>
                    <a:pt x="1" y="3092"/>
                    <a:pt x="585" y="3836"/>
                    <a:pt x="1318" y="3836"/>
                  </a:cubicBezTo>
                  <a:cubicBezTo>
                    <a:pt x="1354" y="3836"/>
                    <a:pt x="1390" y="3835"/>
                    <a:pt x="1427" y="3831"/>
                  </a:cubicBezTo>
                  <a:cubicBezTo>
                    <a:pt x="2728" y="3721"/>
                    <a:pt x="4154" y="3439"/>
                    <a:pt x="5251" y="2718"/>
                  </a:cubicBezTo>
                  <a:cubicBezTo>
                    <a:pt x="6534" y="1867"/>
                    <a:pt x="5751" y="1"/>
                    <a:pt x="45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785;p52"/>
            <p:cNvSpPr/>
            <p:nvPr/>
          </p:nvSpPr>
          <p:spPr>
            <a:xfrm>
              <a:off x="6542888" y="1940509"/>
              <a:ext cx="195908" cy="359106"/>
            </a:xfrm>
            <a:custGeom>
              <a:avLst/>
              <a:gdLst/>
              <a:ahLst/>
              <a:cxnLst/>
              <a:rect l="l" t="t" r="r" b="b"/>
              <a:pathLst>
                <a:path w="3324" h="6093" extrusionOk="0">
                  <a:moveTo>
                    <a:pt x="1843" y="0"/>
                  </a:moveTo>
                  <a:cubicBezTo>
                    <a:pt x="1129" y="0"/>
                    <a:pt x="424" y="459"/>
                    <a:pt x="440" y="1376"/>
                  </a:cubicBezTo>
                  <a:cubicBezTo>
                    <a:pt x="455" y="2363"/>
                    <a:pt x="299" y="3319"/>
                    <a:pt x="126" y="4291"/>
                  </a:cubicBezTo>
                  <a:cubicBezTo>
                    <a:pt x="1" y="5059"/>
                    <a:pt x="330" y="5827"/>
                    <a:pt x="1129" y="6047"/>
                  </a:cubicBezTo>
                  <a:cubicBezTo>
                    <a:pt x="1242" y="6077"/>
                    <a:pt x="1361" y="6092"/>
                    <a:pt x="1481" y="6092"/>
                  </a:cubicBezTo>
                  <a:cubicBezTo>
                    <a:pt x="2104" y="6092"/>
                    <a:pt x="2780" y="5700"/>
                    <a:pt x="2885" y="5043"/>
                  </a:cubicBezTo>
                  <a:cubicBezTo>
                    <a:pt x="3104" y="3837"/>
                    <a:pt x="3324" y="2614"/>
                    <a:pt x="3292" y="1376"/>
                  </a:cubicBezTo>
                  <a:cubicBezTo>
                    <a:pt x="3277" y="459"/>
                    <a:pt x="2556" y="0"/>
                    <a:pt x="1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786;p52"/>
            <p:cNvSpPr/>
            <p:nvPr/>
          </p:nvSpPr>
          <p:spPr>
            <a:xfrm>
              <a:off x="6550255" y="1946226"/>
              <a:ext cx="399537" cy="262095"/>
            </a:xfrm>
            <a:custGeom>
              <a:avLst/>
              <a:gdLst/>
              <a:ahLst/>
              <a:cxnLst/>
              <a:rect l="l" t="t" r="r" b="b"/>
              <a:pathLst>
                <a:path w="6779" h="4447" extrusionOk="0">
                  <a:moveTo>
                    <a:pt x="2015" y="0"/>
                  </a:moveTo>
                  <a:cubicBezTo>
                    <a:pt x="806" y="0"/>
                    <a:pt x="0" y="1877"/>
                    <a:pt x="1302" y="2705"/>
                  </a:cubicBezTo>
                  <a:cubicBezTo>
                    <a:pt x="2305" y="3332"/>
                    <a:pt x="3246" y="4037"/>
                    <a:pt x="4406" y="4382"/>
                  </a:cubicBezTo>
                  <a:cubicBezTo>
                    <a:pt x="4556" y="4426"/>
                    <a:pt x="4700" y="4446"/>
                    <a:pt x="4835" y="4446"/>
                  </a:cubicBezTo>
                  <a:cubicBezTo>
                    <a:pt x="6287" y="4446"/>
                    <a:pt x="6779" y="2097"/>
                    <a:pt x="5158" y="1623"/>
                  </a:cubicBezTo>
                  <a:cubicBezTo>
                    <a:pt x="4280" y="1373"/>
                    <a:pt x="3528" y="730"/>
                    <a:pt x="2744" y="228"/>
                  </a:cubicBezTo>
                  <a:cubicBezTo>
                    <a:pt x="2494" y="69"/>
                    <a:pt x="2247"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787;p52"/>
            <p:cNvSpPr/>
            <p:nvPr/>
          </p:nvSpPr>
          <p:spPr>
            <a:xfrm>
              <a:off x="6560451" y="1960606"/>
              <a:ext cx="202391" cy="143218"/>
            </a:xfrm>
            <a:custGeom>
              <a:avLst/>
              <a:gdLst/>
              <a:ahLst/>
              <a:cxnLst/>
              <a:rect l="l" t="t" r="r" b="b"/>
              <a:pathLst>
                <a:path w="3434" h="2430" extrusionOk="0">
                  <a:moveTo>
                    <a:pt x="1709" y="0"/>
                  </a:moveTo>
                  <a:cubicBezTo>
                    <a:pt x="1" y="0"/>
                    <a:pt x="1" y="2430"/>
                    <a:pt x="1709" y="2430"/>
                  </a:cubicBezTo>
                  <a:cubicBezTo>
                    <a:pt x="3433" y="2430"/>
                    <a:pt x="3433" y="0"/>
                    <a:pt x="17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788;p52"/>
            <p:cNvSpPr/>
            <p:nvPr/>
          </p:nvSpPr>
          <p:spPr>
            <a:xfrm>
              <a:off x="7021394" y="2562581"/>
              <a:ext cx="294805" cy="318675"/>
            </a:xfrm>
            <a:custGeom>
              <a:avLst/>
              <a:gdLst/>
              <a:ahLst/>
              <a:cxnLst/>
              <a:rect l="l" t="t" r="r" b="b"/>
              <a:pathLst>
                <a:path w="5002" h="5407" extrusionOk="0">
                  <a:moveTo>
                    <a:pt x="3352" y="1"/>
                  </a:moveTo>
                  <a:cubicBezTo>
                    <a:pt x="2839" y="1"/>
                    <a:pt x="2353" y="294"/>
                    <a:pt x="2054" y="758"/>
                  </a:cubicBezTo>
                  <a:cubicBezTo>
                    <a:pt x="1537" y="1589"/>
                    <a:pt x="1020" y="2435"/>
                    <a:pt x="565" y="3313"/>
                  </a:cubicBezTo>
                  <a:cubicBezTo>
                    <a:pt x="1" y="4421"/>
                    <a:pt x="986" y="5406"/>
                    <a:pt x="1941" y="5406"/>
                  </a:cubicBezTo>
                  <a:cubicBezTo>
                    <a:pt x="2391" y="5406"/>
                    <a:pt x="2834" y="5188"/>
                    <a:pt x="3105" y="4661"/>
                  </a:cubicBezTo>
                  <a:cubicBezTo>
                    <a:pt x="3543" y="3783"/>
                    <a:pt x="4061" y="2937"/>
                    <a:pt x="4578" y="2106"/>
                  </a:cubicBezTo>
                  <a:cubicBezTo>
                    <a:pt x="5001" y="1432"/>
                    <a:pt x="4641" y="507"/>
                    <a:pt x="3998" y="163"/>
                  </a:cubicBezTo>
                  <a:cubicBezTo>
                    <a:pt x="3786" y="52"/>
                    <a:pt x="3567" y="1"/>
                    <a:pt x="33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789;p52"/>
            <p:cNvSpPr/>
            <p:nvPr/>
          </p:nvSpPr>
          <p:spPr>
            <a:xfrm>
              <a:off x="7034360" y="2713871"/>
              <a:ext cx="370481" cy="241938"/>
            </a:xfrm>
            <a:custGeom>
              <a:avLst/>
              <a:gdLst/>
              <a:ahLst/>
              <a:cxnLst/>
              <a:rect l="l" t="t" r="r" b="b"/>
              <a:pathLst>
                <a:path w="6286" h="4105" extrusionOk="0">
                  <a:moveTo>
                    <a:pt x="1620" y="1"/>
                  </a:moveTo>
                  <a:cubicBezTo>
                    <a:pt x="1109" y="1"/>
                    <a:pt x="618" y="256"/>
                    <a:pt x="345" y="746"/>
                  </a:cubicBezTo>
                  <a:cubicBezTo>
                    <a:pt x="1" y="1404"/>
                    <a:pt x="236" y="2345"/>
                    <a:pt x="941" y="2674"/>
                  </a:cubicBezTo>
                  <a:cubicBezTo>
                    <a:pt x="2054" y="3207"/>
                    <a:pt x="3214" y="3614"/>
                    <a:pt x="4374" y="4038"/>
                  </a:cubicBezTo>
                  <a:cubicBezTo>
                    <a:pt x="4491" y="4084"/>
                    <a:pt x="4612" y="4105"/>
                    <a:pt x="4732" y="4105"/>
                  </a:cubicBezTo>
                  <a:cubicBezTo>
                    <a:pt x="5348" y="4105"/>
                    <a:pt x="5954" y="3552"/>
                    <a:pt x="6098" y="2987"/>
                  </a:cubicBezTo>
                  <a:cubicBezTo>
                    <a:pt x="6286" y="2157"/>
                    <a:pt x="5753" y="1530"/>
                    <a:pt x="5032" y="1263"/>
                  </a:cubicBezTo>
                  <a:cubicBezTo>
                    <a:pt x="4045" y="887"/>
                    <a:pt x="3276" y="621"/>
                    <a:pt x="2289" y="150"/>
                  </a:cubicBezTo>
                  <a:cubicBezTo>
                    <a:pt x="2074" y="50"/>
                    <a:pt x="1845" y="1"/>
                    <a:pt x="16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790;p52"/>
            <p:cNvSpPr/>
            <p:nvPr/>
          </p:nvSpPr>
          <p:spPr>
            <a:xfrm>
              <a:off x="6898575" y="2624476"/>
              <a:ext cx="367652" cy="241922"/>
            </a:xfrm>
            <a:custGeom>
              <a:avLst/>
              <a:gdLst/>
              <a:ahLst/>
              <a:cxnLst/>
              <a:rect l="l" t="t" r="r" b="b"/>
              <a:pathLst>
                <a:path w="6238" h="5002" extrusionOk="0">
                  <a:moveTo>
                    <a:pt x="1653" y="1"/>
                  </a:moveTo>
                  <a:cubicBezTo>
                    <a:pt x="1413" y="1"/>
                    <a:pt x="1166" y="67"/>
                    <a:pt x="925" y="213"/>
                  </a:cubicBezTo>
                  <a:cubicBezTo>
                    <a:pt x="314" y="589"/>
                    <a:pt x="0" y="1561"/>
                    <a:pt x="471" y="2188"/>
                  </a:cubicBezTo>
                  <a:cubicBezTo>
                    <a:pt x="1254" y="3223"/>
                    <a:pt x="2242" y="4289"/>
                    <a:pt x="3433" y="4853"/>
                  </a:cubicBezTo>
                  <a:cubicBezTo>
                    <a:pt x="3652" y="4956"/>
                    <a:pt x="3866" y="5002"/>
                    <a:pt x="4068" y="5002"/>
                  </a:cubicBezTo>
                  <a:cubicBezTo>
                    <a:pt x="5401" y="5002"/>
                    <a:pt x="6237" y="3010"/>
                    <a:pt x="4781" y="2329"/>
                  </a:cubicBezTo>
                  <a:cubicBezTo>
                    <a:pt x="4327" y="2126"/>
                    <a:pt x="4138" y="1937"/>
                    <a:pt x="3762" y="1608"/>
                  </a:cubicBezTo>
                  <a:cubicBezTo>
                    <a:pt x="3590" y="1452"/>
                    <a:pt x="3417" y="1279"/>
                    <a:pt x="3261" y="1107"/>
                  </a:cubicBezTo>
                  <a:cubicBezTo>
                    <a:pt x="3182" y="1028"/>
                    <a:pt x="3104" y="934"/>
                    <a:pt x="3041" y="856"/>
                  </a:cubicBezTo>
                  <a:cubicBezTo>
                    <a:pt x="3010" y="821"/>
                    <a:pt x="2985" y="795"/>
                    <a:pt x="2966" y="775"/>
                  </a:cubicBezTo>
                  <a:lnTo>
                    <a:pt x="2966" y="775"/>
                  </a:lnTo>
                  <a:cubicBezTo>
                    <a:pt x="2952" y="755"/>
                    <a:pt x="2931" y="725"/>
                    <a:pt x="2900" y="684"/>
                  </a:cubicBezTo>
                  <a:cubicBezTo>
                    <a:pt x="2587" y="266"/>
                    <a:pt x="2134" y="1"/>
                    <a:pt x="16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791;p52"/>
            <p:cNvSpPr/>
            <p:nvPr/>
          </p:nvSpPr>
          <p:spPr>
            <a:xfrm>
              <a:off x="6857904" y="2702260"/>
              <a:ext cx="391463" cy="255258"/>
            </a:xfrm>
            <a:custGeom>
              <a:avLst/>
              <a:gdLst/>
              <a:ahLst/>
              <a:cxnLst/>
              <a:rect l="l" t="t" r="r" b="b"/>
              <a:pathLst>
                <a:path w="6642" h="4331" extrusionOk="0">
                  <a:moveTo>
                    <a:pt x="4591" y="1"/>
                  </a:moveTo>
                  <a:cubicBezTo>
                    <a:pt x="4351" y="1"/>
                    <a:pt x="4097" y="72"/>
                    <a:pt x="3841" y="238"/>
                  </a:cubicBezTo>
                  <a:cubicBezTo>
                    <a:pt x="3010" y="771"/>
                    <a:pt x="2117" y="1147"/>
                    <a:pt x="1208" y="1507"/>
                  </a:cubicBezTo>
                  <a:cubicBezTo>
                    <a:pt x="487" y="1789"/>
                    <a:pt x="1" y="2479"/>
                    <a:pt x="236" y="3279"/>
                  </a:cubicBezTo>
                  <a:cubicBezTo>
                    <a:pt x="402" y="3841"/>
                    <a:pt x="996" y="4330"/>
                    <a:pt x="1600" y="4330"/>
                  </a:cubicBezTo>
                  <a:cubicBezTo>
                    <a:pt x="1737" y="4330"/>
                    <a:pt x="1874" y="4305"/>
                    <a:pt x="2007" y="4250"/>
                  </a:cubicBezTo>
                  <a:cubicBezTo>
                    <a:pt x="3151" y="3796"/>
                    <a:pt x="4311" y="3341"/>
                    <a:pt x="5346" y="2667"/>
                  </a:cubicBezTo>
                  <a:cubicBezTo>
                    <a:pt x="6642" y="1842"/>
                    <a:pt x="5806" y="1"/>
                    <a:pt x="45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792;p52"/>
            <p:cNvSpPr/>
            <p:nvPr/>
          </p:nvSpPr>
          <p:spPr>
            <a:xfrm>
              <a:off x="7037130" y="2726247"/>
              <a:ext cx="198148" cy="349794"/>
            </a:xfrm>
            <a:custGeom>
              <a:avLst/>
              <a:gdLst/>
              <a:ahLst/>
              <a:cxnLst/>
              <a:rect l="l" t="t" r="r" b="b"/>
              <a:pathLst>
                <a:path w="3362" h="5935" extrusionOk="0">
                  <a:moveTo>
                    <a:pt x="1611" y="1"/>
                  </a:moveTo>
                  <a:cubicBezTo>
                    <a:pt x="883" y="1"/>
                    <a:pt x="134" y="479"/>
                    <a:pt x="126" y="1414"/>
                  </a:cubicBezTo>
                  <a:cubicBezTo>
                    <a:pt x="110" y="2605"/>
                    <a:pt x="1" y="3781"/>
                    <a:pt x="314" y="4941"/>
                  </a:cubicBezTo>
                  <a:cubicBezTo>
                    <a:pt x="511" y="5636"/>
                    <a:pt x="1053" y="5935"/>
                    <a:pt x="1608" y="5935"/>
                  </a:cubicBezTo>
                  <a:cubicBezTo>
                    <a:pt x="2469" y="5935"/>
                    <a:pt x="3362" y="5217"/>
                    <a:pt x="3057" y="4141"/>
                  </a:cubicBezTo>
                  <a:cubicBezTo>
                    <a:pt x="2822" y="3263"/>
                    <a:pt x="2963" y="2260"/>
                    <a:pt x="2979" y="1351"/>
                  </a:cubicBezTo>
                  <a:cubicBezTo>
                    <a:pt x="2994" y="444"/>
                    <a:pt x="2312" y="1"/>
                    <a:pt x="16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793;p52"/>
            <p:cNvSpPr/>
            <p:nvPr/>
          </p:nvSpPr>
          <p:spPr>
            <a:xfrm>
              <a:off x="7027877" y="2527337"/>
              <a:ext cx="189071" cy="339893"/>
            </a:xfrm>
            <a:custGeom>
              <a:avLst/>
              <a:gdLst/>
              <a:ahLst/>
              <a:cxnLst/>
              <a:rect l="l" t="t" r="r" b="b"/>
              <a:pathLst>
                <a:path w="3208" h="5767" extrusionOk="0">
                  <a:moveTo>
                    <a:pt x="1440" y="1"/>
                  </a:moveTo>
                  <a:cubicBezTo>
                    <a:pt x="1394" y="1"/>
                    <a:pt x="1348" y="3"/>
                    <a:pt x="1302" y="8"/>
                  </a:cubicBezTo>
                  <a:cubicBezTo>
                    <a:pt x="487" y="102"/>
                    <a:pt x="1" y="808"/>
                    <a:pt x="32" y="1591"/>
                  </a:cubicBezTo>
                  <a:cubicBezTo>
                    <a:pt x="64" y="2579"/>
                    <a:pt x="111" y="3566"/>
                    <a:pt x="236" y="4538"/>
                  </a:cubicBezTo>
                  <a:cubicBezTo>
                    <a:pt x="344" y="5377"/>
                    <a:pt x="996" y="5767"/>
                    <a:pt x="1651" y="5767"/>
                  </a:cubicBezTo>
                  <a:cubicBezTo>
                    <a:pt x="2427" y="5767"/>
                    <a:pt x="3208" y="5219"/>
                    <a:pt x="3089" y="4225"/>
                  </a:cubicBezTo>
                  <a:cubicBezTo>
                    <a:pt x="2963" y="3253"/>
                    <a:pt x="2916" y="2265"/>
                    <a:pt x="2869" y="1278"/>
                  </a:cubicBezTo>
                  <a:cubicBezTo>
                    <a:pt x="2840" y="543"/>
                    <a:pt x="2135" y="1"/>
                    <a:pt x="14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794;p52"/>
            <p:cNvSpPr/>
            <p:nvPr/>
          </p:nvSpPr>
          <p:spPr>
            <a:xfrm>
              <a:off x="7037130" y="2661182"/>
              <a:ext cx="373251" cy="209228"/>
            </a:xfrm>
            <a:custGeom>
              <a:avLst/>
              <a:gdLst/>
              <a:ahLst/>
              <a:cxnLst/>
              <a:rect l="l" t="t" r="r" b="b"/>
              <a:pathLst>
                <a:path w="6333" h="3550" extrusionOk="0">
                  <a:moveTo>
                    <a:pt x="4727" y="0"/>
                  </a:moveTo>
                  <a:cubicBezTo>
                    <a:pt x="4565" y="0"/>
                    <a:pt x="4398" y="20"/>
                    <a:pt x="4233" y="57"/>
                  </a:cubicBezTo>
                  <a:cubicBezTo>
                    <a:pt x="3214" y="308"/>
                    <a:pt x="2430" y="527"/>
                    <a:pt x="1349" y="684"/>
                  </a:cubicBezTo>
                  <a:cubicBezTo>
                    <a:pt x="581" y="809"/>
                    <a:pt x="1" y="1468"/>
                    <a:pt x="79" y="2267"/>
                  </a:cubicBezTo>
                  <a:cubicBezTo>
                    <a:pt x="151" y="2962"/>
                    <a:pt x="785" y="3549"/>
                    <a:pt x="1486" y="3549"/>
                  </a:cubicBezTo>
                  <a:cubicBezTo>
                    <a:pt x="1544" y="3549"/>
                    <a:pt x="1603" y="3545"/>
                    <a:pt x="1662" y="3537"/>
                  </a:cubicBezTo>
                  <a:cubicBezTo>
                    <a:pt x="2869" y="3349"/>
                    <a:pt x="4060" y="3019"/>
                    <a:pt x="5251" y="2737"/>
                  </a:cubicBezTo>
                  <a:cubicBezTo>
                    <a:pt x="6020" y="2549"/>
                    <a:pt x="6333" y="1546"/>
                    <a:pt x="6082" y="888"/>
                  </a:cubicBezTo>
                  <a:cubicBezTo>
                    <a:pt x="5849" y="261"/>
                    <a:pt x="5316" y="0"/>
                    <a:pt x="47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795;p52"/>
            <p:cNvSpPr/>
            <p:nvPr/>
          </p:nvSpPr>
          <p:spPr>
            <a:xfrm>
              <a:off x="6843111" y="2660357"/>
              <a:ext cx="394763" cy="194965"/>
            </a:xfrm>
            <a:custGeom>
              <a:avLst/>
              <a:gdLst/>
              <a:ahLst/>
              <a:cxnLst/>
              <a:rect l="l" t="t" r="r" b="b"/>
              <a:pathLst>
                <a:path w="6698" h="3308" extrusionOk="0">
                  <a:moveTo>
                    <a:pt x="1583" y="1"/>
                  </a:moveTo>
                  <a:cubicBezTo>
                    <a:pt x="1042" y="1"/>
                    <a:pt x="540" y="261"/>
                    <a:pt x="299" y="823"/>
                  </a:cubicBezTo>
                  <a:cubicBezTo>
                    <a:pt x="1" y="1482"/>
                    <a:pt x="267" y="2453"/>
                    <a:pt x="1020" y="2704"/>
                  </a:cubicBezTo>
                  <a:cubicBezTo>
                    <a:pt x="1973" y="3034"/>
                    <a:pt x="3051" y="3307"/>
                    <a:pt x="4096" y="3307"/>
                  </a:cubicBezTo>
                  <a:cubicBezTo>
                    <a:pt x="4391" y="3307"/>
                    <a:pt x="4683" y="3285"/>
                    <a:pt x="4970" y="3237"/>
                  </a:cubicBezTo>
                  <a:cubicBezTo>
                    <a:pt x="6698" y="2969"/>
                    <a:pt x="6514" y="378"/>
                    <a:pt x="4917" y="378"/>
                  </a:cubicBezTo>
                  <a:cubicBezTo>
                    <a:pt x="4834" y="378"/>
                    <a:pt x="4747" y="385"/>
                    <a:pt x="4656" y="400"/>
                  </a:cubicBezTo>
                  <a:cubicBezTo>
                    <a:pt x="4460" y="432"/>
                    <a:pt x="4302" y="446"/>
                    <a:pt x="4151" y="446"/>
                  </a:cubicBezTo>
                  <a:cubicBezTo>
                    <a:pt x="3927" y="446"/>
                    <a:pt x="3717" y="416"/>
                    <a:pt x="3418" y="369"/>
                  </a:cubicBezTo>
                  <a:cubicBezTo>
                    <a:pt x="3183" y="337"/>
                    <a:pt x="2948" y="290"/>
                    <a:pt x="2713" y="243"/>
                  </a:cubicBezTo>
                  <a:cubicBezTo>
                    <a:pt x="2603" y="212"/>
                    <a:pt x="2493" y="196"/>
                    <a:pt x="2383" y="165"/>
                  </a:cubicBezTo>
                  <a:cubicBezTo>
                    <a:pt x="2349" y="156"/>
                    <a:pt x="2321" y="149"/>
                    <a:pt x="2297" y="143"/>
                  </a:cubicBezTo>
                  <a:lnTo>
                    <a:pt x="2297" y="143"/>
                  </a:lnTo>
                  <a:cubicBezTo>
                    <a:pt x="2276" y="135"/>
                    <a:pt x="2239" y="122"/>
                    <a:pt x="2180" y="102"/>
                  </a:cubicBezTo>
                  <a:cubicBezTo>
                    <a:pt x="1983" y="35"/>
                    <a:pt x="1780" y="1"/>
                    <a:pt x="15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796;p52"/>
            <p:cNvSpPr/>
            <p:nvPr/>
          </p:nvSpPr>
          <p:spPr>
            <a:xfrm>
              <a:off x="6929983" y="2695129"/>
              <a:ext cx="294864" cy="335590"/>
            </a:xfrm>
            <a:custGeom>
              <a:avLst/>
              <a:gdLst/>
              <a:ahLst/>
              <a:cxnLst/>
              <a:rect l="l" t="t" r="r" b="b"/>
              <a:pathLst>
                <a:path w="5003" h="5694" extrusionOk="0">
                  <a:moveTo>
                    <a:pt x="3122" y="0"/>
                  </a:moveTo>
                  <a:cubicBezTo>
                    <a:pt x="2636" y="0"/>
                    <a:pt x="2161" y="245"/>
                    <a:pt x="1913" y="829"/>
                  </a:cubicBezTo>
                  <a:cubicBezTo>
                    <a:pt x="1536" y="1738"/>
                    <a:pt x="988" y="2553"/>
                    <a:pt x="455" y="3353"/>
                  </a:cubicBezTo>
                  <a:cubicBezTo>
                    <a:pt x="16" y="4011"/>
                    <a:pt x="0" y="4842"/>
                    <a:pt x="643" y="5375"/>
                  </a:cubicBezTo>
                  <a:cubicBezTo>
                    <a:pt x="892" y="5581"/>
                    <a:pt x="1241" y="5693"/>
                    <a:pt x="1588" y="5693"/>
                  </a:cubicBezTo>
                  <a:cubicBezTo>
                    <a:pt x="2005" y="5693"/>
                    <a:pt x="2418" y="5530"/>
                    <a:pt x="2649" y="5171"/>
                  </a:cubicBezTo>
                  <a:cubicBezTo>
                    <a:pt x="3339" y="4152"/>
                    <a:pt x="4044" y="3133"/>
                    <a:pt x="4530" y="1989"/>
                  </a:cubicBezTo>
                  <a:cubicBezTo>
                    <a:pt x="5002" y="880"/>
                    <a:pt x="4043" y="0"/>
                    <a:pt x="3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797;p52"/>
            <p:cNvSpPr/>
            <p:nvPr/>
          </p:nvSpPr>
          <p:spPr>
            <a:xfrm>
              <a:off x="7019567" y="2709804"/>
              <a:ext cx="341955" cy="319500"/>
            </a:xfrm>
            <a:custGeom>
              <a:avLst/>
              <a:gdLst/>
              <a:ahLst/>
              <a:cxnLst/>
              <a:rect l="l" t="t" r="r" b="b"/>
              <a:pathLst>
                <a:path w="5802" h="5421" extrusionOk="0">
                  <a:moveTo>
                    <a:pt x="1985" y="0"/>
                  </a:moveTo>
                  <a:cubicBezTo>
                    <a:pt x="988" y="0"/>
                    <a:pt x="1" y="1169"/>
                    <a:pt x="722" y="2273"/>
                  </a:cubicBezTo>
                  <a:cubicBezTo>
                    <a:pt x="1380" y="3260"/>
                    <a:pt x="1944" y="4295"/>
                    <a:pt x="2869" y="5078"/>
                  </a:cubicBezTo>
                  <a:cubicBezTo>
                    <a:pt x="3153" y="5319"/>
                    <a:pt x="3454" y="5420"/>
                    <a:pt x="3740" y="5420"/>
                  </a:cubicBezTo>
                  <a:cubicBezTo>
                    <a:pt x="4876" y="5420"/>
                    <a:pt x="5801" y="3820"/>
                    <a:pt x="4687" y="2868"/>
                  </a:cubicBezTo>
                  <a:cubicBezTo>
                    <a:pt x="3982" y="2273"/>
                    <a:pt x="3559" y="1379"/>
                    <a:pt x="3057" y="611"/>
                  </a:cubicBezTo>
                  <a:cubicBezTo>
                    <a:pt x="2766" y="179"/>
                    <a:pt x="2375" y="0"/>
                    <a:pt x="19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798;p52"/>
            <p:cNvSpPr/>
            <p:nvPr/>
          </p:nvSpPr>
          <p:spPr>
            <a:xfrm>
              <a:off x="7014263" y="2718350"/>
              <a:ext cx="218422" cy="146401"/>
            </a:xfrm>
            <a:custGeom>
              <a:avLst/>
              <a:gdLst/>
              <a:ahLst/>
              <a:cxnLst/>
              <a:rect l="l" t="t" r="r" b="b"/>
              <a:pathLst>
                <a:path w="3706" h="2484" extrusionOk="0">
                  <a:moveTo>
                    <a:pt x="1754" y="1"/>
                  </a:moveTo>
                  <a:cubicBezTo>
                    <a:pt x="561" y="1"/>
                    <a:pt x="1" y="1750"/>
                    <a:pt x="1345" y="2347"/>
                  </a:cubicBezTo>
                  <a:cubicBezTo>
                    <a:pt x="1555" y="2442"/>
                    <a:pt x="1755" y="2484"/>
                    <a:pt x="1940" y="2484"/>
                  </a:cubicBezTo>
                  <a:cubicBezTo>
                    <a:pt x="3135" y="2484"/>
                    <a:pt x="3705" y="734"/>
                    <a:pt x="2348" y="137"/>
                  </a:cubicBezTo>
                  <a:cubicBezTo>
                    <a:pt x="2138" y="43"/>
                    <a:pt x="1938" y="1"/>
                    <a:pt x="17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799;p52"/>
            <p:cNvSpPr/>
            <p:nvPr/>
          </p:nvSpPr>
          <p:spPr>
            <a:xfrm>
              <a:off x="5972795" y="2168298"/>
              <a:ext cx="176636" cy="304943"/>
            </a:xfrm>
            <a:custGeom>
              <a:avLst/>
              <a:gdLst/>
              <a:ahLst/>
              <a:cxnLst/>
              <a:rect l="l" t="t" r="r" b="b"/>
              <a:pathLst>
                <a:path w="2997" h="5174" extrusionOk="0">
                  <a:moveTo>
                    <a:pt x="1624" y="0"/>
                  </a:moveTo>
                  <a:cubicBezTo>
                    <a:pt x="931" y="0"/>
                    <a:pt x="422" y="532"/>
                    <a:pt x="332" y="1194"/>
                  </a:cubicBezTo>
                  <a:cubicBezTo>
                    <a:pt x="207" y="2072"/>
                    <a:pt x="97" y="2950"/>
                    <a:pt x="50" y="3843"/>
                  </a:cubicBezTo>
                  <a:cubicBezTo>
                    <a:pt x="0" y="4711"/>
                    <a:pt x="691" y="5173"/>
                    <a:pt x="1369" y="5173"/>
                  </a:cubicBezTo>
                  <a:cubicBezTo>
                    <a:pt x="1978" y="5173"/>
                    <a:pt x="2576" y="4801"/>
                    <a:pt x="2620" y="4015"/>
                  </a:cubicBezTo>
                  <a:cubicBezTo>
                    <a:pt x="2667" y="3138"/>
                    <a:pt x="2777" y="2244"/>
                    <a:pt x="2902" y="1367"/>
                  </a:cubicBezTo>
                  <a:cubicBezTo>
                    <a:pt x="2997" y="677"/>
                    <a:pt x="2370" y="50"/>
                    <a:pt x="1711" y="3"/>
                  </a:cubicBezTo>
                  <a:cubicBezTo>
                    <a:pt x="1682" y="1"/>
                    <a:pt x="1652" y="0"/>
                    <a:pt x="16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800;p52"/>
            <p:cNvSpPr/>
            <p:nvPr/>
          </p:nvSpPr>
          <p:spPr>
            <a:xfrm>
              <a:off x="5972913" y="2317937"/>
              <a:ext cx="336356" cy="157599"/>
            </a:xfrm>
            <a:custGeom>
              <a:avLst/>
              <a:gdLst/>
              <a:ahLst/>
              <a:cxnLst/>
              <a:rect l="l" t="t" r="r" b="b"/>
              <a:pathLst>
                <a:path w="5707" h="2674" extrusionOk="0">
                  <a:moveTo>
                    <a:pt x="4175" y="1"/>
                  </a:moveTo>
                  <a:cubicBezTo>
                    <a:pt x="4142" y="1"/>
                    <a:pt x="4109" y="2"/>
                    <a:pt x="4076" y="3"/>
                  </a:cubicBezTo>
                  <a:cubicBezTo>
                    <a:pt x="3235" y="59"/>
                    <a:pt x="2569" y="115"/>
                    <a:pt x="1732" y="115"/>
                  </a:cubicBezTo>
                  <a:cubicBezTo>
                    <a:pt x="1633" y="115"/>
                    <a:pt x="1531" y="114"/>
                    <a:pt x="1427" y="113"/>
                  </a:cubicBezTo>
                  <a:cubicBezTo>
                    <a:pt x="1416" y="113"/>
                    <a:pt x="1405" y="112"/>
                    <a:pt x="1394" y="112"/>
                  </a:cubicBezTo>
                  <a:cubicBezTo>
                    <a:pt x="702" y="112"/>
                    <a:pt x="94" y="594"/>
                    <a:pt x="48" y="1304"/>
                  </a:cubicBezTo>
                  <a:cubicBezTo>
                    <a:pt x="1" y="1978"/>
                    <a:pt x="549" y="2652"/>
                    <a:pt x="1239" y="2668"/>
                  </a:cubicBezTo>
                  <a:cubicBezTo>
                    <a:pt x="1391" y="2672"/>
                    <a:pt x="1543" y="2674"/>
                    <a:pt x="1695" y="2674"/>
                  </a:cubicBezTo>
                  <a:cubicBezTo>
                    <a:pt x="2652" y="2674"/>
                    <a:pt x="3601" y="2596"/>
                    <a:pt x="4562" y="2542"/>
                  </a:cubicBezTo>
                  <a:cubicBezTo>
                    <a:pt x="5267" y="2495"/>
                    <a:pt x="5706" y="1649"/>
                    <a:pt x="5581" y="1038"/>
                  </a:cubicBezTo>
                  <a:cubicBezTo>
                    <a:pt x="5446" y="306"/>
                    <a:pt x="4842" y="1"/>
                    <a:pt x="41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801;p52"/>
            <p:cNvSpPr/>
            <p:nvPr/>
          </p:nvSpPr>
          <p:spPr>
            <a:xfrm>
              <a:off x="5806653" y="2257232"/>
              <a:ext cx="351444" cy="202274"/>
            </a:xfrm>
            <a:custGeom>
              <a:avLst/>
              <a:gdLst/>
              <a:ahLst/>
              <a:cxnLst/>
              <a:rect l="l" t="t" r="r" b="b"/>
              <a:pathLst>
                <a:path w="5963" h="3432" extrusionOk="0">
                  <a:moveTo>
                    <a:pt x="1402" y="1"/>
                  </a:moveTo>
                  <a:cubicBezTo>
                    <a:pt x="1009" y="1"/>
                    <a:pt x="633" y="168"/>
                    <a:pt x="377" y="547"/>
                  </a:cubicBezTo>
                  <a:cubicBezTo>
                    <a:pt x="0" y="1080"/>
                    <a:pt x="94" y="1989"/>
                    <a:pt x="706" y="2334"/>
                  </a:cubicBezTo>
                  <a:cubicBezTo>
                    <a:pt x="1740" y="2898"/>
                    <a:pt x="2947" y="3416"/>
                    <a:pt x="4138" y="3431"/>
                  </a:cubicBezTo>
                  <a:cubicBezTo>
                    <a:pt x="4148" y="3431"/>
                    <a:pt x="4158" y="3432"/>
                    <a:pt x="4168" y="3432"/>
                  </a:cubicBezTo>
                  <a:cubicBezTo>
                    <a:pt x="5786" y="3432"/>
                    <a:pt x="5962" y="892"/>
                    <a:pt x="4311" y="876"/>
                  </a:cubicBezTo>
                  <a:cubicBezTo>
                    <a:pt x="3872" y="861"/>
                    <a:pt x="3637" y="782"/>
                    <a:pt x="3214" y="641"/>
                  </a:cubicBezTo>
                  <a:cubicBezTo>
                    <a:pt x="3010" y="579"/>
                    <a:pt x="2806" y="500"/>
                    <a:pt x="2618" y="422"/>
                  </a:cubicBezTo>
                  <a:cubicBezTo>
                    <a:pt x="2524" y="375"/>
                    <a:pt x="2430" y="343"/>
                    <a:pt x="2336" y="296"/>
                  </a:cubicBezTo>
                  <a:cubicBezTo>
                    <a:pt x="2307" y="284"/>
                    <a:pt x="2283" y="273"/>
                    <a:pt x="2263" y="264"/>
                  </a:cubicBezTo>
                  <a:lnTo>
                    <a:pt x="2263" y="264"/>
                  </a:lnTo>
                  <a:cubicBezTo>
                    <a:pt x="2247" y="253"/>
                    <a:pt x="2217" y="234"/>
                    <a:pt x="2163" y="202"/>
                  </a:cubicBezTo>
                  <a:cubicBezTo>
                    <a:pt x="1922" y="72"/>
                    <a:pt x="1658" y="1"/>
                    <a:pt x="14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802;p52"/>
            <p:cNvSpPr/>
            <p:nvPr/>
          </p:nvSpPr>
          <p:spPr>
            <a:xfrm>
              <a:off x="5847319" y="2316581"/>
              <a:ext cx="300640" cy="285729"/>
            </a:xfrm>
            <a:custGeom>
              <a:avLst/>
              <a:gdLst/>
              <a:ahLst/>
              <a:cxnLst/>
              <a:rect l="l" t="t" r="r" b="b"/>
              <a:pathLst>
                <a:path w="5101" h="4848" extrusionOk="0">
                  <a:moveTo>
                    <a:pt x="3313" y="1"/>
                  </a:moveTo>
                  <a:cubicBezTo>
                    <a:pt x="2954" y="1"/>
                    <a:pt x="2596" y="164"/>
                    <a:pt x="2336" y="559"/>
                  </a:cubicBezTo>
                  <a:cubicBezTo>
                    <a:pt x="1850" y="1311"/>
                    <a:pt x="1238" y="1938"/>
                    <a:pt x="627" y="2565"/>
                  </a:cubicBezTo>
                  <a:cubicBezTo>
                    <a:pt x="141" y="3083"/>
                    <a:pt x="0" y="3819"/>
                    <a:pt x="486" y="4384"/>
                  </a:cubicBezTo>
                  <a:cubicBezTo>
                    <a:pt x="730" y="4673"/>
                    <a:pt x="1130" y="4847"/>
                    <a:pt x="1518" y="4847"/>
                  </a:cubicBezTo>
                  <a:cubicBezTo>
                    <a:pt x="1804" y="4847"/>
                    <a:pt x="2083" y="4753"/>
                    <a:pt x="2288" y="4540"/>
                  </a:cubicBezTo>
                  <a:cubicBezTo>
                    <a:pt x="3057" y="3741"/>
                    <a:pt x="3856" y="2942"/>
                    <a:pt x="4452" y="2017"/>
                  </a:cubicBezTo>
                  <a:cubicBezTo>
                    <a:pt x="5101" y="1021"/>
                    <a:pt x="4208" y="1"/>
                    <a:pt x="33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803;p52"/>
            <p:cNvSpPr/>
            <p:nvPr/>
          </p:nvSpPr>
          <p:spPr>
            <a:xfrm>
              <a:off x="5960124" y="2333083"/>
              <a:ext cx="273411" cy="301406"/>
            </a:xfrm>
            <a:custGeom>
              <a:avLst/>
              <a:gdLst/>
              <a:ahLst/>
              <a:cxnLst/>
              <a:rect l="l" t="t" r="r" b="b"/>
              <a:pathLst>
                <a:path w="4639" h="5114" extrusionOk="0">
                  <a:moveTo>
                    <a:pt x="1703" y="1"/>
                  </a:moveTo>
                  <a:cubicBezTo>
                    <a:pt x="873" y="1"/>
                    <a:pt x="1" y="833"/>
                    <a:pt x="437" y="1831"/>
                  </a:cubicBezTo>
                  <a:cubicBezTo>
                    <a:pt x="860" y="2818"/>
                    <a:pt x="1205" y="3821"/>
                    <a:pt x="1895" y="4652"/>
                  </a:cubicBezTo>
                  <a:cubicBezTo>
                    <a:pt x="2161" y="4978"/>
                    <a:pt x="2486" y="5113"/>
                    <a:pt x="2805" y="5113"/>
                  </a:cubicBezTo>
                  <a:cubicBezTo>
                    <a:pt x="3745" y="5113"/>
                    <a:pt x="4638" y="3938"/>
                    <a:pt x="3854" y="2991"/>
                  </a:cubicBezTo>
                  <a:cubicBezTo>
                    <a:pt x="3321" y="2364"/>
                    <a:pt x="3086" y="1486"/>
                    <a:pt x="2757" y="734"/>
                  </a:cubicBezTo>
                  <a:cubicBezTo>
                    <a:pt x="2535" y="216"/>
                    <a:pt x="2125" y="1"/>
                    <a:pt x="17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804;p52"/>
            <p:cNvSpPr/>
            <p:nvPr/>
          </p:nvSpPr>
          <p:spPr>
            <a:xfrm>
              <a:off x="5886099" y="2177963"/>
              <a:ext cx="258854" cy="288381"/>
            </a:xfrm>
            <a:custGeom>
              <a:avLst/>
              <a:gdLst/>
              <a:ahLst/>
              <a:cxnLst/>
              <a:rect l="l" t="t" r="r" b="b"/>
              <a:pathLst>
                <a:path w="4392" h="4893" extrusionOk="0">
                  <a:moveTo>
                    <a:pt x="1431" y="0"/>
                  </a:moveTo>
                  <a:cubicBezTo>
                    <a:pt x="1198" y="0"/>
                    <a:pt x="966" y="56"/>
                    <a:pt x="768" y="168"/>
                  </a:cubicBezTo>
                  <a:cubicBezTo>
                    <a:pt x="141" y="544"/>
                    <a:pt x="0" y="1297"/>
                    <a:pt x="314" y="1924"/>
                  </a:cubicBezTo>
                  <a:cubicBezTo>
                    <a:pt x="706" y="2723"/>
                    <a:pt x="1113" y="3522"/>
                    <a:pt x="1568" y="4275"/>
                  </a:cubicBezTo>
                  <a:cubicBezTo>
                    <a:pt x="1832" y="4711"/>
                    <a:pt x="2224" y="4893"/>
                    <a:pt x="2616" y="4893"/>
                  </a:cubicBezTo>
                  <a:cubicBezTo>
                    <a:pt x="3503" y="4893"/>
                    <a:pt x="4392" y="3963"/>
                    <a:pt x="3794" y="2974"/>
                  </a:cubicBezTo>
                  <a:cubicBezTo>
                    <a:pt x="3323" y="2221"/>
                    <a:pt x="2931" y="1422"/>
                    <a:pt x="2540" y="623"/>
                  </a:cubicBezTo>
                  <a:cubicBezTo>
                    <a:pt x="2333" y="209"/>
                    <a:pt x="1881" y="0"/>
                    <a:pt x="14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805;p52"/>
            <p:cNvSpPr/>
            <p:nvPr/>
          </p:nvSpPr>
          <p:spPr>
            <a:xfrm>
              <a:off x="5957236" y="2211557"/>
              <a:ext cx="315080" cy="256083"/>
            </a:xfrm>
            <a:custGeom>
              <a:avLst/>
              <a:gdLst/>
              <a:ahLst/>
              <a:cxnLst/>
              <a:rect l="l" t="t" r="r" b="b"/>
              <a:pathLst>
                <a:path w="5346" h="4345" extrusionOk="0">
                  <a:moveTo>
                    <a:pt x="3944" y="0"/>
                  </a:moveTo>
                  <a:cubicBezTo>
                    <a:pt x="3607" y="0"/>
                    <a:pt x="3263" y="141"/>
                    <a:pt x="2963" y="366"/>
                  </a:cubicBezTo>
                  <a:cubicBezTo>
                    <a:pt x="2210" y="946"/>
                    <a:pt x="1662" y="1401"/>
                    <a:pt x="831" y="1949"/>
                  </a:cubicBezTo>
                  <a:cubicBezTo>
                    <a:pt x="235" y="2325"/>
                    <a:pt x="0" y="3078"/>
                    <a:pt x="361" y="3705"/>
                  </a:cubicBezTo>
                  <a:cubicBezTo>
                    <a:pt x="593" y="4096"/>
                    <a:pt x="1047" y="4345"/>
                    <a:pt x="1496" y="4345"/>
                  </a:cubicBezTo>
                  <a:cubicBezTo>
                    <a:pt x="1712" y="4345"/>
                    <a:pt x="1928" y="4287"/>
                    <a:pt x="2116" y="4159"/>
                  </a:cubicBezTo>
                  <a:cubicBezTo>
                    <a:pt x="3057" y="3564"/>
                    <a:pt x="3903" y="2858"/>
                    <a:pt x="4781" y="2184"/>
                  </a:cubicBezTo>
                  <a:cubicBezTo>
                    <a:pt x="5345" y="1761"/>
                    <a:pt x="5236" y="821"/>
                    <a:pt x="4781" y="366"/>
                  </a:cubicBezTo>
                  <a:cubicBezTo>
                    <a:pt x="4531" y="109"/>
                    <a:pt x="4241" y="0"/>
                    <a:pt x="39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806;p52"/>
            <p:cNvSpPr/>
            <p:nvPr/>
          </p:nvSpPr>
          <p:spPr>
            <a:xfrm>
              <a:off x="5797400" y="2298075"/>
              <a:ext cx="347024" cy="204160"/>
            </a:xfrm>
            <a:custGeom>
              <a:avLst/>
              <a:gdLst/>
              <a:ahLst/>
              <a:cxnLst/>
              <a:rect l="l" t="t" r="r" b="b"/>
              <a:pathLst>
                <a:path w="5888" h="3464" extrusionOk="0">
                  <a:moveTo>
                    <a:pt x="4100" y="1"/>
                  </a:moveTo>
                  <a:cubicBezTo>
                    <a:pt x="3888" y="1"/>
                    <a:pt x="3662" y="65"/>
                    <a:pt x="3433" y="215"/>
                  </a:cubicBezTo>
                  <a:cubicBezTo>
                    <a:pt x="3073" y="465"/>
                    <a:pt x="2838" y="528"/>
                    <a:pt x="2414" y="654"/>
                  </a:cubicBezTo>
                  <a:cubicBezTo>
                    <a:pt x="2195" y="716"/>
                    <a:pt x="1991" y="763"/>
                    <a:pt x="1787" y="795"/>
                  </a:cubicBezTo>
                  <a:cubicBezTo>
                    <a:pt x="1693" y="826"/>
                    <a:pt x="1584" y="842"/>
                    <a:pt x="1490" y="857"/>
                  </a:cubicBezTo>
                  <a:cubicBezTo>
                    <a:pt x="1465" y="862"/>
                    <a:pt x="1444" y="865"/>
                    <a:pt x="1426" y="869"/>
                  </a:cubicBezTo>
                  <a:lnTo>
                    <a:pt x="1426" y="869"/>
                  </a:lnTo>
                  <a:cubicBezTo>
                    <a:pt x="1425" y="867"/>
                    <a:pt x="1419" y="866"/>
                    <a:pt x="1406" y="866"/>
                  </a:cubicBezTo>
                  <a:cubicBezTo>
                    <a:pt x="1386" y="866"/>
                    <a:pt x="1348" y="868"/>
                    <a:pt x="1286" y="873"/>
                  </a:cubicBezTo>
                  <a:cubicBezTo>
                    <a:pt x="596" y="951"/>
                    <a:pt x="1" y="1422"/>
                    <a:pt x="1" y="2174"/>
                  </a:cubicBezTo>
                  <a:cubicBezTo>
                    <a:pt x="1" y="2790"/>
                    <a:pt x="548" y="3463"/>
                    <a:pt x="1200" y="3463"/>
                  </a:cubicBezTo>
                  <a:cubicBezTo>
                    <a:pt x="1228" y="3463"/>
                    <a:pt x="1257" y="3462"/>
                    <a:pt x="1286" y="3459"/>
                  </a:cubicBezTo>
                  <a:cubicBezTo>
                    <a:pt x="2461" y="3350"/>
                    <a:pt x="3747" y="3099"/>
                    <a:pt x="4734" y="2440"/>
                  </a:cubicBezTo>
                  <a:cubicBezTo>
                    <a:pt x="5887" y="1681"/>
                    <a:pt x="5178" y="1"/>
                    <a:pt x="41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807;p52"/>
            <p:cNvSpPr/>
            <p:nvPr/>
          </p:nvSpPr>
          <p:spPr>
            <a:xfrm>
              <a:off x="5936903" y="2314636"/>
              <a:ext cx="176518" cy="322801"/>
            </a:xfrm>
            <a:custGeom>
              <a:avLst/>
              <a:gdLst/>
              <a:ahLst/>
              <a:cxnLst/>
              <a:rect l="l" t="t" r="r" b="b"/>
              <a:pathLst>
                <a:path w="2995" h="5477" extrusionOk="0">
                  <a:moveTo>
                    <a:pt x="1670" y="0"/>
                  </a:moveTo>
                  <a:cubicBezTo>
                    <a:pt x="1027" y="0"/>
                    <a:pt x="392" y="412"/>
                    <a:pt x="408" y="1235"/>
                  </a:cubicBezTo>
                  <a:cubicBezTo>
                    <a:pt x="424" y="2128"/>
                    <a:pt x="283" y="2990"/>
                    <a:pt x="126" y="3852"/>
                  </a:cubicBezTo>
                  <a:cubicBezTo>
                    <a:pt x="0" y="4558"/>
                    <a:pt x="298" y="5247"/>
                    <a:pt x="1019" y="5435"/>
                  </a:cubicBezTo>
                  <a:cubicBezTo>
                    <a:pt x="1121" y="5463"/>
                    <a:pt x="1229" y="5477"/>
                    <a:pt x="1339" y="5477"/>
                  </a:cubicBezTo>
                  <a:cubicBezTo>
                    <a:pt x="1902" y="5477"/>
                    <a:pt x="2511" y="5119"/>
                    <a:pt x="2602" y="4542"/>
                  </a:cubicBezTo>
                  <a:cubicBezTo>
                    <a:pt x="2790" y="3460"/>
                    <a:pt x="2994" y="2348"/>
                    <a:pt x="2979" y="1235"/>
                  </a:cubicBezTo>
                  <a:cubicBezTo>
                    <a:pt x="2963" y="412"/>
                    <a:pt x="2312" y="0"/>
                    <a:pt x="1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808;p52"/>
            <p:cNvSpPr/>
            <p:nvPr/>
          </p:nvSpPr>
          <p:spPr>
            <a:xfrm>
              <a:off x="5944682" y="2319705"/>
              <a:ext cx="358458" cy="235632"/>
            </a:xfrm>
            <a:custGeom>
              <a:avLst/>
              <a:gdLst/>
              <a:ahLst/>
              <a:cxnLst/>
              <a:rect l="l" t="t" r="r" b="b"/>
              <a:pathLst>
                <a:path w="6082" h="3998" extrusionOk="0">
                  <a:moveTo>
                    <a:pt x="1806" y="1"/>
                  </a:moveTo>
                  <a:cubicBezTo>
                    <a:pt x="714" y="1"/>
                    <a:pt x="0" y="1685"/>
                    <a:pt x="1169" y="2434"/>
                  </a:cubicBezTo>
                  <a:cubicBezTo>
                    <a:pt x="2063" y="2998"/>
                    <a:pt x="2909" y="3641"/>
                    <a:pt x="3944" y="3939"/>
                  </a:cubicBezTo>
                  <a:cubicBezTo>
                    <a:pt x="4081" y="3979"/>
                    <a:pt x="4211" y="3997"/>
                    <a:pt x="4333" y="3997"/>
                  </a:cubicBezTo>
                  <a:cubicBezTo>
                    <a:pt x="5641" y="3997"/>
                    <a:pt x="6081" y="1878"/>
                    <a:pt x="4633" y="1462"/>
                  </a:cubicBezTo>
                  <a:cubicBezTo>
                    <a:pt x="3850" y="1227"/>
                    <a:pt x="3160" y="647"/>
                    <a:pt x="2470" y="208"/>
                  </a:cubicBezTo>
                  <a:cubicBezTo>
                    <a:pt x="2242" y="64"/>
                    <a:pt x="2017" y="1"/>
                    <a:pt x="18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809;p52"/>
            <p:cNvSpPr/>
            <p:nvPr/>
          </p:nvSpPr>
          <p:spPr>
            <a:xfrm>
              <a:off x="5952580" y="2332848"/>
              <a:ext cx="182058" cy="129427"/>
            </a:xfrm>
            <a:custGeom>
              <a:avLst/>
              <a:gdLst/>
              <a:ahLst/>
              <a:cxnLst/>
              <a:rect l="l" t="t" r="r" b="b"/>
              <a:pathLst>
                <a:path w="3089" h="2196" extrusionOk="0">
                  <a:moveTo>
                    <a:pt x="1553" y="1"/>
                  </a:moveTo>
                  <a:cubicBezTo>
                    <a:pt x="1" y="1"/>
                    <a:pt x="1" y="2195"/>
                    <a:pt x="1553" y="2195"/>
                  </a:cubicBezTo>
                  <a:cubicBezTo>
                    <a:pt x="3089" y="2195"/>
                    <a:pt x="3089" y="1"/>
                    <a:pt x="15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4772;p52"/>
          <p:cNvGrpSpPr/>
          <p:nvPr/>
        </p:nvGrpSpPr>
        <p:grpSpPr>
          <a:xfrm>
            <a:off x="8146776" y="4458183"/>
            <a:ext cx="587185" cy="722270"/>
            <a:chOff x="5797400" y="1777550"/>
            <a:chExt cx="1612981" cy="2358931"/>
          </a:xfrm>
        </p:grpSpPr>
        <p:sp>
          <p:nvSpPr>
            <p:cNvPr id="43" name="Google Shape;4773;p52"/>
            <p:cNvSpPr/>
            <p:nvPr/>
          </p:nvSpPr>
          <p:spPr>
            <a:xfrm>
              <a:off x="5850207" y="3860889"/>
              <a:ext cx="1223071" cy="275592"/>
            </a:xfrm>
            <a:custGeom>
              <a:avLst/>
              <a:gdLst/>
              <a:ahLst/>
              <a:cxnLst/>
              <a:rect l="l" t="t" r="r" b="b"/>
              <a:pathLst>
                <a:path w="20752" h="4676" extrusionOk="0">
                  <a:moveTo>
                    <a:pt x="10947" y="1"/>
                  </a:moveTo>
                  <a:cubicBezTo>
                    <a:pt x="6142" y="1"/>
                    <a:pt x="0" y="481"/>
                    <a:pt x="5374" y="3839"/>
                  </a:cubicBezTo>
                  <a:cubicBezTo>
                    <a:pt x="6308" y="4434"/>
                    <a:pt x="7502" y="4675"/>
                    <a:pt x="8771" y="4675"/>
                  </a:cubicBezTo>
                  <a:cubicBezTo>
                    <a:pt x="14099" y="4675"/>
                    <a:pt x="20752" y="416"/>
                    <a:pt x="15025" y="78"/>
                  </a:cubicBezTo>
                  <a:lnTo>
                    <a:pt x="15249" y="78"/>
                  </a:lnTo>
                  <a:cubicBezTo>
                    <a:pt x="15171" y="78"/>
                    <a:pt x="15079" y="77"/>
                    <a:pt x="14974" y="75"/>
                  </a:cubicBezTo>
                  <a:lnTo>
                    <a:pt x="14974" y="75"/>
                  </a:lnTo>
                  <a:cubicBezTo>
                    <a:pt x="14751" y="63"/>
                    <a:pt x="14510" y="56"/>
                    <a:pt x="14250" y="56"/>
                  </a:cubicBezTo>
                  <a:cubicBezTo>
                    <a:pt x="14238" y="56"/>
                    <a:pt x="14226" y="56"/>
                    <a:pt x="14214" y="56"/>
                  </a:cubicBezTo>
                  <a:lnTo>
                    <a:pt x="14214" y="56"/>
                  </a:lnTo>
                  <a:cubicBezTo>
                    <a:pt x="13370" y="34"/>
                    <a:pt x="12204" y="1"/>
                    <a:pt x="10947" y="1"/>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774;p52"/>
            <p:cNvSpPr/>
            <p:nvPr/>
          </p:nvSpPr>
          <p:spPr>
            <a:xfrm>
              <a:off x="6000613" y="2197059"/>
              <a:ext cx="983962" cy="1783920"/>
            </a:xfrm>
            <a:custGeom>
              <a:avLst/>
              <a:gdLst/>
              <a:ahLst/>
              <a:cxnLst/>
              <a:rect l="l" t="t" r="r" b="b"/>
              <a:pathLst>
                <a:path w="16695" h="30268" extrusionOk="0">
                  <a:moveTo>
                    <a:pt x="7979" y="21694"/>
                  </a:moveTo>
                  <a:cubicBezTo>
                    <a:pt x="8888" y="18920"/>
                    <a:pt x="10518" y="16710"/>
                    <a:pt x="12478" y="14641"/>
                  </a:cubicBezTo>
                  <a:cubicBezTo>
                    <a:pt x="12305" y="14358"/>
                    <a:pt x="12149" y="14123"/>
                    <a:pt x="12008" y="13873"/>
                  </a:cubicBezTo>
                  <a:cubicBezTo>
                    <a:pt x="11819" y="13512"/>
                    <a:pt x="11616" y="13152"/>
                    <a:pt x="11475" y="12760"/>
                  </a:cubicBezTo>
                  <a:cubicBezTo>
                    <a:pt x="11349" y="12415"/>
                    <a:pt x="11208" y="11945"/>
                    <a:pt x="11647" y="11772"/>
                  </a:cubicBezTo>
                  <a:cubicBezTo>
                    <a:pt x="11866" y="11694"/>
                    <a:pt x="12305" y="11882"/>
                    <a:pt x="12525" y="12070"/>
                  </a:cubicBezTo>
                  <a:cubicBezTo>
                    <a:pt x="12964" y="12509"/>
                    <a:pt x="13324" y="13026"/>
                    <a:pt x="13794" y="13606"/>
                  </a:cubicBezTo>
                  <a:cubicBezTo>
                    <a:pt x="14703" y="13246"/>
                    <a:pt x="15409" y="12242"/>
                    <a:pt x="16694" y="12274"/>
                  </a:cubicBezTo>
                  <a:cubicBezTo>
                    <a:pt x="16459" y="12509"/>
                    <a:pt x="16271" y="12791"/>
                    <a:pt x="16004" y="12979"/>
                  </a:cubicBezTo>
                  <a:cubicBezTo>
                    <a:pt x="15017" y="13716"/>
                    <a:pt x="13998" y="14421"/>
                    <a:pt x="13011" y="15173"/>
                  </a:cubicBezTo>
                  <a:cubicBezTo>
                    <a:pt x="11866" y="16067"/>
                    <a:pt x="11083" y="17258"/>
                    <a:pt x="10362" y="18496"/>
                  </a:cubicBezTo>
                  <a:cubicBezTo>
                    <a:pt x="9437" y="20111"/>
                    <a:pt x="8888" y="21866"/>
                    <a:pt x="8418" y="23638"/>
                  </a:cubicBezTo>
                  <a:cubicBezTo>
                    <a:pt x="8324" y="23951"/>
                    <a:pt x="8308" y="24296"/>
                    <a:pt x="8261" y="24609"/>
                  </a:cubicBezTo>
                  <a:cubicBezTo>
                    <a:pt x="9076" y="23246"/>
                    <a:pt x="9891" y="21882"/>
                    <a:pt x="10691" y="20518"/>
                  </a:cubicBezTo>
                  <a:cubicBezTo>
                    <a:pt x="11537" y="19061"/>
                    <a:pt x="12713" y="18026"/>
                    <a:pt x="14359" y="17556"/>
                  </a:cubicBezTo>
                  <a:cubicBezTo>
                    <a:pt x="14829" y="17415"/>
                    <a:pt x="15268" y="17305"/>
                    <a:pt x="15597" y="17713"/>
                  </a:cubicBezTo>
                  <a:cubicBezTo>
                    <a:pt x="15973" y="18152"/>
                    <a:pt x="15801" y="18622"/>
                    <a:pt x="15487" y="19045"/>
                  </a:cubicBezTo>
                  <a:cubicBezTo>
                    <a:pt x="14735" y="20064"/>
                    <a:pt x="14029" y="21161"/>
                    <a:pt x="13183" y="22086"/>
                  </a:cubicBezTo>
                  <a:cubicBezTo>
                    <a:pt x="11224" y="24218"/>
                    <a:pt x="9907" y="26757"/>
                    <a:pt x="8449" y="29202"/>
                  </a:cubicBezTo>
                  <a:cubicBezTo>
                    <a:pt x="8261" y="29500"/>
                    <a:pt x="8011" y="29766"/>
                    <a:pt x="7728" y="29986"/>
                  </a:cubicBezTo>
                  <a:cubicBezTo>
                    <a:pt x="7337" y="30268"/>
                    <a:pt x="6976" y="30189"/>
                    <a:pt x="6647" y="29813"/>
                  </a:cubicBezTo>
                  <a:cubicBezTo>
                    <a:pt x="5675" y="28716"/>
                    <a:pt x="4703" y="27635"/>
                    <a:pt x="3700" y="26569"/>
                  </a:cubicBezTo>
                  <a:cubicBezTo>
                    <a:pt x="3136" y="25973"/>
                    <a:pt x="2493" y="25440"/>
                    <a:pt x="1929" y="24829"/>
                  </a:cubicBezTo>
                  <a:cubicBezTo>
                    <a:pt x="1145" y="23982"/>
                    <a:pt x="252" y="23199"/>
                    <a:pt x="48" y="21960"/>
                  </a:cubicBezTo>
                  <a:cubicBezTo>
                    <a:pt x="1" y="21663"/>
                    <a:pt x="17" y="21130"/>
                    <a:pt x="158" y="21067"/>
                  </a:cubicBezTo>
                  <a:cubicBezTo>
                    <a:pt x="471" y="20848"/>
                    <a:pt x="910" y="20942"/>
                    <a:pt x="1177" y="21098"/>
                  </a:cubicBezTo>
                  <a:cubicBezTo>
                    <a:pt x="2948" y="22164"/>
                    <a:pt x="4343" y="23622"/>
                    <a:pt x="5424" y="25377"/>
                  </a:cubicBezTo>
                  <a:cubicBezTo>
                    <a:pt x="5706" y="25848"/>
                    <a:pt x="5957" y="26349"/>
                    <a:pt x="6380" y="26788"/>
                  </a:cubicBezTo>
                  <a:cubicBezTo>
                    <a:pt x="6318" y="26584"/>
                    <a:pt x="6255" y="26365"/>
                    <a:pt x="6161" y="26177"/>
                  </a:cubicBezTo>
                  <a:cubicBezTo>
                    <a:pt x="5393" y="24562"/>
                    <a:pt x="4641" y="22917"/>
                    <a:pt x="3810" y="21318"/>
                  </a:cubicBezTo>
                  <a:cubicBezTo>
                    <a:pt x="3387" y="20487"/>
                    <a:pt x="2791" y="19750"/>
                    <a:pt x="2321" y="18935"/>
                  </a:cubicBezTo>
                  <a:cubicBezTo>
                    <a:pt x="2086" y="18512"/>
                    <a:pt x="1913" y="18042"/>
                    <a:pt x="1819" y="17572"/>
                  </a:cubicBezTo>
                  <a:cubicBezTo>
                    <a:pt x="1678" y="16851"/>
                    <a:pt x="2180" y="16365"/>
                    <a:pt x="2869" y="16616"/>
                  </a:cubicBezTo>
                  <a:cubicBezTo>
                    <a:pt x="3402" y="16819"/>
                    <a:pt x="3967" y="17148"/>
                    <a:pt x="4311" y="17587"/>
                  </a:cubicBezTo>
                  <a:cubicBezTo>
                    <a:pt x="4829" y="18261"/>
                    <a:pt x="5221" y="19061"/>
                    <a:pt x="5550" y="19844"/>
                  </a:cubicBezTo>
                  <a:cubicBezTo>
                    <a:pt x="6083" y="21067"/>
                    <a:pt x="6521" y="22337"/>
                    <a:pt x="6976" y="23528"/>
                  </a:cubicBezTo>
                  <a:cubicBezTo>
                    <a:pt x="7791" y="20644"/>
                    <a:pt x="6427" y="14029"/>
                    <a:pt x="4123" y="9907"/>
                  </a:cubicBezTo>
                  <a:cubicBezTo>
                    <a:pt x="3622" y="9985"/>
                    <a:pt x="3120" y="10095"/>
                    <a:pt x="2603" y="10126"/>
                  </a:cubicBezTo>
                  <a:cubicBezTo>
                    <a:pt x="2086" y="10158"/>
                    <a:pt x="1412" y="10299"/>
                    <a:pt x="1035" y="10126"/>
                  </a:cubicBezTo>
                  <a:cubicBezTo>
                    <a:pt x="471" y="9515"/>
                    <a:pt x="1192" y="9311"/>
                    <a:pt x="3590" y="8637"/>
                  </a:cubicBezTo>
                  <a:cubicBezTo>
                    <a:pt x="3261" y="8230"/>
                    <a:pt x="2979" y="7854"/>
                    <a:pt x="2650" y="7524"/>
                  </a:cubicBezTo>
                  <a:cubicBezTo>
                    <a:pt x="2336" y="7180"/>
                    <a:pt x="1804" y="6992"/>
                    <a:pt x="1898" y="6396"/>
                  </a:cubicBezTo>
                  <a:cubicBezTo>
                    <a:pt x="2321" y="6129"/>
                    <a:pt x="2634" y="6302"/>
                    <a:pt x="2885" y="6615"/>
                  </a:cubicBezTo>
                  <a:cubicBezTo>
                    <a:pt x="3371" y="7242"/>
                    <a:pt x="3935" y="7822"/>
                    <a:pt x="4280" y="8512"/>
                  </a:cubicBezTo>
                  <a:cubicBezTo>
                    <a:pt x="5456" y="10847"/>
                    <a:pt x="6631" y="13199"/>
                    <a:pt x="7274" y="16020"/>
                  </a:cubicBezTo>
                  <a:cubicBezTo>
                    <a:pt x="7822" y="13120"/>
                    <a:pt x="8277" y="10456"/>
                    <a:pt x="8841" y="7822"/>
                  </a:cubicBezTo>
                  <a:cubicBezTo>
                    <a:pt x="9406" y="5205"/>
                    <a:pt x="9923" y="2587"/>
                    <a:pt x="10754" y="1"/>
                  </a:cubicBezTo>
                  <a:cubicBezTo>
                    <a:pt x="11224" y="252"/>
                    <a:pt x="11114" y="596"/>
                    <a:pt x="11051" y="926"/>
                  </a:cubicBezTo>
                  <a:cubicBezTo>
                    <a:pt x="10816" y="2148"/>
                    <a:pt x="10581" y="3355"/>
                    <a:pt x="10362" y="4578"/>
                  </a:cubicBezTo>
                  <a:cubicBezTo>
                    <a:pt x="10315" y="4813"/>
                    <a:pt x="10315" y="5079"/>
                    <a:pt x="10283" y="5377"/>
                  </a:cubicBezTo>
                  <a:cubicBezTo>
                    <a:pt x="11177" y="5173"/>
                    <a:pt x="12729" y="4452"/>
                    <a:pt x="12885" y="5393"/>
                  </a:cubicBezTo>
                  <a:cubicBezTo>
                    <a:pt x="13011" y="6082"/>
                    <a:pt x="11741" y="6302"/>
                    <a:pt x="11083" y="6365"/>
                  </a:cubicBezTo>
                  <a:cubicBezTo>
                    <a:pt x="10080" y="6474"/>
                    <a:pt x="9750" y="7007"/>
                    <a:pt x="9515" y="7916"/>
                  </a:cubicBezTo>
                  <a:cubicBezTo>
                    <a:pt x="8591" y="11835"/>
                    <a:pt x="8042" y="15800"/>
                    <a:pt x="7854" y="19813"/>
                  </a:cubicBezTo>
                  <a:cubicBezTo>
                    <a:pt x="7822" y="20440"/>
                    <a:pt x="7932" y="21067"/>
                    <a:pt x="7979" y="21694"/>
                  </a:cubicBezTo>
                  <a:close/>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775;p52"/>
            <p:cNvSpPr/>
            <p:nvPr/>
          </p:nvSpPr>
          <p:spPr>
            <a:xfrm>
              <a:off x="5895353" y="3126425"/>
              <a:ext cx="269757" cy="334470"/>
            </a:xfrm>
            <a:custGeom>
              <a:avLst/>
              <a:gdLst/>
              <a:ahLst/>
              <a:cxnLst/>
              <a:rect l="l" t="t" r="r" b="b"/>
              <a:pathLst>
                <a:path w="4577" h="5675" extrusionOk="0">
                  <a:moveTo>
                    <a:pt x="4577" y="5674"/>
                  </a:moveTo>
                  <a:cubicBezTo>
                    <a:pt x="3950" y="4969"/>
                    <a:pt x="2994" y="3887"/>
                    <a:pt x="2367" y="3182"/>
                  </a:cubicBezTo>
                  <a:cubicBezTo>
                    <a:pt x="1787" y="2539"/>
                    <a:pt x="1191" y="1897"/>
                    <a:pt x="643" y="1238"/>
                  </a:cubicBezTo>
                  <a:cubicBezTo>
                    <a:pt x="376" y="941"/>
                    <a:pt x="0" y="658"/>
                    <a:pt x="204" y="126"/>
                  </a:cubicBezTo>
                  <a:cubicBezTo>
                    <a:pt x="596" y="0"/>
                    <a:pt x="894" y="251"/>
                    <a:pt x="1176" y="439"/>
                  </a:cubicBezTo>
                  <a:cubicBezTo>
                    <a:pt x="1379" y="580"/>
                    <a:pt x="1536" y="752"/>
                    <a:pt x="1693" y="941"/>
                  </a:cubicBezTo>
                  <a:cubicBezTo>
                    <a:pt x="2665" y="2179"/>
                    <a:pt x="3527" y="3495"/>
                    <a:pt x="4279" y="4875"/>
                  </a:cubicBezTo>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776;p52"/>
            <p:cNvSpPr/>
            <p:nvPr/>
          </p:nvSpPr>
          <p:spPr>
            <a:xfrm>
              <a:off x="6639898" y="3496839"/>
              <a:ext cx="340953" cy="314137"/>
            </a:xfrm>
            <a:custGeom>
              <a:avLst/>
              <a:gdLst/>
              <a:ahLst/>
              <a:cxnLst/>
              <a:rect l="l" t="t" r="r" b="b"/>
              <a:pathLst>
                <a:path w="5785" h="5330" extrusionOk="0">
                  <a:moveTo>
                    <a:pt x="1" y="5330"/>
                  </a:moveTo>
                  <a:cubicBezTo>
                    <a:pt x="847" y="4327"/>
                    <a:pt x="1913" y="3606"/>
                    <a:pt x="2963" y="2869"/>
                  </a:cubicBezTo>
                  <a:cubicBezTo>
                    <a:pt x="3731" y="2336"/>
                    <a:pt x="4468" y="1740"/>
                    <a:pt x="5220" y="1192"/>
                  </a:cubicBezTo>
                  <a:cubicBezTo>
                    <a:pt x="5471" y="988"/>
                    <a:pt x="5675" y="753"/>
                    <a:pt x="5722" y="424"/>
                  </a:cubicBezTo>
                  <a:cubicBezTo>
                    <a:pt x="5784" y="126"/>
                    <a:pt x="5690" y="1"/>
                    <a:pt x="5377" y="48"/>
                  </a:cubicBezTo>
                  <a:cubicBezTo>
                    <a:pt x="5032" y="110"/>
                    <a:pt x="4687" y="173"/>
                    <a:pt x="4358" y="298"/>
                  </a:cubicBezTo>
                  <a:cubicBezTo>
                    <a:pt x="3182" y="753"/>
                    <a:pt x="2211" y="1505"/>
                    <a:pt x="1443" y="2493"/>
                  </a:cubicBezTo>
                  <a:cubicBezTo>
                    <a:pt x="800" y="3355"/>
                    <a:pt x="298" y="4280"/>
                    <a:pt x="1" y="5330"/>
                  </a:cubicBezTo>
                  <a:close/>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77;p52"/>
            <p:cNvSpPr/>
            <p:nvPr/>
          </p:nvSpPr>
          <p:spPr>
            <a:xfrm>
              <a:off x="6582494" y="1777550"/>
              <a:ext cx="196026" cy="339539"/>
            </a:xfrm>
            <a:custGeom>
              <a:avLst/>
              <a:gdLst/>
              <a:ahLst/>
              <a:cxnLst/>
              <a:rect l="l" t="t" r="r" b="b"/>
              <a:pathLst>
                <a:path w="3326" h="5761" extrusionOk="0">
                  <a:moveTo>
                    <a:pt x="1812" y="0"/>
                  </a:moveTo>
                  <a:cubicBezTo>
                    <a:pt x="1041" y="0"/>
                    <a:pt x="469" y="595"/>
                    <a:pt x="363" y="1335"/>
                  </a:cubicBezTo>
                  <a:cubicBezTo>
                    <a:pt x="238" y="2307"/>
                    <a:pt x="113" y="3294"/>
                    <a:pt x="50" y="4282"/>
                  </a:cubicBezTo>
                  <a:cubicBezTo>
                    <a:pt x="0" y="5247"/>
                    <a:pt x="768" y="5761"/>
                    <a:pt x="1519" y="5761"/>
                  </a:cubicBezTo>
                  <a:cubicBezTo>
                    <a:pt x="2195" y="5761"/>
                    <a:pt x="2858" y="5346"/>
                    <a:pt x="2903" y="4470"/>
                  </a:cubicBezTo>
                  <a:cubicBezTo>
                    <a:pt x="2965" y="3482"/>
                    <a:pt x="3091" y="2511"/>
                    <a:pt x="3216" y="1539"/>
                  </a:cubicBezTo>
                  <a:cubicBezTo>
                    <a:pt x="3326" y="755"/>
                    <a:pt x="2636" y="50"/>
                    <a:pt x="1899" y="3"/>
                  </a:cubicBezTo>
                  <a:cubicBezTo>
                    <a:pt x="1870" y="1"/>
                    <a:pt x="1841" y="0"/>
                    <a:pt x="18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778;p52"/>
            <p:cNvSpPr/>
            <p:nvPr/>
          </p:nvSpPr>
          <p:spPr>
            <a:xfrm>
              <a:off x="6582611" y="1944634"/>
              <a:ext cx="373310" cy="175221"/>
            </a:xfrm>
            <a:custGeom>
              <a:avLst/>
              <a:gdLst/>
              <a:ahLst/>
              <a:cxnLst/>
              <a:rect l="l" t="t" r="r" b="b"/>
              <a:pathLst>
                <a:path w="6334" h="2973" extrusionOk="0">
                  <a:moveTo>
                    <a:pt x="4670" y="0"/>
                  </a:moveTo>
                  <a:cubicBezTo>
                    <a:pt x="4624" y="0"/>
                    <a:pt x="4577" y="2"/>
                    <a:pt x="4531" y="5"/>
                  </a:cubicBezTo>
                  <a:cubicBezTo>
                    <a:pt x="3645" y="58"/>
                    <a:pt x="2938" y="122"/>
                    <a:pt x="2071" y="122"/>
                  </a:cubicBezTo>
                  <a:cubicBezTo>
                    <a:pt x="1910" y="122"/>
                    <a:pt x="1743" y="119"/>
                    <a:pt x="1568" y="114"/>
                  </a:cubicBezTo>
                  <a:cubicBezTo>
                    <a:pt x="1557" y="114"/>
                    <a:pt x="1546" y="114"/>
                    <a:pt x="1535" y="114"/>
                  </a:cubicBezTo>
                  <a:cubicBezTo>
                    <a:pt x="781" y="114"/>
                    <a:pt x="110" y="643"/>
                    <a:pt x="48" y="1447"/>
                  </a:cubicBezTo>
                  <a:cubicBezTo>
                    <a:pt x="1" y="2199"/>
                    <a:pt x="596" y="2951"/>
                    <a:pt x="1380" y="2967"/>
                  </a:cubicBezTo>
                  <a:cubicBezTo>
                    <a:pt x="1527" y="2971"/>
                    <a:pt x="1674" y="2973"/>
                    <a:pt x="1821" y="2973"/>
                  </a:cubicBezTo>
                  <a:cubicBezTo>
                    <a:pt x="2899" y="2973"/>
                    <a:pt x="3988" y="2879"/>
                    <a:pt x="5064" y="2810"/>
                  </a:cubicBezTo>
                  <a:cubicBezTo>
                    <a:pt x="5847" y="2763"/>
                    <a:pt x="6333" y="1839"/>
                    <a:pt x="6208" y="1133"/>
                  </a:cubicBezTo>
                  <a:cubicBezTo>
                    <a:pt x="6046" y="352"/>
                    <a:pt x="5398" y="0"/>
                    <a:pt x="46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779;p52"/>
            <p:cNvSpPr/>
            <p:nvPr/>
          </p:nvSpPr>
          <p:spPr>
            <a:xfrm>
              <a:off x="6397845" y="1876917"/>
              <a:ext cx="390284" cy="225082"/>
            </a:xfrm>
            <a:custGeom>
              <a:avLst/>
              <a:gdLst/>
              <a:ahLst/>
              <a:cxnLst/>
              <a:rect l="l" t="t" r="r" b="b"/>
              <a:pathLst>
                <a:path w="6622" h="3819" extrusionOk="0">
                  <a:moveTo>
                    <a:pt x="1546" y="0"/>
                  </a:moveTo>
                  <a:cubicBezTo>
                    <a:pt x="1109" y="0"/>
                    <a:pt x="693" y="188"/>
                    <a:pt x="408" y="605"/>
                  </a:cubicBezTo>
                  <a:cubicBezTo>
                    <a:pt x="1" y="1201"/>
                    <a:pt x="111" y="2220"/>
                    <a:pt x="785" y="2596"/>
                  </a:cubicBezTo>
                  <a:cubicBezTo>
                    <a:pt x="1929" y="3223"/>
                    <a:pt x="3261" y="3803"/>
                    <a:pt x="4578" y="3818"/>
                  </a:cubicBezTo>
                  <a:cubicBezTo>
                    <a:pt x="4588" y="3818"/>
                    <a:pt x="4598" y="3819"/>
                    <a:pt x="4608" y="3819"/>
                  </a:cubicBezTo>
                  <a:cubicBezTo>
                    <a:pt x="6430" y="3819"/>
                    <a:pt x="6621" y="997"/>
                    <a:pt x="4782" y="966"/>
                  </a:cubicBezTo>
                  <a:cubicBezTo>
                    <a:pt x="4296" y="950"/>
                    <a:pt x="4045" y="872"/>
                    <a:pt x="3559" y="715"/>
                  </a:cubicBezTo>
                  <a:cubicBezTo>
                    <a:pt x="3340" y="652"/>
                    <a:pt x="3120" y="558"/>
                    <a:pt x="2901" y="464"/>
                  </a:cubicBezTo>
                  <a:cubicBezTo>
                    <a:pt x="2791" y="417"/>
                    <a:pt x="2697" y="386"/>
                    <a:pt x="2587" y="339"/>
                  </a:cubicBezTo>
                  <a:cubicBezTo>
                    <a:pt x="2560" y="326"/>
                    <a:pt x="2536" y="315"/>
                    <a:pt x="2516" y="306"/>
                  </a:cubicBezTo>
                  <a:lnTo>
                    <a:pt x="2516" y="306"/>
                  </a:lnTo>
                  <a:cubicBezTo>
                    <a:pt x="2521" y="307"/>
                    <a:pt x="2525" y="308"/>
                    <a:pt x="2526" y="308"/>
                  </a:cubicBezTo>
                  <a:cubicBezTo>
                    <a:pt x="2534" y="308"/>
                    <a:pt x="2507" y="290"/>
                    <a:pt x="2399" y="229"/>
                  </a:cubicBezTo>
                  <a:cubicBezTo>
                    <a:pt x="2127" y="80"/>
                    <a:pt x="1832" y="0"/>
                    <a:pt x="15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780;p52"/>
            <p:cNvSpPr/>
            <p:nvPr/>
          </p:nvSpPr>
          <p:spPr>
            <a:xfrm>
              <a:off x="6442225" y="1942807"/>
              <a:ext cx="335001" cy="317319"/>
            </a:xfrm>
            <a:custGeom>
              <a:avLst/>
              <a:gdLst/>
              <a:ahLst/>
              <a:cxnLst/>
              <a:rect l="l" t="t" r="r" b="b"/>
              <a:pathLst>
                <a:path w="5684" h="5384" extrusionOk="0">
                  <a:moveTo>
                    <a:pt x="3693" y="1"/>
                  </a:moveTo>
                  <a:cubicBezTo>
                    <a:pt x="3291" y="1"/>
                    <a:pt x="2891" y="185"/>
                    <a:pt x="2602" y="631"/>
                  </a:cubicBezTo>
                  <a:cubicBezTo>
                    <a:pt x="2054" y="1446"/>
                    <a:pt x="1395" y="2152"/>
                    <a:pt x="706" y="2857"/>
                  </a:cubicBezTo>
                  <a:cubicBezTo>
                    <a:pt x="173" y="3421"/>
                    <a:pt x="0" y="4236"/>
                    <a:pt x="549" y="4879"/>
                  </a:cubicBezTo>
                  <a:cubicBezTo>
                    <a:pt x="818" y="5193"/>
                    <a:pt x="1262" y="5384"/>
                    <a:pt x="1692" y="5384"/>
                  </a:cubicBezTo>
                  <a:cubicBezTo>
                    <a:pt x="2013" y="5384"/>
                    <a:pt x="2327" y="5277"/>
                    <a:pt x="2555" y="5036"/>
                  </a:cubicBezTo>
                  <a:cubicBezTo>
                    <a:pt x="3417" y="4158"/>
                    <a:pt x="4295" y="3265"/>
                    <a:pt x="4969" y="2230"/>
                  </a:cubicBezTo>
                  <a:cubicBezTo>
                    <a:pt x="5684" y="1135"/>
                    <a:pt x="4687" y="1"/>
                    <a:pt x="36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781;p52"/>
            <p:cNvSpPr/>
            <p:nvPr/>
          </p:nvSpPr>
          <p:spPr>
            <a:xfrm>
              <a:off x="6568349" y="1961313"/>
              <a:ext cx="303528" cy="334824"/>
            </a:xfrm>
            <a:custGeom>
              <a:avLst/>
              <a:gdLst/>
              <a:ahLst/>
              <a:cxnLst/>
              <a:rect l="l" t="t" r="r" b="b"/>
              <a:pathLst>
                <a:path w="5150" h="5681" extrusionOk="0">
                  <a:moveTo>
                    <a:pt x="1885" y="0"/>
                  </a:moveTo>
                  <a:cubicBezTo>
                    <a:pt x="965" y="0"/>
                    <a:pt x="1" y="921"/>
                    <a:pt x="478" y="2041"/>
                  </a:cubicBezTo>
                  <a:cubicBezTo>
                    <a:pt x="948" y="3123"/>
                    <a:pt x="1324" y="4236"/>
                    <a:pt x="2092" y="5176"/>
                  </a:cubicBezTo>
                  <a:cubicBezTo>
                    <a:pt x="2389" y="5533"/>
                    <a:pt x="2750" y="5681"/>
                    <a:pt x="3105" y="5681"/>
                  </a:cubicBezTo>
                  <a:cubicBezTo>
                    <a:pt x="4154" y="5681"/>
                    <a:pt x="5150" y="4381"/>
                    <a:pt x="4271" y="3327"/>
                  </a:cubicBezTo>
                  <a:cubicBezTo>
                    <a:pt x="3691" y="2621"/>
                    <a:pt x="3425" y="1650"/>
                    <a:pt x="3064" y="819"/>
                  </a:cubicBezTo>
                  <a:cubicBezTo>
                    <a:pt x="2815" y="241"/>
                    <a:pt x="2356" y="0"/>
                    <a:pt x="18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782;p52"/>
            <p:cNvSpPr/>
            <p:nvPr/>
          </p:nvSpPr>
          <p:spPr>
            <a:xfrm>
              <a:off x="6485602" y="1788630"/>
              <a:ext cx="287674" cy="320561"/>
            </a:xfrm>
            <a:custGeom>
              <a:avLst/>
              <a:gdLst/>
              <a:ahLst/>
              <a:cxnLst/>
              <a:rect l="l" t="t" r="r" b="b"/>
              <a:pathLst>
                <a:path w="4881" h="5439" extrusionOk="0">
                  <a:moveTo>
                    <a:pt x="1591" y="1"/>
                  </a:moveTo>
                  <a:cubicBezTo>
                    <a:pt x="1335" y="1"/>
                    <a:pt x="1080" y="64"/>
                    <a:pt x="863" y="191"/>
                  </a:cubicBezTo>
                  <a:cubicBezTo>
                    <a:pt x="158" y="598"/>
                    <a:pt x="1" y="1445"/>
                    <a:pt x="362" y="2150"/>
                  </a:cubicBezTo>
                  <a:cubicBezTo>
                    <a:pt x="800" y="3028"/>
                    <a:pt x="1239" y="3906"/>
                    <a:pt x="1741" y="4752"/>
                  </a:cubicBezTo>
                  <a:cubicBezTo>
                    <a:pt x="2034" y="5237"/>
                    <a:pt x="2470" y="5438"/>
                    <a:pt x="2906" y="5438"/>
                  </a:cubicBezTo>
                  <a:cubicBezTo>
                    <a:pt x="3892" y="5438"/>
                    <a:pt x="4881" y="4408"/>
                    <a:pt x="4217" y="3310"/>
                  </a:cubicBezTo>
                  <a:cubicBezTo>
                    <a:pt x="3700" y="2464"/>
                    <a:pt x="3261" y="1586"/>
                    <a:pt x="2822" y="708"/>
                  </a:cubicBezTo>
                  <a:cubicBezTo>
                    <a:pt x="2594" y="241"/>
                    <a:pt x="2091" y="1"/>
                    <a:pt x="15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783;p52"/>
            <p:cNvSpPr/>
            <p:nvPr/>
          </p:nvSpPr>
          <p:spPr>
            <a:xfrm>
              <a:off x="6565048" y="1826114"/>
              <a:ext cx="349264" cy="284727"/>
            </a:xfrm>
            <a:custGeom>
              <a:avLst/>
              <a:gdLst/>
              <a:ahLst/>
              <a:cxnLst/>
              <a:rect l="l" t="t" r="r" b="b"/>
              <a:pathLst>
                <a:path w="5926" h="4831" extrusionOk="0">
                  <a:moveTo>
                    <a:pt x="4371" y="0"/>
                  </a:moveTo>
                  <a:cubicBezTo>
                    <a:pt x="3997" y="0"/>
                    <a:pt x="3616" y="152"/>
                    <a:pt x="3293" y="401"/>
                  </a:cubicBezTo>
                  <a:cubicBezTo>
                    <a:pt x="2462" y="1060"/>
                    <a:pt x="1835" y="1561"/>
                    <a:pt x="910" y="2157"/>
                  </a:cubicBezTo>
                  <a:cubicBezTo>
                    <a:pt x="267" y="2580"/>
                    <a:pt x="1" y="3426"/>
                    <a:pt x="393" y="4116"/>
                  </a:cubicBezTo>
                  <a:cubicBezTo>
                    <a:pt x="659" y="4553"/>
                    <a:pt x="1165" y="4830"/>
                    <a:pt x="1668" y="4830"/>
                  </a:cubicBezTo>
                  <a:cubicBezTo>
                    <a:pt x="1905" y="4830"/>
                    <a:pt x="2141" y="4769"/>
                    <a:pt x="2352" y="4633"/>
                  </a:cubicBezTo>
                  <a:cubicBezTo>
                    <a:pt x="3387" y="3959"/>
                    <a:pt x="4343" y="3176"/>
                    <a:pt x="5315" y="2423"/>
                  </a:cubicBezTo>
                  <a:cubicBezTo>
                    <a:pt x="5926" y="1953"/>
                    <a:pt x="5816" y="903"/>
                    <a:pt x="5315" y="401"/>
                  </a:cubicBezTo>
                  <a:cubicBezTo>
                    <a:pt x="5034" y="121"/>
                    <a:pt x="4705" y="0"/>
                    <a:pt x="43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784;p52"/>
            <p:cNvSpPr/>
            <p:nvPr/>
          </p:nvSpPr>
          <p:spPr>
            <a:xfrm>
              <a:off x="6387708" y="1922356"/>
              <a:ext cx="385098" cy="226143"/>
            </a:xfrm>
            <a:custGeom>
              <a:avLst/>
              <a:gdLst/>
              <a:ahLst/>
              <a:cxnLst/>
              <a:rect l="l" t="t" r="r" b="b"/>
              <a:pathLst>
                <a:path w="6534" h="3837" extrusionOk="0">
                  <a:moveTo>
                    <a:pt x="4555" y="1"/>
                  </a:moveTo>
                  <a:cubicBezTo>
                    <a:pt x="4318" y="1"/>
                    <a:pt x="4065" y="73"/>
                    <a:pt x="3809" y="242"/>
                  </a:cubicBezTo>
                  <a:cubicBezTo>
                    <a:pt x="3402" y="508"/>
                    <a:pt x="3151" y="586"/>
                    <a:pt x="2665" y="727"/>
                  </a:cubicBezTo>
                  <a:cubicBezTo>
                    <a:pt x="2446" y="790"/>
                    <a:pt x="2211" y="837"/>
                    <a:pt x="1975" y="884"/>
                  </a:cubicBezTo>
                  <a:cubicBezTo>
                    <a:pt x="1866" y="916"/>
                    <a:pt x="1756" y="931"/>
                    <a:pt x="1646" y="947"/>
                  </a:cubicBezTo>
                  <a:cubicBezTo>
                    <a:pt x="1600" y="956"/>
                    <a:pt x="1565" y="962"/>
                    <a:pt x="1538" y="968"/>
                  </a:cubicBezTo>
                  <a:lnTo>
                    <a:pt x="1538" y="968"/>
                  </a:lnTo>
                  <a:cubicBezTo>
                    <a:pt x="1514" y="970"/>
                    <a:pt x="1478" y="973"/>
                    <a:pt x="1427" y="978"/>
                  </a:cubicBezTo>
                  <a:cubicBezTo>
                    <a:pt x="659" y="1041"/>
                    <a:pt x="1" y="1574"/>
                    <a:pt x="1" y="2405"/>
                  </a:cubicBezTo>
                  <a:cubicBezTo>
                    <a:pt x="1" y="3092"/>
                    <a:pt x="585" y="3836"/>
                    <a:pt x="1318" y="3836"/>
                  </a:cubicBezTo>
                  <a:cubicBezTo>
                    <a:pt x="1354" y="3836"/>
                    <a:pt x="1390" y="3835"/>
                    <a:pt x="1427" y="3831"/>
                  </a:cubicBezTo>
                  <a:cubicBezTo>
                    <a:pt x="2728" y="3721"/>
                    <a:pt x="4154" y="3439"/>
                    <a:pt x="5251" y="2718"/>
                  </a:cubicBezTo>
                  <a:cubicBezTo>
                    <a:pt x="6534" y="1867"/>
                    <a:pt x="5751" y="1"/>
                    <a:pt x="45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785;p52"/>
            <p:cNvSpPr/>
            <p:nvPr/>
          </p:nvSpPr>
          <p:spPr>
            <a:xfrm>
              <a:off x="6542888" y="1940509"/>
              <a:ext cx="195908" cy="359106"/>
            </a:xfrm>
            <a:custGeom>
              <a:avLst/>
              <a:gdLst/>
              <a:ahLst/>
              <a:cxnLst/>
              <a:rect l="l" t="t" r="r" b="b"/>
              <a:pathLst>
                <a:path w="3324" h="6093" extrusionOk="0">
                  <a:moveTo>
                    <a:pt x="1843" y="0"/>
                  </a:moveTo>
                  <a:cubicBezTo>
                    <a:pt x="1129" y="0"/>
                    <a:pt x="424" y="459"/>
                    <a:pt x="440" y="1376"/>
                  </a:cubicBezTo>
                  <a:cubicBezTo>
                    <a:pt x="455" y="2363"/>
                    <a:pt x="299" y="3319"/>
                    <a:pt x="126" y="4291"/>
                  </a:cubicBezTo>
                  <a:cubicBezTo>
                    <a:pt x="1" y="5059"/>
                    <a:pt x="330" y="5827"/>
                    <a:pt x="1129" y="6047"/>
                  </a:cubicBezTo>
                  <a:cubicBezTo>
                    <a:pt x="1242" y="6077"/>
                    <a:pt x="1361" y="6092"/>
                    <a:pt x="1481" y="6092"/>
                  </a:cubicBezTo>
                  <a:cubicBezTo>
                    <a:pt x="2104" y="6092"/>
                    <a:pt x="2780" y="5700"/>
                    <a:pt x="2885" y="5043"/>
                  </a:cubicBezTo>
                  <a:cubicBezTo>
                    <a:pt x="3104" y="3837"/>
                    <a:pt x="3324" y="2614"/>
                    <a:pt x="3292" y="1376"/>
                  </a:cubicBezTo>
                  <a:cubicBezTo>
                    <a:pt x="3277" y="459"/>
                    <a:pt x="2556" y="0"/>
                    <a:pt x="1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786;p52"/>
            <p:cNvSpPr/>
            <p:nvPr/>
          </p:nvSpPr>
          <p:spPr>
            <a:xfrm>
              <a:off x="6550255" y="1946226"/>
              <a:ext cx="399537" cy="262095"/>
            </a:xfrm>
            <a:custGeom>
              <a:avLst/>
              <a:gdLst/>
              <a:ahLst/>
              <a:cxnLst/>
              <a:rect l="l" t="t" r="r" b="b"/>
              <a:pathLst>
                <a:path w="6779" h="4447" extrusionOk="0">
                  <a:moveTo>
                    <a:pt x="2015" y="0"/>
                  </a:moveTo>
                  <a:cubicBezTo>
                    <a:pt x="806" y="0"/>
                    <a:pt x="0" y="1877"/>
                    <a:pt x="1302" y="2705"/>
                  </a:cubicBezTo>
                  <a:cubicBezTo>
                    <a:pt x="2305" y="3332"/>
                    <a:pt x="3246" y="4037"/>
                    <a:pt x="4406" y="4382"/>
                  </a:cubicBezTo>
                  <a:cubicBezTo>
                    <a:pt x="4556" y="4426"/>
                    <a:pt x="4700" y="4446"/>
                    <a:pt x="4835" y="4446"/>
                  </a:cubicBezTo>
                  <a:cubicBezTo>
                    <a:pt x="6287" y="4446"/>
                    <a:pt x="6779" y="2097"/>
                    <a:pt x="5158" y="1623"/>
                  </a:cubicBezTo>
                  <a:cubicBezTo>
                    <a:pt x="4280" y="1373"/>
                    <a:pt x="3528" y="730"/>
                    <a:pt x="2744" y="228"/>
                  </a:cubicBezTo>
                  <a:cubicBezTo>
                    <a:pt x="2494" y="69"/>
                    <a:pt x="2247"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787;p52"/>
            <p:cNvSpPr/>
            <p:nvPr/>
          </p:nvSpPr>
          <p:spPr>
            <a:xfrm>
              <a:off x="6560451" y="1960606"/>
              <a:ext cx="202391" cy="143218"/>
            </a:xfrm>
            <a:custGeom>
              <a:avLst/>
              <a:gdLst/>
              <a:ahLst/>
              <a:cxnLst/>
              <a:rect l="l" t="t" r="r" b="b"/>
              <a:pathLst>
                <a:path w="3434" h="2430" extrusionOk="0">
                  <a:moveTo>
                    <a:pt x="1709" y="0"/>
                  </a:moveTo>
                  <a:cubicBezTo>
                    <a:pt x="1" y="0"/>
                    <a:pt x="1" y="2430"/>
                    <a:pt x="1709" y="2430"/>
                  </a:cubicBezTo>
                  <a:cubicBezTo>
                    <a:pt x="3433" y="2430"/>
                    <a:pt x="3433" y="0"/>
                    <a:pt x="17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788;p52"/>
            <p:cNvSpPr/>
            <p:nvPr/>
          </p:nvSpPr>
          <p:spPr>
            <a:xfrm>
              <a:off x="7021394" y="2562581"/>
              <a:ext cx="294805" cy="318675"/>
            </a:xfrm>
            <a:custGeom>
              <a:avLst/>
              <a:gdLst/>
              <a:ahLst/>
              <a:cxnLst/>
              <a:rect l="l" t="t" r="r" b="b"/>
              <a:pathLst>
                <a:path w="5002" h="5407" extrusionOk="0">
                  <a:moveTo>
                    <a:pt x="3352" y="1"/>
                  </a:moveTo>
                  <a:cubicBezTo>
                    <a:pt x="2839" y="1"/>
                    <a:pt x="2353" y="294"/>
                    <a:pt x="2054" y="758"/>
                  </a:cubicBezTo>
                  <a:cubicBezTo>
                    <a:pt x="1537" y="1589"/>
                    <a:pt x="1020" y="2435"/>
                    <a:pt x="565" y="3313"/>
                  </a:cubicBezTo>
                  <a:cubicBezTo>
                    <a:pt x="1" y="4421"/>
                    <a:pt x="986" y="5406"/>
                    <a:pt x="1941" y="5406"/>
                  </a:cubicBezTo>
                  <a:cubicBezTo>
                    <a:pt x="2391" y="5406"/>
                    <a:pt x="2834" y="5188"/>
                    <a:pt x="3105" y="4661"/>
                  </a:cubicBezTo>
                  <a:cubicBezTo>
                    <a:pt x="3543" y="3783"/>
                    <a:pt x="4061" y="2937"/>
                    <a:pt x="4578" y="2106"/>
                  </a:cubicBezTo>
                  <a:cubicBezTo>
                    <a:pt x="5001" y="1432"/>
                    <a:pt x="4641" y="507"/>
                    <a:pt x="3998" y="163"/>
                  </a:cubicBezTo>
                  <a:cubicBezTo>
                    <a:pt x="3786" y="52"/>
                    <a:pt x="3567" y="1"/>
                    <a:pt x="33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789;p52"/>
            <p:cNvSpPr/>
            <p:nvPr/>
          </p:nvSpPr>
          <p:spPr>
            <a:xfrm>
              <a:off x="7034360" y="2713871"/>
              <a:ext cx="370481" cy="241938"/>
            </a:xfrm>
            <a:custGeom>
              <a:avLst/>
              <a:gdLst/>
              <a:ahLst/>
              <a:cxnLst/>
              <a:rect l="l" t="t" r="r" b="b"/>
              <a:pathLst>
                <a:path w="6286" h="4105" extrusionOk="0">
                  <a:moveTo>
                    <a:pt x="1620" y="1"/>
                  </a:moveTo>
                  <a:cubicBezTo>
                    <a:pt x="1109" y="1"/>
                    <a:pt x="618" y="256"/>
                    <a:pt x="345" y="746"/>
                  </a:cubicBezTo>
                  <a:cubicBezTo>
                    <a:pt x="1" y="1404"/>
                    <a:pt x="236" y="2345"/>
                    <a:pt x="941" y="2674"/>
                  </a:cubicBezTo>
                  <a:cubicBezTo>
                    <a:pt x="2054" y="3207"/>
                    <a:pt x="3214" y="3614"/>
                    <a:pt x="4374" y="4038"/>
                  </a:cubicBezTo>
                  <a:cubicBezTo>
                    <a:pt x="4491" y="4084"/>
                    <a:pt x="4612" y="4105"/>
                    <a:pt x="4732" y="4105"/>
                  </a:cubicBezTo>
                  <a:cubicBezTo>
                    <a:pt x="5348" y="4105"/>
                    <a:pt x="5954" y="3552"/>
                    <a:pt x="6098" y="2987"/>
                  </a:cubicBezTo>
                  <a:cubicBezTo>
                    <a:pt x="6286" y="2157"/>
                    <a:pt x="5753" y="1530"/>
                    <a:pt x="5032" y="1263"/>
                  </a:cubicBezTo>
                  <a:cubicBezTo>
                    <a:pt x="4045" y="887"/>
                    <a:pt x="3276" y="621"/>
                    <a:pt x="2289" y="150"/>
                  </a:cubicBezTo>
                  <a:cubicBezTo>
                    <a:pt x="2074" y="50"/>
                    <a:pt x="1845" y="1"/>
                    <a:pt x="16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790;p52"/>
            <p:cNvSpPr/>
            <p:nvPr/>
          </p:nvSpPr>
          <p:spPr>
            <a:xfrm>
              <a:off x="6898575" y="2624476"/>
              <a:ext cx="367652" cy="241922"/>
            </a:xfrm>
            <a:custGeom>
              <a:avLst/>
              <a:gdLst/>
              <a:ahLst/>
              <a:cxnLst/>
              <a:rect l="l" t="t" r="r" b="b"/>
              <a:pathLst>
                <a:path w="6238" h="5002" extrusionOk="0">
                  <a:moveTo>
                    <a:pt x="1653" y="1"/>
                  </a:moveTo>
                  <a:cubicBezTo>
                    <a:pt x="1413" y="1"/>
                    <a:pt x="1166" y="67"/>
                    <a:pt x="925" y="213"/>
                  </a:cubicBezTo>
                  <a:cubicBezTo>
                    <a:pt x="314" y="589"/>
                    <a:pt x="0" y="1561"/>
                    <a:pt x="471" y="2188"/>
                  </a:cubicBezTo>
                  <a:cubicBezTo>
                    <a:pt x="1254" y="3223"/>
                    <a:pt x="2242" y="4289"/>
                    <a:pt x="3433" y="4853"/>
                  </a:cubicBezTo>
                  <a:cubicBezTo>
                    <a:pt x="3652" y="4956"/>
                    <a:pt x="3866" y="5002"/>
                    <a:pt x="4068" y="5002"/>
                  </a:cubicBezTo>
                  <a:cubicBezTo>
                    <a:pt x="5401" y="5002"/>
                    <a:pt x="6237" y="3010"/>
                    <a:pt x="4781" y="2329"/>
                  </a:cubicBezTo>
                  <a:cubicBezTo>
                    <a:pt x="4327" y="2126"/>
                    <a:pt x="4138" y="1937"/>
                    <a:pt x="3762" y="1608"/>
                  </a:cubicBezTo>
                  <a:cubicBezTo>
                    <a:pt x="3590" y="1452"/>
                    <a:pt x="3417" y="1279"/>
                    <a:pt x="3261" y="1107"/>
                  </a:cubicBezTo>
                  <a:cubicBezTo>
                    <a:pt x="3182" y="1028"/>
                    <a:pt x="3104" y="934"/>
                    <a:pt x="3041" y="856"/>
                  </a:cubicBezTo>
                  <a:cubicBezTo>
                    <a:pt x="3010" y="821"/>
                    <a:pt x="2985" y="795"/>
                    <a:pt x="2966" y="775"/>
                  </a:cubicBezTo>
                  <a:lnTo>
                    <a:pt x="2966" y="775"/>
                  </a:lnTo>
                  <a:cubicBezTo>
                    <a:pt x="2952" y="755"/>
                    <a:pt x="2931" y="725"/>
                    <a:pt x="2900" y="684"/>
                  </a:cubicBezTo>
                  <a:cubicBezTo>
                    <a:pt x="2587" y="266"/>
                    <a:pt x="2134" y="1"/>
                    <a:pt x="16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791;p52"/>
            <p:cNvSpPr/>
            <p:nvPr/>
          </p:nvSpPr>
          <p:spPr>
            <a:xfrm>
              <a:off x="6857904" y="2702260"/>
              <a:ext cx="391463" cy="255258"/>
            </a:xfrm>
            <a:custGeom>
              <a:avLst/>
              <a:gdLst/>
              <a:ahLst/>
              <a:cxnLst/>
              <a:rect l="l" t="t" r="r" b="b"/>
              <a:pathLst>
                <a:path w="6642" h="4331" extrusionOk="0">
                  <a:moveTo>
                    <a:pt x="4591" y="1"/>
                  </a:moveTo>
                  <a:cubicBezTo>
                    <a:pt x="4351" y="1"/>
                    <a:pt x="4097" y="72"/>
                    <a:pt x="3841" y="238"/>
                  </a:cubicBezTo>
                  <a:cubicBezTo>
                    <a:pt x="3010" y="771"/>
                    <a:pt x="2117" y="1147"/>
                    <a:pt x="1208" y="1507"/>
                  </a:cubicBezTo>
                  <a:cubicBezTo>
                    <a:pt x="487" y="1789"/>
                    <a:pt x="1" y="2479"/>
                    <a:pt x="236" y="3279"/>
                  </a:cubicBezTo>
                  <a:cubicBezTo>
                    <a:pt x="402" y="3841"/>
                    <a:pt x="996" y="4330"/>
                    <a:pt x="1600" y="4330"/>
                  </a:cubicBezTo>
                  <a:cubicBezTo>
                    <a:pt x="1737" y="4330"/>
                    <a:pt x="1874" y="4305"/>
                    <a:pt x="2007" y="4250"/>
                  </a:cubicBezTo>
                  <a:cubicBezTo>
                    <a:pt x="3151" y="3796"/>
                    <a:pt x="4311" y="3341"/>
                    <a:pt x="5346" y="2667"/>
                  </a:cubicBezTo>
                  <a:cubicBezTo>
                    <a:pt x="6642" y="1842"/>
                    <a:pt x="5806" y="1"/>
                    <a:pt x="45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792;p52"/>
            <p:cNvSpPr/>
            <p:nvPr/>
          </p:nvSpPr>
          <p:spPr>
            <a:xfrm>
              <a:off x="7037130" y="2726247"/>
              <a:ext cx="198148" cy="349794"/>
            </a:xfrm>
            <a:custGeom>
              <a:avLst/>
              <a:gdLst/>
              <a:ahLst/>
              <a:cxnLst/>
              <a:rect l="l" t="t" r="r" b="b"/>
              <a:pathLst>
                <a:path w="3362" h="5935" extrusionOk="0">
                  <a:moveTo>
                    <a:pt x="1611" y="1"/>
                  </a:moveTo>
                  <a:cubicBezTo>
                    <a:pt x="883" y="1"/>
                    <a:pt x="134" y="479"/>
                    <a:pt x="126" y="1414"/>
                  </a:cubicBezTo>
                  <a:cubicBezTo>
                    <a:pt x="110" y="2605"/>
                    <a:pt x="1" y="3781"/>
                    <a:pt x="314" y="4941"/>
                  </a:cubicBezTo>
                  <a:cubicBezTo>
                    <a:pt x="511" y="5636"/>
                    <a:pt x="1053" y="5935"/>
                    <a:pt x="1608" y="5935"/>
                  </a:cubicBezTo>
                  <a:cubicBezTo>
                    <a:pt x="2469" y="5935"/>
                    <a:pt x="3362" y="5217"/>
                    <a:pt x="3057" y="4141"/>
                  </a:cubicBezTo>
                  <a:cubicBezTo>
                    <a:pt x="2822" y="3263"/>
                    <a:pt x="2963" y="2260"/>
                    <a:pt x="2979" y="1351"/>
                  </a:cubicBezTo>
                  <a:cubicBezTo>
                    <a:pt x="2994" y="444"/>
                    <a:pt x="2312" y="1"/>
                    <a:pt x="16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793;p52"/>
            <p:cNvSpPr/>
            <p:nvPr/>
          </p:nvSpPr>
          <p:spPr>
            <a:xfrm>
              <a:off x="7027877" y="2527337"/>
              <a:ext cx="189071" cy="339893"/>
            </a:xfrm>
            <a:custGeom>
              <a:avLst/>
              <a:gdLst/>
              <a:ahLst/>
              <a:cxnLst/>
              <a:rect l="l" t="t" r="r" b="b"/>
              <a:pathLst>
                <a:path w="3208" h="5767" extrusionOk="0">
                  <a:moveTo>
                    <a:pt x="1440" y="1"/>
                  </a:moveTo>
                  <a:cubicBezTo>
                    <a:pt x="1394" y="1"/>
                    <a:pt x="1348" y="3"/>
                    <a:pt x="1302" y="8"/>
                  </a:cubicBezTo>
                  <a:cubicBezTo>
                    <a:pt x="487" y="102"/>
                    <a:pt x="1" y="808"/>
                    <a:pt x="32" y="1591"/>
                  </a:cubicBezTo>
                  <a:cubicBezTo>
                    <a:pt x="64" y="2579"/>
                    <a:pt x="111" y="3566"/>
                    <a:pt x="236" y="4538"/>
                  </a:cubicBezTo>
                  <a:cubicBezTo>
                    <a:pt x="344" y="5377"/>
                    <a:pt x="996" y="5767"/>
                    <a:pt x="1651" y="5767"/>
                  </a:cubicBezTo>
                  <a:cubicBezTo>
                    <a:pt x="2427" y="5767"/>
                    <a:pt x="3208" y="5219"/>
                    <a:pt x="3089" y="4225"/>
                  </a:cubicBezTo>
                  <a:cubicBezTo>
                    <a:pt x="2963" y="3253"/>
                    <a:pt x="2916" y="2265"/>
                    <a:pt x="2869" y="1278"/>
                  </a:cubicBezTo>
                  <a:cubicBezTo>
                    <a:pt x="2840" y="543"/>
                    <a:pt x="2135" y="1"/>
                    <a:pt x="14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794;p52"/>
            <p:cNvSpPr/>
            <p:nvPr/>
          </p:nvSpPr>
          <p:spPr>
            <a:xfrm>
              <a:off x="7037130" y="2661182"/>
              <a:ext cx="373251" cy="209228"/>
            </a:xfrm>
            <a:custGeom>
              <a:avLst/>
              <a:gdLst/>
              <a:ahLst/>
              <a:cxnLst/>
              <a:rect l="l" t="t" r="r" b="b"/>
              <a:pathLst>
                <a:path w="6333" h="3550" extrusionOk="0">
                  <a:moveTo>
                    <a:pt x="4727" y="0"/>
                  </a:moveTo>
                  <a:cubicBezTo>
                    <a:pt x="4565" y="0"/>
                    <a:pt x="4398" y="20"/>
                    <a:pt x="4233" y="57"/>
                  </a:cubicBezTo>
                  <a:cubicBezTo>
                    <a:pt x="3214" y="308"/>
                    <a:pt x="2430" y="527"/>
                    <a:pt x="1349" y="684"/>
                  </a:cubicBezTo>
                  <a:cubicBezTo>
                    <a:pt x="581" y="809"/>
                    <a:pt x="1" y="1468"/>
                    <a:pt x="79" y="2267"/>
                  </a:cubicBezTo>
                  <a:cubicBezTo>
                    <a:pt x="151" y="2962"/>
                    <a:pt x="785" y="3549"/>
                    <a:pt x="1486" y="3549"/>
                  </a:cubicBezTo>
                  <a:cubicBezTo>
                    <a:pt x="1544" y="3549"/>
                    <a:pt x="1603" y="3545"/>
                    <a:pt x="1662" y="3537"/>
                  </a:cubicBezTo>
                  <a:cubicBezTo>
                    <a:pt x="2869" y="3349"/>
                    <a:pt x="4060" y="3019"/>
                    <a:pt x="5251" y="2737"/>
                  </a:cubicBezTo>
                  <a:cubicBezTo>
                    <a:pt x="6020" y="2549"/>
                    <a:pt x="6333" y="1546"/>
                    <a:pt x="6082" y="888"/>
                  </a:cubicBezTo>
                  <a:cubicBezTo>
                    <a:pt x="5849" y="261"/>
                    <a:pt x="5316" y="0"/>
                    <a:pt x="47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795;p52"/>
            <p:cNvSpPr/>
            <p:nvPr/>
          </p:nvSpPr>
          <p:spPr>
            <a:xfrm>
              <a:off x="6843111" y="2660357"/>
              <a:ext cx="394763" cy="194965"/>
            </a:xfrm>
            <a:custGeom>
              <a:avLst/>
              <a:gdLst/>
              <a:ahLst/>
              <a:cxnLst/>
              <a:rect l="l" t="t" r="r" b="b"/>
              <a:pathLst>
                <a:path w="6698" h="3308" extrusionOk="0">
                  <a:moveTo>
                    <a:pt x="1583" y="1"/>
                  </a:moveTo>
                  <a:cubicBezTo>
                    <a:pt x="1042" y="1"/>
                    <a:pt x="540" y="261"/>
                    <a:pt x="299" y="823"/>
                  </a:cubicBezTo>
                  <a:cubicBezTo>
                    <a:pt x="1" y="1482"/>
                    <a:pt x="267" y="2453"/>
                    <a:pt x="1020" y="2704"/>
                  </a:cubicBezTo>
                  <a:cubicBezTo>
                    <a:pt x="1973" y="3034"/>
                    <a:pt x="3051" y="3307"/>
                    <a:pt x="4096" y="3307"/>
                  </a:cubicBezTo>
                  <a:cubicBezTo>
                    <a:pt x="4391" y="3307"/>
                    <a:pt x="4683" y="3285"/>
                    <a:pt x="4970" y="3237"/>
                  </a:cubicBezTo>
                  <a:cubicBezTo>
                    <a:pt x="6698" y="2969"/>
                    <a:pt x="6514" y="378"/>
                    <a:pt x="4917" y="378"/>
                  </a:cubicBezTo>
                  <a:cubicBezTo>
                    <a:pt x="4834" y="378"/>
                    <a:pt x="4747" y="385"/>
                    <a:pt x="4656" y="400"/>
                  </a:cubicBezTo>
                  <a:cubicBezTo>
                    <a:pt x="4460" y="432"/>
                    <a:pt x="4302" y="446"/>
                    <a:pt x="4151" y="446"/>
                  </a:cubicBezTo>
                  <a:cubicBezTo>
                    <a:pt x="3927" y="446"/>
                    <a:pt x="3717" y="416"/>
                    <a:pt x="3418" y="369"/>
                  </a:cubicBezTo>
                  <a:cubicBezTo>
                    <a:pt x="3183" y="337"/>
                    <a:pt x="2948" y="290"/>
                    <a:pt x="2713" y="243"/>
                  </a:cubicBezTo>
                  <a:cubicBezTo>
                    <a:pt x="2603" y="212"/>
                    <a:pt x="2493" y="196"/>
                    <a:pt x="2383" y="165"/>
                  </a:cubicBezTo>
                  <a:cubicBezTo>
                    <a:pt x="2349" y="156"/>
                    <a:pt x="2321" y="149"/>
                    <a:pt x="2297" y="143"/>
                  </a:cubicBezTo>
                  <a:lnTo>
                    <a:pt x="2297" y="143"/>
                  </a:lnTo>
                  <a:cubicBezTo>
                    <a:pt x="2276" y="135"/>
                    <a:pt x="2239" y="122"/>
                    <a:pt x="2180" y="102"/>
                  </a:cubicBezTo>
                  <a:cubicBezTo>
                    <a:pt x="1983" y="35"/>
                    <a:pt x="1780" y="1"/>
                    <a:pt x="15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796;p52"/>
            <p:cNvSpPr/>
            <p:nvPr/>
          </p:nvSpPr>
          <p:spPr>
            <a:xfrm>
              <a:off x="6929983" y="2695129"/>
              <a:ext cx="294864" cy="335590"/>
            </a:xfrm>
            <a:custGeom>
              <a:avLst/>
              <a:gdLst/>
              <a:ahLst/>
              <a:cxnLst/>
              <a:rect l="l" t="t" r="r" b="b"/>
              <a:pathLst>
                <a:path w="5003" h="5694" extrusionOk="0">
                  <a:moveTo>
                    <a:pt x="3122" y="0"/>
                  </a:moveTo>
                  <a:cubicBezTo>
                    <a:pt x="2636" y="0"/>
                    <a:pt x="2161" y="245"/>
                    <a:pt x="1913" y="829"/>
                  </a:cubicBezTo>
                  <a:cubicBezTo>
                    <a:pt x="1536" y="1738"/>
                    <a:pt x="988" y="2553"/>
                    <a:pt x="455" y="3353"/>
                  </a:cubicBezTo>
                  <a:cubicBezTo>
                    <a:pt x="16" y="4011"/>
                    <a:pt x="0" y="4842"/>
                    <a:pt x="643" y="5375"/>
                  </a:cubicBezTo>
                  <a:cubicBezTo>
                    <a:pt x="892" y="5581"/>
                    <a:pt x="1241" y="5693"/>
                    <a:pt x="1588" y="5693"/>
                  </a:cubicBezTo>
                  <a:cubicBezTo>
                    <a:pt x="2005" y="5693"/>
                    <a:pt x="2418" y="5530"/>
                    <a:pt x="2649" y="5171"/>
                  </a:cubicBezTo>
                  <a:cubicBezTo>
                    <a:pt x="3339" y="4152"/>
                    <a:pt x="4044" y="3133"/>
                    <a:pt x="4530" y="1989"/>
                  </a:cubicBezTo>
                  <a:cubicBezTo>
                    <a:pt x="5002" y="880"/>
                    <a:pt x="4043" y="0"/>
                    <a:pt x="3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797;p52"/>
            <p:cNvSpPr/>
            <p:nvPr/>
          </p:nvSpPr>
          <p:spPr>
            <a:xfrm>
              <a:off x="7019567" y="2709804"/>
              <a:ext cx="341955" cy="319500"/>
            </a:xfrm>
            <a:custGeom>
              <a:avLst/>
              <a:gdLst/>
              <a:ahLst/>
              <a:cxnLst/>
              <a:rect l="l" t="t" r="r" b="b"/>
              <a:pathLst>
                <a:path w="5802" h="5421" extrusionOk="0">
                  <a:moveTo>
                    <a:pt x="1985" y="0"/>
                  </a:moveTo>
                  <a:cubicBezTo>
                    <a:pt x="988" y="0"/>
                    <a:pt x="1" y="1169"/>
                    <a:pt x="722" y="2273"/>
                  </a:cubicBezTo>
                  <a:cubicBezTo>
                    <a:pt x="1380" y="3260"/>
                    <a:pt x="1944" y="4295"/>
                    <a:pt x="2869" y="5078"/>
                  </a:cubicBezTo>
                  <a:cubicBezTo>
                    <a:pt x="3153" y="5319"/>
                    <a:pt x="3454" y="5420"/>
                    <a:pt x="3740" y="5420"/>
                  </a:cubicBezTo>
                  <a:cubicBezTo>
                    <a:pt x="4876" y="5420"/>
                    <a:pt x="5801" y="3820"/>
                    <a:pt x="4687" y="2868"/>
                  </a:cubicBezTo>
                  <a:cubicBezTo>
                    <a:pt x="3982" y="2273"/>
                    <a:pt x="3559" y="1379"/>
                    <a:pt x="3057" y="611"/>
                  </a:cubicBezTo>
                  <a:cubicBezTo>
                    <a:pt x="2766" y="179"/>
                    <a:pt x="2375" y="0"/>
                    <a:pt x="19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798;p52"/>
            <p:cNvSpPr/>
            <p:nvPr/>
          </p:nvSpPr>
          <p:spPr>
            <a:xfrm>
              <a:off x="7014263" y="2718350"/>
              <a:ext cx="218422" cy="146401"/>
            </a:xfrm>
            <a:custGeom>
              <a:avLst/>
              <a:gdLst/>
              <a:ahLst/>
              <a:cxnLst/>
              <a:rect l="l" t="t" r="r" b="b"/>
              <a:pathLst>
                <a:path w="3706" h="2484" extrusionOk="0">
                  <a:moveTo>
                    <a:pt x="1754" y="1"/>
                  </a:moveTo>
                  <a:cubicBezTo>
                    <a:pt x="561" y="1"/>
                    <a:pt x="1" y="1750"/>
                    <a:pt x="1345" y="2347"/>
                  </a:cubicBezTo>
                  <a:cubicBezTo>
                    <a:pt x="1555" y="2442"/>
                    <a:pt x="1755" y="2484"/>
                    <a:pt x="1940" y="2484"/>
                  </a:cubicBezTo>
                  <a:cubicBezTo>
                    <a:pt x="3135" y="2484"/>
                    <a:pt x="3705" y="734"/>
                    <a:pt x="2348" y="137"/>
                  </a:cubicBezTo>
                  <a:cubicBezTo>
                    <a:pt x="2138" y="43"/>
                    <a:pt x="1938" y="1"/>
                    <a:pt x="17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799;p52"/>
            <p:cNvSpPr/>
            <p:nvPr/>
          </p:nvSpPr>
          <p:spPr>
            <a:xfrm>
              <a:off x="5972795" y="2168298"/>
              <a:ext cx="176636" cy="304943"/>
            </a:xfrm>
            <a:custGeom>
              <a:avLst/>
              <a:gdLst/>
              <a:ahLst/>
              <a:cxnLst/>
              <a:rect l="l" t="t" r="r" b="b"/>
              <a:pathLst>
                <a:path w="2997" h="5174" extrusionOk="0">
                  <a:moveTo>
                    <a:pt x="1624" y="0"/>
                  </a:moveTo>
                  <a:cubicBezTo>
                    <a:pt x="931" y="0"/>
                    <a:pt x="422" y="532"/>
                    <a:pt x="332" y="1194"/>
                  </a:cubicBezTo>
                  <a:cubicBezTo>
                    <a:pt x="207" y="2072"/>
                    <a:pt x="97" y="2950"/>
                    <a:pt x="50" y="3843"/>
                  </a:cubicBezTo>
                  <a:cubicBezTo>
                    <a:pt x="0" y="4711"/>
                    <a:pt x="691" y="5173"/>
                    <a:pt x="1369" y="5173"/>
                  </a:cubicBezTo>
                  <a:cubicBezTo>
                    <a:pt x="1978" y="5173"/>
                    <a:pt x="2576" y="4801"/>
                    <a:pt x="2620" y="4015"/>
                  </a:cubicBezTo>
                  <a:cubicBezTo>
                    <a:pt x="2667" y="3138"/>
                    <a:pt x="2777" y="2244"/>
                    <a:pt x="2902" y="1367"/>
                  </a:cubicBezTo>
                  <a:cubicBezTo>
                    <a:pt x="2997" y="677"/>
                    <a:pt x="2370" y="50"/>
                    <a:pt x="1711" y="3"/>
                  </a:cubicBezTo>
                  <a:cubicBezTo>
                    <a:pt x="1682" y="1"/>
                    <a:pt x="1652" y="0"/>
                    <a:pt x="16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800;p52"/>
            <p:cNvSpPr/>
            <p:nvPr/>
          </p:nvSpPr>
          <p:spPr>
            <a:xfrm>
              <a:off x="5972913" y="2317937"/>
              <a:ext cx="336356" cy="157599"/>
            </a:xfrm>
            <a:custGeom>
              <a:avLst/>
              <a:gdLst/>
              <a:ahLst/>
              <a:cxnLst/>
              <a:rect l="l" t="t" r="r" b="b"/>
              <a:pathLst>
                <a:path w="5707" h="2674" extrusionOk="0">
                  <a:moveTo>
                    <a:pt x="4175" y="1"/>
                  </a:moveTo>
                  <a:cubicBezTo>
                    <a:pt x="4142" y="1"/>
                    <a:pt x="4109" y="2"/>
                    <a:pt x="4076" y="3"/>
                  </a:cubicBezTo>
                  <a:cubicBezTo>
                    <a:pt x="3235" y="59"/>
                    <a:pt x="2569" y="115"/>
                    <a:pt x="1732" y="115"/>
                  </a:cubicBezTo>
                  <a:cubicBezTo>
                    <a:pt x="1633" y="115"/>
                    <a:pt x="1531" y="114"/>
                    <a:pt x="1427" y="113"/>
                  </a:cubicBezTo>
                  <a:cubicBezTo>
                    <a:pt x="1416" y="113"/>
                    <a:pt x="1405" y="112"/>
                    <a:pt x="1394" y="112"/>
                  </a:cubicBezTo>
                  <a:cubicBezTo>
                    <a:pt x="702" y="112"/>
                    <a:pt x="94" y="594"/>
                    <a:pt x="48" y="1304"/>
                  </a:cubicBezTo>
                  <a:cubicBezTo>
                    <a:pt x="1" y="1978"/>
                    <a:pt x="549" y="2652"/>
                    <a:pt x="1239" y="2668"/>
                  </a:cubicBezTo>
                  <a:cubicBezTo>
                    <a:pt x="1391" y="2672"/>
                    <a:pt x="1543" y="2674"/>
                    <a:pt x="1695" y="2674"/>
                  </a:cubicBezTo>
                  <a:cubicBezTo>
                    <a:pt x="2652" y="2674"/>
                    <a:pt x="3601" y="2596"/>
                    <a:pt x="4562" y="2542"/>
                  </a:cubicBezTo>
                  <a:cubicBezTo>
                    <a:pt x="5267" y="2495"/>
                    <a:pt x="5706" y="1649"/>
                    <a:pt x="5581" y="1038"/>
                  </a:cubicBezTo>
                  <a:cubicBezTo>
                    <a:pt x="5446" y="306"/>
                    <a:pt x="4842" y="1"/>
                    <a:pt x="41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801;p52"/>
            <p:cNvSpPr/>
            <p:nvPr/>
          </p:nvSpPr>
          <p:spPr>
            <a:xfrm>
              <a:off x="5806653" y="2257232"/>
              <a:ext cx="351444" cy="202274"/>
            </a:xfrm>
            <a:custGeom>
              <a:avLst/>
              <a:gdLst/>
              <a:ahLst/>
              <a:cxnLst/>
              <a:rect l="l" t="t" r="r" b="b"/>
              <a:pathLst>
                <a:path w="5963" h="3432" extrusionOk="0">
                  <a:moveTo>
                    <a:pt x="1402" y="1"/>
                  </a:moveTo>
                  <a:cubicBezTo>
                    <a:pt x="1009" y="1"/>
                    <a:pt x="633" y="168"/>
                    <a:pt x="377" y="547"/>
                  </a:cubicBezTo>
                  <a:cubicBezTo>
                    <a:pt x="0" y="1080"/>
                    <a:pt x="94" y="1989"/>
                    <a:pt x="706" y="2334"/>
                  </a:cubicBezTo>
                  <a:cubicBezTo>
                    <a:pt x="1740" y="2898"/>
                    <a:pt x="2947" y="3416"/>
                    <a:pt x="4138" y="3431"/>
                  </a:cubicBezTo>
                  <a:cubicBezTo>
                    <a:pt x="4148" y="3431"/>
                    <a:pt x="4158" y="3432"/>
                    <a:pt x="4168" y="3432"/>
                  </a:cubicBezTo>
                  <a:cubicBezTo>
                    <a:pt x="5786" y="3432"/>
                    <a:pt x="5962" y="892"/>
                    <a:pt x="4311" y="876"/>
                  </a:cubicBezTo>
                  <a:cubicBezTo>
                    <a:pt x="3872" y="861"/>
                    <a:pt x="3637" y="782"/>
                    <a:pt x="3214" y="641"/>
                  </a:cubicBezTo>
                  <a:cubicBezTo>
                    <a:pt x="3010" y="579"/>
                    <a:pt x="2806" y="500"/>
                    <a:pt x="2618" y="422"/>
                  </a:cubicBezTo>
                  <a:cubicBezTo>
                    <a:pt x="2524" y="375"/>
                    <a:pt x="2430" y="343"/>
                    <a:pt x="2336" y="296"/>
                  </a:cubicBezTo>
                  <a:cubicBezTo>
                    <a:pt x="2307" y="284"/>
                    <a:pt x="2283" y="273"/>
                    <a:pt x="2263" y="264"/>
                  </a:cubicBezTo>
                  <a:lnTo>
                    <a:pt x="2263" y="264"/>
                  </a:lnTo>
                  <a:cubicBezTo>
                    <a:pt x="2247" y="253"/>
                    <a:pt x="2217" y="234"/>
                    <a:pt x="2163" y="202"/>
                  </a:cubicBezTo>
                  <a:cubicBezTo>
                    <a:pt x="1922" y="72"/>
                    <a:pt x="1658" y="1"/>
                    <a:pt x="14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802;p52"/>
            <p:cNvSpPr/>
            <p:nvPr/>
          </p:nvSpPr>
          <p:spPr>
            <a:xfrm>
              <a:off x="5847319" y="2316581"/>
              <a:ext cx="300640" cy="285729"/>
            </a:xfrm>
            <a:custGeom>
              <a:avLst/>
              <a:gdLst/>
              <a:ahLst/>
              <a:cxnLst/>
              <a:rect l="l" t="t" r="r" b="b"/>
              <a:pathLst>
                <a:path w="5101" h="4848" extrusionOk="0">
                  <a:moveTo>
                    <a:pt x="3313" y="1"/>
                  </a:moveTo>
                  <a:cubicBezTo>
                    <a:pt x="2954" y="1"/>
                    <a:pt x="2596" y="164"/>
                    <a:pt x="2336" y="559"/>
                  </a:cubicBezTo>
                  <a:cubicBezTo>
                    <a:pt x="1850" y="1311"/>
                    <a:pt x="1238" y="1938"/>
                    <a:pt x="627" y="2565"/>
                  </a:cubicBezTo>
                  <a:cubicBezTo>
                    <a:pt x="141" y="3083"/>
                    <a:pt x="0" y="3819"/>
                    <a:pt x="486" y="4384"/>
                  </a:cubicBezTo>
                  <a:cubicBezTo>
                    <a:pt x="730" y="4673"/>
                    <a:pt x="1130" y="4847"/>
                    <a:pt x="1518" y="4847"/>
                  </a:cubicBezTo>
                  <a:cubicBezTo>
                    <a:pt x="1804" y="4847"/>
                    <a:pt x="2083" y="4753"/>
                    <a:pt x="2288" y="4540"/>
                  </a:cubicBezTo>
                  <a:cubicBezTo>
                    <a:pt x="3057" y="3741"/>
                    <a:pt x="3856" y="2942"/>
                    <a:pt x="4452" y="2017"/>
                  </a:cubicBezTo>
                  <a:cubicBezTo>
                    <a:pt x="5101" y="1021"/>
                    <a:pt x="4208" y="1"/>
                    <a:pt x="33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803;p52"/>
            <p:cNvSpPr/>
            <p:nvPr/>
          </p:nvSpPr>
          <p:spPr>
            <a:xfrm>
              <a:off x="5960124" y="2333083"/>
              <a:ext cx="273411" cy="301406"/>
            </a:xfrm>
            <a:custGeom>
              <a:avLst/>
              <a:gdLst/>
              <a:ahLst/>
              <a:cxnLst/>
              <a:rect l="l" t="t" r="r" b="b"/>
              <a:pathLst>
                <a:path w="4639" h="5114" extrusionOk="0">
                  <a:moveTo>
                    <a:pt x="1703" y="1"/>
                  </a:moveTo>
                  <a:cubicBezTo>
                    <a:pt x="873" y="1"/>
                    <a:pt x="1" y="833"/>
                    <a:pt x="437" y="1831"/>
                  </a:cubicBezTo>
                  <a:cubicBezTo>
                    <a:pt x="860" y="2818"/>
                    <a:pt x="1205" y="3821"/>
                    <a:pt x="1895" y="4652"/>
                  </a:cubicBezTo>
                  <a:cubicBezTo>
                    <a:pt x="2161" y="4978"/>
                    <a:pt x="2486" y="5113"/>
                    <a:pt x="2805" y="5113"/>
                  </a:cubicBezTo>
                  <a:cubicBezTo>
                    <a:pt x="3745" y="5113"/>
                    <a:pt x="4638" y="3938"/>
                    <a:pt x="3854" y="2991"/>
                  </a:cubicBezTo>
                  <a:cubicBezTo>
                    <a:pt x="3321" y="2364"/>
                    <a:pt x="3086" y="1486"/>
                    <a:pt x="2757" y="734"/>
                  </a:cubicBezTo>
                  <a:cubicBezTo>
                    <a:pt x="2535" y="216"/>
                    <a:pt x="2125" y="1"/>
                    <a:pt x="17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804;p52"/>
            <p:cNvSpPr/>
            <p:nvPr/>
          </p:nvSpPr>
          <p:spPr>
            <a:xfrm>
              <a:off x="5886099" y="2177963"/>
              <a:ext cx="258854" cy="288381"/>
            </a:xfrm>
            <a:custGeom>
              <a:avLst/>
              <a:gdLst/>
              <a:ahLst/>
              <a:cxnLst/>
              <a:rect l="l" t="t" r="r" b="b"/>
              <a:pathLst>
                <a:path w="4392" h="4893" extrusionOk="0">
                  <a:moveTo>
                    <a:pt x="1431" y="0"/>
                  </a:moveTo>
                  <a:cubicBezTo>
                    <a:pt x="1198" y="0"/>
                    <a:pt x="966" y="56"/>
                    <a:pt x="768" y="168"/>
                  </a:cubicBezTo>
                  <a:cubicBezTo>
                    <a:pt x="141" y="544"/>
                    <a:pt x="0" y="1297"/>
                    <a:pt x="314" y="1924"/>
                  </a:cubicBezTo>
                  <a:cubicBezTo>
                    <a:pt x="706" y="2723"/>
                    <a:pt x="1113" y="3522"/>
                    <a:pt x="1568" y="4275"/>
                  </a:cubicBezTo>
                  <a:cubicBezTo>
                    <a:pt x="1832" y="4711"/>
                    <a:pt x="2224" y="4893"/>
                    <a:pt x="2616" y="4893"/>
                  </a:cubicBezTo>
                  <a:cubicBezTo>
                    <a:pt x="3503" y="4893"/>
                    <a:pt x="4392" y="3963"/>
                    <a:pt x="3794" y="2974"/>
                  </a:cubicBezTo>
                  <a:cubicBezTo>
                    <a:pt x="3323" y="2221"/>
                    <a:pt x="2931" y="1422"/>
                    <a:pt x="2540" y="623"/>
                  </a:cubicBezTo>
                  <a:cubicBezTo>
                    <a:pt x="2333" y="209"/>
                    <a:pt x="1881" y="0"/>
                    <a:pt x="14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4805;p52"/>
            <p:cNvSpPr/>
            <p:nvPr/>
          </p:nvSpPr>
          <p:spPr>
            <a:xfrm>
              <a:off x="5957236" y="2211557"/>
              <a:ext cx="315080" cy="256083"/>
            </a:xfrm>
            <a:custGeom>
              <a:avLst/>
              <a:gdLst/>
              <a:ahLst/>
              <a:cxnLst/>
              <a:rect l="l" t="t" r="r" b="b"/>
              <a:pathLst>
                <a:path w="5346" h="4345" extrusionOk="0">
                  <a:moveTo>
                    <a:pt x="3944" y="0"/>
                  </a:moveTo>
                  <a:cubicBezTo>
                    <a:pt x="3607" y="0"/>
                    <a:pt x="3263" y="141"/>
                    <a:pt x="2963" y="366"/>
                  </a:cubicBezTo>
                  <a:cubicBezTo>
                    <a:pt x="2210" y="946"/>
                    <a:pt x="1662" y="1401"/>
                    <a:pt x="831" y="1949"/>
                  </a:cubicBezTo>
                  <a:cubicBezTo>
                    <a:pt x="235" y="2325"/>
                    <a:pt x="0" y="3078"/>
                    <a:pt x="361" y="3705"/>
                  </a:cubicBezTo>
                  <a:cubicBezTo>
                    <a:pt x="593" y="4096"/>
                    <a:pt x="1047" y="4345"/>
                    <a:pt x="1496" y="4345"/>
                  </a:cubicBezTo>
                  <a:cubicBezTo>
                    <a:pt x="1712" y="4345"/>
                    <a:pt x="1928" y="4287"/>
                    <a:pt x="2116" y="4159"/>
                  </a:cubicBezTo>
                  <a:cubicBezTo>
                    <a:pt x="3057" y="3564"/>
                    <a:pt x="3903" y="2858"/>
                    <a:pt x="4781" y="2184"/>
                  </a:cubicBezTo>
                  <a:cubicBezTo>
                    <a:pt x="5345" y="1761"/>
                    <a:pt x="5236" y="821"/>
                    <a:pt x="4781" y="366"/>
                  </a:cubicBezTo>
                  <a:cubicBezTo>
                    <a:pt x="4531" y="109"/>
                    <a:pt x="4241" y="0"/>
                    <a:pt x="39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4806;p52"/>
            <p:cNvSpPr/>
            <p:nvPr/>
          </p:nvSpPr>
          <p:spPr>
            <a:xfrm>
              <a:off x="5797400" y="2298075"/>
              <a:ext cx="347024" cy="204160"/>
            </a:xfrm>
            <a:custGeom>
              <a:avLst/>
              <a:gdLst/>
              <a:ahLst/>
              <a:cxnLst/>
              <a:rect l="l" t="t" r="r" b="b"/>
              <a:pathLst>
                <a:path w="5888" h="3464" extrusionOk="0">
                  <a:moveTo>
                    <a:pt x="4100" y="1"/>
                  </a:moveTo>
                  <a:cubicBezTo>
                    <a:pt x="3888" y="1"/>
                    <a:pt x="3662" y="65"/>
                    <a:pt x="3433" y="215"/>
                  </a:cubicBezTo>
                  <a:cubicBezTo>
                    <a:pt x="3073" y="465"/>
                    <a:pt x="2838" y="528"/>
                    <a:pt x="2414" y="654"/>
                  </a:cubicBezTo>
                  <a:cubicBezTo>
                    <a:pt x="2195" y="716"/>
                    <a:pt x="1991" y="763"/>
                    <a:pt x="1787" y="795"/>
                  </a:cubicBezTo>
                  <a:cubicBezTo>
                    <a:pt x="1693" y="826"/>
                    <a:pt x="1584" y="842"/>
                    <a:pt x="1490" y="857"/>
                  </a:cubicBezTo>
                  <a:cubicBezTo>
                    <a:pt x="1465" y="862"/>
                    <a:pt x="1444" y="865"/>
                    <a:pt x="1426" y="869"/>
                  </a:cubicBezTo>
                  <a:lnTo>
                    <a:pt x="1426" y="869"/>
                  </a:lnTo>
                  <a:cubicBezTo>
                    <a:pt x="1425" y="867"/>
                    <a:pt x="1419" y="866"/>
                    <a:pt x="1406" y="866"/>
                  </a:cubicBezTo>
                  <a:cubicBezTo>
                    <a:pt x="1386" y="866"/>
                    <a:pt x="1348" y="868"/>
                    <a:pt x="1286" y="873"/>
                  </a:cubicBezTo>
                  <a:cubicBezTo>
                    <a:pt x="596" y="951"/>
                    <a:pt x="1" y="1422"/>
                    <a:pt x="1" y="2174"/>
                  </a:cubicBezTo>
                  <a:cubicBezTo>
                    <a:pt x="1" y="2790"/>
                    <a:pt x="548" y="3463"/>
                    <a:pt x="1200" y="3463"/>
                  </a:cubicBezTo>
                  <a:cubicBezTo>
                    <a:pt x="1228" y="3463"/>
                    <a:pt x="1257" y="3462"/>
                    <a:pt x="1286" y="3459"/>
                  </a:cubicBezTo>
                  <a:cubicBezTo>
                    <a:pt x="2461" y="3350"/>
                    <a:pt x="3747" y="3099"/>
                    <a:pt x="4734" y="2440"/>
                  </a:cubicBezTo>
                  <a:cubicBezTo>
                    <a:pt x="5887" y="1681"/>
                    <a:pt x="5178" y="1"/>
                    <a:pt x="41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807;p52"/>
            <p:cNvSpPr/>
            <p:nvPr/>
          </p:nvSpPr>
          <p:spPr>
            <a:xfrm>
              <a:off x="5936903" y="2314636"/>
              <a:ext cx="176518" cy="322801"/>
            </a:xfrm>
            <a:custGeom>
              <a:avLst/>
              <a:gdLst/>
              <a:ahLst/>
              <a:cxnLst/>
              <a:rect l="l" t="t" r="r" b="b"/>
              <a:pathLst>
                <a:path w="2995" h="5477" extrusionOk="0">
                  <a:moveTo>
                    <a:pt x="1670" y="0"/>
                  </a:moveTo>
                  <a:cubicBezTo>
                    <a:pt x="1027" y="0"/>
                    <a:pt x="392" y="412"/>
                    <a:pt x="408" y="1235"/>
                  </a:cubicBezTo>
                  <a:cubicBezTo>
                    <a:pt x="424" y="2128"/>
                    <a:pt x="283" y="2990"/>
                    <a:pt x="126" y="3852"/>
                  </a:cubicBezTo>
                  <a:cubicBezTo>
                    <a:pt x="0" y="4558"/>
                    <a:pt x="298" y="5247"/>
                    <a:pt x="1019" y="5435"/>
                  </a:cubicBezTo>
                  <a:cubicBezTo>
                    <a:pt x="1121" y="5463"/>
                    <a:pt x="1229" y="5477"/>
                    <a:pt x="1339" y="5477"/>
                  </a:cubicBezTo>
                  <a:cubicBezTo>
                    <a:pt x="1902" y="5477"/>
                    <a:pt x="2511" y="5119"/>
                    <a:pt x="2602" y="4542"/>
                  </a:cubicBezTo>
                  <a:cubicBezTo>
                    <a:pt x="2790" y="3460"/>
                    <a:pt x="2994" y="2348"/>
                    <a:pt x="2979" y="1235"/>
                  </a:cubicBezTo>
                  <a:cubicBezTo>
                    <a:pt x="2963" y="412"/>
                    <a:pt x="2312" y="0"/>
                    <a:pt x="1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808;p52"/>
            <p:cNvSpPr/>
            <p:nvPr/>
          </p:nvSpPr>
          <p:spPr>
            <a:xfrm>
              <a:off x="5944682" y="2319705"/>
              <a:ext cx="358458" cy="235632"/>
            </a:xfrm>
            <a:custGeom>
              <a:avLst/>
              <a:gdLst/>
              <a:ahLst/>
              <a:cxnLst/>
              <a:rect l="l" t="t" r="r" b="b"/>
              <a:pathLst>
                <a:path w="6082" h="3998" extrusionOk="0">
                  <a:moveTo>
                    <a:pt x="1806" y="1"/>
                  </a:moveTo>
                  <a:cubicBezTo>
                    <a:pt x="714" y="1"/>
                    <a:pt x="0" y="1685"/>
                    <a:pt x="1169" y="2434"/>
                  </a:cubicBezTo>
                  <a:cubicBezTo>
                    <a:pt x="2063" y="2998"/>
                    <a:pt x="2909" y="3641"/>
                    <a:pt x="3944" y="3939"/>
                  </a:cubicBezTo>
                  <a:cubicBezTo>
                    <a:pt x="4081" y="3979"/>
                    <a:pt x="4211" y="3997"/>
                    <a:pt x="4333" y="3997"/>
                  </a:cubicBezTo>
                  <a:cubicBezTo>
                    <a:pt x="5641" y="3997"/>
                    <a:pt x="6081" y="1878"/>
                    <a:pt x="4633" y="1462"/>
                  </a:cubicBezTo>
                  <a:cubicBezTo>
                    <a:pt x="3850" y="1227"/>
                    <a:pt x="3160" y="647"/>
                    <a:pt x="2470" y="208"/>
                  </a:cubicBezTo>
                  <a:cubicBezTo>
                    <a:pt x="2242" y="64"/>
                    <a:pt x="2017" y="1"/>
                    <a:pt x="18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809;p52"/>
            <p:cNvSpPr/>
            <p:nvPr/>
          </p:nvSpPr>
          <p:spPr>
            <a:xfrm>
              <a:off x="5952580" y="2332848"/>
              <a:ext cx="182058" cy="129427"/>
            </a:xfrm>
            <a:custGeom>
              <a:avLst/>
              <a:gdLst/>
              <a:ahLst/>
              <a:cxnLst/>
              <a:rect l="l" t="t" r="r" b="b"/>
              <a:pathLst>
                <a:path w="3089" h="2196" extrusionOk="0">
                  <a:moveTo>
                    <a:pt x="1553" y="1"/>
                  </a:moveTo>
                  <a:cubicBezTo>
                    <a:pt x="1" y="1"/>
                    <a:pt x="1" y="2195"/>
                    <a:pt x="1553" y="2195"/>
                  </a:cubicBezTo>
                  <a:cubicBezTo>
                    <a:pt x="3089" y="2195"/>
                    <a:pt x="3089" y="1"/>
                    <a:pt x="15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21461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576" y="195486"/>
            <a:ext cx="7560840" cy="4662815"/>
          </a:xfrm>
          <a:prstGeom prst="rect">
            <a:avLst/>
          </a:prstGeom>
        </p:spPr>
        <p:txBody>
          <a:bodyPr wrap="square">
            <a:spAutoFit/>
          </a:bodyPr>
          <a:lstStyle/>
          <a:p>
            <a:pPr algn="just" fontAlgn="base">
              <a:lnSpc>
                <a:spcPct val="150000"/>
              </a:lnSpc>
            </a:pPr>
            <a:r>
              <a:rPr lang="pt-BR" sz="2200" i="1" dirty="0">
                <a:solidFill>
                  <a:srgbClr val="002060"/>
                </a:solidFill>
              </a:rPr>
              <a:t>Ví dụ 2: Lĩnh vực PT TC&amp;KNXH</a:t>
            </a:r>
            <a:endParaRPr lang="en-US" sz="2200" i="1" dirty="0">
              <a:solidFill>
                <a:srgbClr val="002060"/>
              </a:solidFill>
            </a:endParaRPr>
          </a:p>
          <a:p>
            <a:pPr algn="just" fontAlgn="base">
              <a:lnSpc>
                <a:spcPct val="150000"/>
              </a:lnSpc>
            </a:pPr>
            <a:r>
              <a:rPr lang="pt-BR" sz="2200" i="1" dirty="0">
                <a:solidFill>
                  <a:srgbClr val="002060"/>
                </a:solidFill>
              </a:rPr>
              <a:t>Mục tiêu: Trẻ biết các danh lam thắng cảnh, các ngày hội lễ, sự kiện văn hóa.</a:t>
            </a:r>
            <a:endParaRPr lang="en-US" sz="2200" i="1" dirty="0">
              <a:solidFill>
                <a:srgbClr val="002060"/>
              </a:solidFill>
            </a:endParaRPr>
          </a:p>
          <a:p>
            <a:pPr algn="just" fontAlgn="base">
              <a:lnSpc>
                <a:spcPct val="150000"/>
              </a:lnSpc>
            </a:pPr>
            <a:r>
              <a:rPr lang="pt-BR" sz="2200" i="1" dirty="0">
                <a:solidFill>
                  <a:srgbClr val="002060"/>
                </a:solidFill>
              </a:rPr>
              <a:t>Nội dung: Đặc điểm nổi bật của một số di tích danh lam, thắng cảnh, ngày hội, lễ, sự kiện văn hóa của quê hương đất nước.</a:t>
            </a:r>
            <a:endParaRPr lang="en-US" sz="2200" i="1" dirty="0">
              <a:solidFill>
                <a:srgbClr val="002060"/>
              </a:solidFill>
            </a:endParaRPr>
          </a:p>
          <a:p>
            <a:pPr algn="just" fontAlgn="base">
              <a:lnSpc>
                <a:spcPct val="150000"/>
              </a:lnSpc>
            </a:pPr>
            <a:r>
              <a:rPr lang="pt-BR" sz="2200" i="1" dirty="0">
                <a:solidFill>
                  <a:srgbClr val="002060"/>
                </a:solidFill>
              </a:rPr>
              <a:t>Nội dung rộng, cần chọn lựa nội dung chỉ lấy những gì nổi bật ở nơi trẻ sinh sống có liên quan đến mục tiêu. Đặc điểm nổi bật ở địa phương</a:t>
            </a:r>
            <a:r>
              <a:rPr lang="vi-VN" sz="2200" i="1" dirty="0">
                <a:solidFill>
                  <a:srgbClr val="002060"/>
                </a:solidFill>
              </a:rPr>
              <a:t>…</a:t>
            </a:r>
            <a:endParaRPr lang="en-US" sz="2200" i="1" dirty="0">
              <a:solidFill>
                <a:srgbClr val="00206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6356" y="4045446"/>
            <a:ext cx="1080120" cy="1080120"/>
          </a:xfrm>
          <a:prstGeom prst="ellipse">
            <a:avLst/>
          </a:prstGeom>
          <a:ln>
            <a:noFill/>
          </a:ln>
          <a:effectLst>
            <a:softEdge rad="112500"/>
          </a:effectLst>
        </p:spPr>
      </p:pic>
      <p:grpSp>
        <p:nvGrpSpPr>
          <p:cNvPr id="5" name="Google Shape;4998;p55"/>
          <p:cNvGrpSpPr/>
          <p:nvPr/>
        </p:nvGrpSpPr>
        <p:grpSpPr>
          <a:xfrm rot="20342563">
            <a:off x="5364088" y="1275606"/>
            <a:ext cx="317901" cy="453129"/>
            <a:chOff x="4200107" y="3309325"/>
            <a:chExt cx="251404" cy="358346"/>
          </a:xfrm>
        </p:grpSpPr>
        <p:sp>
          <p:nvSpPr>
            <p:cNvPr id="6" name="Google Shape;4999;p55"/>
            <p:cNvSpPr/>
            <p:nvPr/>
          </p:nvSpPr>
          <p:spPr>
            <a:xfrm>
              <a:off x="4325455" y="3378767"/>
              <a:ext cx="126056" cy="49306"/>
            </a:xfrm>
            <a:custGeom>
              <a:avLst/>
              <a:gdLst/>
              <a:ahLst/>
              <a:cxnLst/>
              <a:rect l="l" t="t" r="r" b="b"/>
              <a:pathLst>
                <a:path w="5691" h="2226" extrusionOk="0">
                  <a:moveTo>
                    <a:pt x="5690" y="737"/>
                  </a:moveTo>
                  <a:cubicBezTo>
                    <a:pt x="3747" y="1630"/>
                    <a:pt x="1991" y="2226"/>
                    <a:pt x="0" y="1787"/>
                  </a:cubicBezTo>
                  <a:cubicBezTo>
                    <a:pt x="800" y="517"/>
                    <a:pt x="3370" y="0"/>
                    <a:pt x="5690" y="737"/>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000;p55"/>
            <p:cNvSpPr/>
            <p:nvPr/>
          </p:nvSpPr>
          <p:spPr>
            <a:xfrm>
              <a:off x="4325455" y="3378767"/>
              <a:ext cx="126056" cy="49306"/>
            </a:xfrm>
            <a:custGeom>
              <a:avLst/>
              <a:gdLst/>
              <a:ahLst/>
              <a:cxnLst/>
              <a:rect l="l" t="t" r="r" b="b"/>
              <a:pathLst>
                <a:path w="5691" h="2226" fill="none" extrusionOk="0">
                  <a:moveTo>
                    <a:pt x="5690" y="737"/>
                  </a:moveTo>
                  <a:cubicBezTo>
                    <a:pt x="3747" y="1630"/>
                    <a:pt x="1991" y="2226"/>
                    <a:pt x="0" y="1787"/>
                  </a:cubicBezTo>
                  <a:cubicBezTo>
                    <a:pt x="800" y="517"/>
                    <a:pt x="3370" y="0"/>
                    <a:pt x="5690" y="737"/>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001;p55"/>
            <p:cNvSpPr/>
            <p:nvPr/>
          </p:nvSpPr>
          <p:spPr>
            <a:xfrm>
              <a:off x="4200107" y="3365920"/>
              <a:ext cx="96906" cy="52097"/>
            </a:xfrm>
            <a:custGeom>
              <a:avLst/>
              <a:gdLst/>
              <a:ahLst/>
              <a:cxnLst/>
              <a:rect l="l" t="t" r="r" b="b"/>
              <a:pathLst>
                <a:path w="4375" h="2352" extrusionOk="0">
                  <a:moveTo>
                    <a:pt x="1" y="141"/>
                  </a:moveTo>
                  <a:cubicBezTo>
                    <a:pt x="2054" y="0"/>
                    <a:pt x="3920" y="956"/>
                    <a:pt x="4374" y="2351"/>
                  </a:cubicBezTo>
                  <a:cubicBezTo>
                    <a:pt x="2572" y="2351"/>
                    <a:pt x="1208" y="1615"/>
                    <a:pt x="1" y="14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002;p55"/>
            <p:cNvSpPr/>
            <p:nvPr/>
          </p:nvSpPr>
          <p:spPr>
            <a:xfrm>
              <a:off x="4200107" y="3365920"/>
              <a:ext cx="96906" cy="52097"/>
            </a:xfrm>
            <a:custGeom>
              <a:avLst/>
              <a:gdLst/>
              <a:ahLst/>
              <a:cxnLst/>
              <a:rect l="l" t="t" r="r" b="b"/>
              <a:pathLst>
                <a:path w="4375" h="2352" fill="none" extrusionOk="0">
                  <a:moveTo>
                    <a:pt x="1" y="141"/>
                  </a:moveTo>
                  <a:cubicBezTo>
                    <a:pt x="2054" y="0"/>
                    <a:pt x="3920" y="956"/>
                    <a:pt x="4374" y="2351"/>
                  </a:cubicBezTo>
                  <a:cubicBezTo>
                    <a:pt x="2572" y="2351"/>
                    <a:pt x="1208" y="1615"/>
                    <a:pt x="1" y="141"/>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003;p55"/>
            <p:cNvSpPr/>
            <p:nvPr/>
          </p:nvSpPr>
          <p:spPr>
            <a:xfrm>
              <a:off x="4298720" y="3309325"/>
              <a:ext cx="39250" cy="101735"/>
            </a:xfrm>
            <a:custGeom>
              <a:avLst/>
              <a:gdLst/>
              <a:ahLst/>
              <a:cxnLst/>
              <a:rect l="l" t="t" r="r" b="b"/>
              <a:pathLst>
                <a:path w="1772" h="4593" extrusionOk="0">
                  <a:moveTo>
                    <a:pt x="1160" y="0"/>
                  </a:moveTo>
                  <a:cubicBezTo>
                    <a:pt x="1772" y="1662"/>
                    <a:pt x="1192" y="3135"/>
                    <a:pt x="502" y="4593"/>
                  </a:cubicBezTo>
                  <a:cubicBezTo>
                    <a:pt x="0" y="2963"/>
                    <a:pt x="298" y="1442"/>
                    <a:pt x="1160"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004;p55"/>
            <p:cNvSpPr/>
            <p:nvPr/>
          </p:nvSpPr>
          <p:spPr>
            <a:xfrm>
              <a:off x="4298720" y="3309325"/>
              <a:ext cx="39250" cy="101735"/>
            </a:xfrm>
            <a:custGeom>
              <a:avLst/>
              <a:gdLst/>
              <a:ahLst/>
              <a:cxnLst/>
              <a:rect l="l" t="t" r="r" b="b"/>
              <a:pathLst>
                <a:path w="1772" h="4593" fill="none" extrusionOk="0">
                  <a:moveTo>
                    <a:pt x="1160" y="0"/>
                  </a:moveTo>
                  <a:cubicBezTo>
                    <a:pt x="1772" y="1662"/>
                    <a:pt x="1192" y="3135"/>
                    <a:pt x="502" y="4593"/>
                  </a:cubicBezTo>
                  <a:cubicBezTo>
                    <a:pt x="0" y="2963"/>
                    <a:pt x="298" y="1442"/>
                    <a:pt x="1160" y="0"/>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005;p55"/>
            <p:cNvSpPr/>
            <p:nvPr/>
          </p:nvSpPr>
          <p:spPr>
            <a:xfrm>
              <a:off x="4271298" y="3429092"/>
              <a:ext cx="81955" cy="101757"/>
            </a:xfrm>
            <a:custGeom>
              <a:avLst/>
              <a:gdLst/>
              <a:ahLst/>
              <a:cxnLst/>
              <a:rect l="l" t="t" r="r" b="b"/>
              <a:pathLst>
                <a:path w="3700" h="4594" extrusionOk="0">
                  <a:moveTo>
                    <a:pt x="0" y="659"/>
                  </a:moveTo>
                  <a:cubicBezTo>
                    <a:pt x="0" y="17"/>
                    <a:pt x="564" y="32"/>
                    <a:pt x="878" y="32"/>
                  </a:cubicBezTo>
                  <a:cubicBezTo>
                    <a:pt x="1458" y="1"/>
                    <a:pt x="2069" y="17"/>
                    <a:pt x="2649" y="95"/>
                  </a:cubicBezTo>
                  <a:cubicBezTo>
                    <a:pt x="3386" y="189"/>
                    <a:pt x="3699" y="534"/>
                    <a:pt x="3527" y="1255"/>
                  </a:cubicBezTo>
                  <a:cubicBezTo>
                    <a:pt x="3276" y="2195"/>
                    <a:pt x="2884" y="3104"/>
                    <a:pt x="2492" y="3998"/>
                  </a:cubicBezTo>
                  <a:cubicBezTo>
                    <a:pt x="2320" y="4390"/>
                    <a:pt x="1865" y="4593"/>
                    <a:pt x="1427" y="4546"/>
                  </a:cubicBezTo>
                  <a:cubicBezTo>
                    <a:pt x="941" y="4468"/>
                    <a:pt x="643" y="4123"/>
                    <a:pt x="549" y="3653"/>
                  </a:cubicBezTo>
                  <a:cubicBezTo>
                    <a:pt x="423" y="3151"/>
                    <a:pt x="345" y="2650"/>
                    <a:pt x="267" y="2148"/>
                  </a:cubicBezTo>
                  <a:cubicBezTo>
                    <a:pt x="157" y="1584"/>
                    <a:pt x="126" y="1380"/>
                    <a:pt x="0" y="659"/>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006;p55"/>
            <p:cNvSpPr/>
            <p:nvPr/>
          </p:nvSpPr>
          <p:spPr>
            <a:xfrm>
              <a:off x="4282063" y="3516431"/>
              <a:ext cx="62131" cy="151240"/>
            </a:xfrm>
            <a:custGeom>
              <a:avLst/>
              <a:gdLst/>
              <a:ahLst/>
              <a:cxnLst/>
              <a:rect l="l" t="t" r="r" b="b"/>
              <a:pathLst>
                <a:path w="2805" h="6828" extrusionOk="0">
                  <a:moveTo>
                    <a:pt x="1135" y="0"/>
                  </a:moveTo>
                  <a:cubicBezTo>
                    <a:pt x="1003" y="0"/>
                    <a:pt x="870" y="86"/>
                    <a:pt x="862" y="259"/>
                  </a:cubicBezTo>
                  <a:cubicBezTo>
                    <a:pt x="847" y="1842"/>
                    <a:pt x="0" y="6575"/>
                    <a:pt x="2461" y="6826"/>
                  </a:cubicBezTo>
                  <a:cubicBezTo>
                    <a:pt x="2471" y="6827"/>
                    <a:pt x="2480" y="6827"/>
                    <a:pt x="2490" y="6827"/>
                  </a:cubicBezTo>
                  <a:cubicBezTo>
                    <a:pt x="2805" y="6827"/>
                    <a:pt x="2781" y="6324"/>
                    <a:pt x="2461" y="6293"/>
                  </a:cubicBezTo>
                  <a:cubicBezTo>
                    <a:pt x="627" y="6121"/>
                    <a:pt x="1379" y="1481"/>
                    <a:pt x="1395" y="259"/>
                  </a:cubicBezTo>
                  <a:cubicBezTo>
                    <a:pt x="1395" y="86"/>
                    <a:pt x="1266" y="0"/>
                    <a:pt x="1135" y="0"/>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5127;p55"/>
          <p:cNvGrpSpPr/>
          <p:nvPr/>
        </p:nvGrpSpPr>
        <p:grpSpPr>
          <a:xfrm rot="2201716">
            <a:off x="3707904" y="2715766"/>
            <a:ext cx="318767" cy="653144"/>
            <a:chOff x="1701548" y="3416733"/>
            <a:chExt cx="252089" cy="516523"/>
          </a:xfrm>
        </p:grpSpPr>
        <p:sp>
          <p:nvSpPr>
            <p:cNvPr id="15" name="Google Shape;5128;p55"/>
            <p:cNvSpPr/>
            <p:nvPr/>
          </p:nvSpPr>
          <p:spPr>
            <a:xfrm>
              <a:off x="1701548" y="3416733"/>
              <a:ext cx="252089" cy="500679"/>
            </a:xfrm>
            <a:custGeom>
              <a:avLst/>
              <a:gdLst/>
              <a:ahLst/>
              <a:cxnLst/>
              <a:rect l="l" t="t" r="r" b="b"/>
              <a:pathLst>
                <a:path w="11381" h="22604" extrusionOk="0">
                  <a:moveTo>
                    <a:pt x="6145" y="12540"/>
                  </a:moveTo>
                  <a:cubicBezTo>
                    <a:pt x="7054" y="12399"/>
                    <a:pt x="7838" y="12242"/>
                    <a:pt x="8637" y="12148"/>
                  </a:cubicBezTo>
                  <a:cubicBezTo>
                    <a:pt x="8872" y="12117"/>
                    <a:pt x="9139" y="12195"/>
                    <a:pt x="9358" y="12274"/>
                  </a:cubicBezTo>
                  <a:cubicBezTo>
                    <a:pt x="9719" y="12415"/>
                    <a:pt x="9797" y="12681"/>
                    <a:pt x="9640" y="13042"/>
                  </a:cubicBezTo>
                  <a:cubicBezTo>
                    <a:pt x="9437" y="13481"/>
                    <a:pt x="9092" y="13716"/>
                    <a:pt x="8653" y="13857"/>
                  </a:cubicBezTo>
                  <a:cubicBezTo>
                    <a:pt x="7712" y="14170"/>
                    <a:pt x="6741" y="14092"/>
                    <a:pt x="5706" y="13935"/>
                  </a:cubicBezTo>
                  <a:cubicBezTo>
                    <a:pt x="5534" y="14421"/>
                    <a:pt x="5361" y="14907"/>
                    <a:pt x="5158" y="15503"/>
                  </a:cubicBezTo>
                  <a:cubicBezTo>
                    <a:pt x="5753" y="15424"/>
                    <a:pt x="6302" y="15330"/>
                    <a:pt x="6835" y="15299"/>
                  </a:cubicBezTo>
                  <a:cubicBezTo>
                    <a:pt x="7305" y="15267"/>
                    <a:pt x="7775" y="15252"/>
                    <a:pt x="8230" y="15314"/>
                  </a:cubicBezTo>
                  <a:cubicBezTo>
                    <a:pt x="8575" y="15361"/>
                    <a:pt x="8966" y="15597"/>
                    <a:pt x="8919" y="15973"/>
                  </a:cubicBezTo>
                  <a:cubicBezTo>
                    <a:pt x="8888" y="16224"/>
                    <a:pt x="8606" y="16521"/>
                    <a:pt x="8355" y="16647"/>
                  </a:cubicBezTo>
                  <a:cubicBezTo>
                    <a:pt x="8073" y="16804"/>
                    <a:pt x="7712" y="16866"/>
                    <a:pt x="7368" y="16851"/>
                  </a:cubicBezTo>
                  <a:cubicBezTo>
                    <a:pt x="6505" y="16835"/>
                    <a:pt x="5643" y="16772"/>
                    <a:pt x="4672" y="16709"/>
                  </a:cubicBezTo>
                  <a:cubicBezTo>
                    <a:pt x="4499" y="17054"/>
                    <a:pt x="4280" y="17462"/>
                    <a:pt x="4029" y="17932"/>
                  </a:cubicBezTo>
                  <a:cubicBezTo>
                    <a:pt x="4421" y="17932"/>
                    <a:pt x="4687" y="17948"/>
                    <a:pt x="4954" y="17932"/>
                  </a:cubicBezTo>
                  <a:cubicBezTo>
                    <a:pt x="5847" y="17885"/>
                    <a:pt x="6631" y="18199"/>
                    <a:pt x="7368" y="18606"/>
                  </a:cubicBezTo>
                  <a:cubicBezTo>
                    <a:pt x="7540" y="18700"/>
                    <a:pt x="7728" y="18998"/>
                    <a:pt x="7712" y="19186"/>
                  </a:cubicBezTo>
                  <a:cubicBezTo>
                    <a:pt x="7697" y="19374"/>
                    <a:pt x="7462" y="19672"/>
                    <a:pt x="7274" y="19703"/>
                  </a:cubicBezTo>
                  <a:cubicBezTo>
                    <a:pt x="6819" y="19782"/>
                    <a:pt x="6333" y="19829"/>
                    <a:pt x="5894" y="19735"/>
                  </a:cubicBezTo>
                  <a:cubicBezTo>
                    <a:pt x="5079" y="19547"/>
                    <a:pt x="4280" y="19249"/>
                    <a:pt x="3496" y="19014"/>
                  </a:cubicBezTo>
                  <a:cubicBezTo>
                    <a:pt x="2900" y="19985"/>
                    <a:pt x="2258" y="20942"/>
                    <a:pt x="1709" y="21960"/>
                  </a:cubicBezTo>
                  <a:cubicBezTo>
                    <a:pt x="1458" y="22431"/>
                    <a:pt x="1192" y="22603"/>
                    <a:pt x="690" y="22493"/>
                  </a:cubicBezTo>
                  <a:cubicBezTo>
                    <a:pt x="377" y="22117"/>
                    <a:pt x="659" y="21866"/>
                    <a:pt x="847" y="21584"/>
                  </a:cubicBezTo>
                  <a:cubicBezTo>
                    <a:pt x="1349" y="20863"/>
                    <a:pt x="1850" y="20142"/>
                    <a:pt x="2336" y="19421"/>
                  </a:cubicBezTo>
                  <a:cubicBezTo>
                    <a:pt x="2493" y="19186"/>
                    <a:pt x="2618" y="18935"/>
                    <a:pt x="2791" y="18622"/>
                  </a:cubicBezTo>
                  <a:cubicBezTo>
                    <a:pt x="2226" y="18449"/>
                    <a:pt x="1709" y="18324"/>
                    <a:pt x="1239" y="18136"/>
                  </a:cubicBezTo>
                  <a:cubicBezTo>
                    <a:pt x="894" y="17995"/>
                    <a:pt x="565" y="17807"/>
                    <a:pt x="298" y="17556"/>
                  </a:cubicBezTo>
                  <a:cubicBezTo>
                    <a:pt x="1" y="17305"/>
                    <a:pt x="32" y="16929"/>
                    <a:pt x="236" y="16615"/>
                  </a:cubicBezTo>
                  <a:cubicBezTo>
                    <a:pt x="408" y="16318"/>
                    <a:pt x="706" y="16192"/>
                    <a:pt x="1035" y="16349"/>
                  </a:cubicBezTo>
                  <a:cubicBezTo>
                    <a:pt x="1490" y="16553"/>
                    <a:pt x="1929" y="16772"/>
                    <a:pt x="2352" y="17039"/>
                  </a:cubicBezTo>
                  <a:cubicBezTo>
                    <a:pt x="2634" y="17227"/>
                    <a:pt x="2853" y="17493"/>
                    <a:pt x="3198" y="17791"/>
                  </a:cubicBezTo>
                  <a:cubicBezTo>
                    <a:pt x="3402" y="17289"/>
                    <a:pt x="3590" y="16835"/>
                    <a:pt x="3794" y="16349"/>
                  </a:cubicBezTo>
                  <a:cubicBezTo>
                    <a:pt x="2728" y="15706"/>
                    <a:pt x="816" y="15691"/>
                    <a:pt x="784" y="14264"/>
                  </a:cubicBezTo>
                  <a:cubicBezTo>
                    <a:pt x="1035" y="13308"/>
                    <a:pt x="1866" y="13700"/>
                    <a:pt x="2415" y="13982"/>
                  </a:cubicBezTo>
                  <a:cubicBezTo>
                    <a:pt x="2775" y="14170"/>
                    <a:pt x="3073" y="14452"/>
                    <a:pt x="3402" y="14703"/>
                  </a:cubicBezTo>
                  <a:cubicBezTo>
                    <a:pt x="3668" y="14907"/>
                    <a:pt x="3935" y="15111"/>
                    <a:pt x="4280" y="15361"/>
                  </a:cubicBezTo>
                  <a:cubicBezTo>
                    <a:pt x="4531" y="14672"/>
                    <a:pt x="4766" y="14061"/>
                    <a:pt x="5016" y="13387"/>
                  </a:cubicBezTo>
                  <a:cubicBezTo>
                    <a:pt x="4609" y="13198"/>
                    <a:pt x="4264" y="13042"/>
                    <a:pt x="3935" y="12901"/>
                  </a:cubicBezTo>
                  <a:cubicBezTo>
                    <a:pt x="3261" y="12603"/>
                    <a:pt x="2681" y="12164"/>
                    <a:pt x="2320" y="11506"/>
                  </a:cubicBezTo>
                  <a:cubicBezTo>
                    <a:pt x="2038" y="10988"/>
                    <a:pt x="2336" y="10502"/>
                    <a:pt x="2916" y="10628"/>
                  </a:cubicBezTo>
                  <a:cubicBezTo>
                    <a:pt x="3339" y="10706"/>
                    <a:pt x="3747" y="11004"/>
                    <a:pt x="4139" y="11255"/>
                  </a:cubicBezTo>
                  <a:cubicBezTo>
                    <a:pt x="4374" y="11396"/>
                    <a:pt x="4546" y="11631"/>
                    <a:pt x="4750" y="11819"/>
                  </a:cubicBezTo>
                  <a:cubicBezTo>
                    <a:pt x="4922" y="11992"/>
                    <a:pt x="5110" y="12148"/>
                    <a:pt x="5408" y="12415"/>
                  </a:cubicBezTo>
                  <a:cubicBezTo>
                    <a:pt x="5596" y="11553"/>
                    <a:pt x="5769" y="10816"/>
                    <a:pt x="5926" y="10095"/>
                  </a:cubicBezTo>
                  <a:cubicBezTo>
                    <a:pt x="5267" y="9781"/>
                    <a:pt x="4687" y="9562"/>
                    <a:pt x="4139" y="9248"/>
                  </a:cubicBezTo>
                  <a:cubicBezTo>
                    <a:pt x="3621" y="8951"/>
                    <a:pt x="3167" y="8559"/>
                    <a:pt x="2963" y="7963"/>
                  </a:cubicBezTo>
                  <a:cubicBezTo>
                    <a:pt x="2775" y="7430"/>
                    <a:pt x="3073" y="7038"/>
                    <a:pt x="3606" y="7227"/>
                  </a:cubicBezTo>
                  <a:cubicBezTo>
                    <a:pt x="4092" y="7383"/>
                    <a:pt x="4562" y="7665"/>
                    <a:pt x="5001" y="7948"/>
                  </a:cubicBezTo>
                  <a:cubicBezTo>
                    <a:pt x="5440" y="8245"/>
                    <a:pt x="5816" y="8606"/>
                    <a:pt x="6317" y="9013"/>
                  </a:cubicBezTo>
                  <a:cubicBezTo>
                    <a:pt x="6427" y="8371"/>
                    <a:pt x="6521" y="7853"/>
                    <a:pt x="6600" y="7430"/>
                  </a:cubicBezTo>
                  <a:cubicBezTo>
                    <a:pt x="5800" y="7085"/>
                    <a:pt x="5063" y="6772"/>
                    <a:pt x="4327" y="6427"/>
                  </a:cubicBezTo>
                  <a:cubicBezTo>
                    <a:pt x="4107" y="6333"/>
                    <a:pt x="3857" y="6161"/>
                    <a:pt x="3762" y="5957"/>
                  </a:cubicBezTo>
                  <a:cubicBezTo>
                    <a:pt x="3637" y="5706"/>
                    <a:pt x="3543" y="5346"/>
                    <a:pt x="3637" y="5110"/>
                  </a:cubicBezTo>
                  <a:cubicBezTo>
                    <a:pt x="3700" y="4954"/>
                    <a:pt x="4123" y="4813"/>
                    <a:pt x="4358" y="4844"/>
                  </a:cubicBezTo>
                  <a:cubicBezTo>
                    <a:pt x="4734" y="4922"/>
                    <a:pt x="5110" y="5126"/>
                    <a:pt x="5471" y="5314"/>
                  </a:cubicBezTo>
                  <a:cubicBezTo>
                    <a:pt x="5847" y="5502"/>
                    <a:pt x="6223" y="5722"/>
                    <a:pt x="6678" y="5988"/>
                  </a:cubicBezTo>
                  <a:cubicBezTo>
                    <a:pt x="6803" y="5283"/>
                    <a:pt x="6631" y="4766"/>
                    <a:pt x="6286" y="4264"/>
                  </a:cubicBezTo>
                  <a:cubicBezTo>
                    <a:pt x="5628" y="3230"/>
                    <a:pt x="5205" y="2148"/>
                    <a:pt x="5565" y="894"/>
                  </a:cubicBezTo>
                  <a:cubicBezTo>
                    <a:pt x="5753" y="204"/>
                    <a:pt x="6161" y="1"/>
                    <a:pt x="6803" y="267"/>
                  </a:cubicBezTo>
                  <a:cubicBezTo>
                    <a:pt x="7430" y="549"/>
                    <a:pt x="7697" y="1082"/>
                    <a:pt x="7744" y="1693"/>
                  </a:cubicBezTo>
                  <a:cubicBezTo>
                    <a:pt x="7791" y="2367"/>
                    <a:pt x="7759" y="3073"/>
                    <a:pt x="7650" y="3731"/>
                  </a:cubicBezTo>
                  <a:cubicBezTo>
                    <a:pt x="7524" y="4499"/>
                    <a:pt x="7493" y="5220"/>
                    <a:pt x="7759" y="6020"/>
                  </a:cubicBezTo>
                  <a:cubicBezTo>
                    <a:pt x="8042" y="5784"/>
                    <a:pt x="8277" y="5534"/>
                    <a:pt x="8559" y="5377"/>
                  </a:cubicBezTo>
                  <a:cubicBezTo>
                    <a:pt x="9045" y="5110"/>
                    <a:pt x="9546" y="4813"/>
                    <a:pt x="10064" y="4672"/>
                  </a:cubicBezTo>
                  <a:cubicBezTo>
                    <a:pt x="10628" y="4515"/>
                    <a:pt x="11176" y="4875"/>
                    <a:pt x="11286" y="5299"/>
                  </a:cubicBezTo>
                  <a:cubicBezTo>
                    <a:pt x="11380" y="5706"/>
                    <a:pt x="11145" y="6208"/>
                    <a:pt x="10612" y="6411"/>
                  </a:cubicBezTo>
                  <a:cubicBezTo>
                    <a:pt x="9954" y="6678"/>
                    <a:pt x="9264" y="6929"/>
                    <a:pt x="8559" y="7054"/>
                  </a:cubicBezTo>
                  <a:cubicBezTo>
                    <a:pt x="7618" y="7211"/>
                    <a:pt x="7603" y="7148"/>
                    <a:pt x="7415" y="8057"/>
                  </a:cubicBezTo>
                  <a:cubicBezTo>
                    <a:pt x="7336" y="8449"/>
                    <a:pt x="7274" y="8841"/>
                    <a:pt x="7179" y="9296"/>
                  </a:cubicBezTo>
                  <a:cubicBezTo>
                    <a:pt x="7791" y="9029"/>
                    <a:pt x="8324" y="8731"/>
                    <a:pt x="8872" y="8590"/>
                  </a:cubicBezTo>
                  <a:cubicBezTo>
                    <a:pt x="9343" y="8465"/>
                    <a:pt x="9875" y="8449"/>
                    <a:pt x="10346" y="8559"/>
                  </a:cubicBezTo>
                  <a:cubicBezTo>
                    <a:pt x="10894" y="8684"/>
                    <a:pt x="11020" y="9264"/>
                    <a:pt x="10581" y="9640"/>
                  </a:cubicBezTo>
                  <a:cubicBezTo>
                    <a:pt x="10283" y="9891"/>
                    <a:pt x="9907" y="10111"/>
                    <a:pt x="9531" y="10205"/>
                  </a:cubicBezTo>
                  <a:cubicBezTo>
                    <a:pt x="8857" y="10346"/>
                    <a:pt x="8167" y="10408"/>
                    <a:pt x="7477" y="10455"/>
                  </a:cubicBezTo>
                  <a:cubicBezTo>
                    <a:pt x="6929" y="10471"/>
                    <a:pt x="6615" y="10675"/>
                    <a:pt x="6505" y="11239"/>
                  </a:cubicBezTo>
                  <a:cubicBezTo>
                    <a:pt x="6411" y="11694"/>
                    <a:pt x="6270" y="12133"/>
                    <a:pt x="6145" y="12540"/>
                  </a:cubicBezTo>
                  <a:close/>
                </a:path>
              </a:pathLst>
            </a:custGeom>
            <a:solidFill>
              <a:srgbClr val="95C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129;p55"/>
            <p:cNvSpPr/>
            <p:nvPr/>
          </p:nvSpPr>
          <p:spPr>
            <a:xfrm>
              <a:off x="1902808" y="3904417"/>
              <a:ext cx="665" cy="1728"/>
            </a:xfrm>
            <a:custGeom>
              <a:avLst/>
              <a:gdLst/>
              <a:ahLst/>
              <a:cxnLst/>
              <a:rect l="l" t="t" r="r" b="b"/>
              <a:pathLst>
                <a:path w="30" h="78" extrusionOk="0">
                  <a:moveTo>
                    <a:pt x="29" y="0"/>
                  </a:moveTo>
                  <a:lnTo>
                    <a:pt x="29" y="0"/>
                  </a:lnTo>
                  <a:cubicBezTo>
                    <a:pt x="6" y="58"/>
                    <a:pt x="0" y="77"/>
                    <a:pt x="2" y="77"/>
                  </a:cubicBezTo>
                  <a:cubicBezTo>
                    <a:pt x="4" y="77"/>
                    <a:pt x="29" y="20"/>
                    <a:pt x="29"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130;p55"/>
            <p:cNvSpPr/>
            <p:nvPr/>
          </p:nvSpPr>
          <p:spPr>
            <a:xfrm>
              <a:off x="1884689" y="3910309"/>
              <a:ext cx="377" cy="1750"/>
            </a:xfrm>
            <a:custGeom>
              <a:avLst/>
              <a:gdLst/>
              <a:ahLst/>
              <a:cxnLst/>
              <a:rect l="l" t="t" r="r" b="b"/>
              <a:pathLst>
                <a:path w="17" h="79" extrusionOk="0">
                  <a:moveTo>
                    <a:pt x="1" y="1"/>
                  </a:moveTo>
                  <a:cubicBezTo>
                    <a:pt x="17" y="32"/>
                    <a:pt x="17" y="63"/>
                    <a:pt x="17" y="79"/>
                  </a:cubicBezTo>
                  <a:cubicBezTo>
                    <a:pt x="17" y="48"/>
                    <a:pt x="17" y="32"/>
                    <a:pt x="1"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131;p55"/>
            <p:cNvSpPr/>
            <p:nvPr/>
          </p:nvSpPr>
          <p:spPr>
            <a:xfrm>
              <a:off x="1899619" y="3905104"/>
              <a:ext cx="3145" cy="3500"/>
            </a:xfrm>
            <a:custGeom>
              <a:avLst/>
              <a:gdLst/>
              <a:ahLst/>
              <a:cxnLst/>
              <a:rect l="l" t="t" r="r" b="b"/>
              <a:pathLst>
                <a:path w="142" h="158" extrusionOk="0">
                  <a:moveTo>
                    <a:pt x="142" y="0"/>
                  </a:moveTo>
                  <a:lnTo>
                    <a:pt x="142" y="0"/>
                  </a:lnTo>
                  <a:cubicBezTo>
                    <a:pt x="126" y="32"/>
                    <a:pt x="79" y="79"/>
                    <a:pt x="1" y="157"/>
                  </a:cubicBezTo>
                  <a:cubicBezTo>
                    <a:pt x="48" y="110"/>
                    <a:pt x="111" y="63"/>
                    <a:pt x="142"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132;p55"/>
            <p:cNvSpPr/>
            <p:nvPr/>
          </p:nvSpPr>
          <p:spPr>
            <a:xfrm>
              <a:off x="1899286" y="3908581"/>
              <a:ext cx="2104" cy="3101"/>
            </a:xfrm>
            <a:custGeom>
              <a:avLst/>
              <a:gdLst/>
              <a:ahLst/>
              <a:cxnLst/>
              <a:rect l="l" t="t" r="r" b="b"/>
              <a:pathLst>
                <a:path w="95" h="140" extrusionOk="0">
                  <a:moveTo>
                    <a:pt x="94" y="0"/>
                  </a:moveTo>
                  <a:lnTo>
                    <a:pt x="94" y="0"/>
                  </a:lnTo>
                  <a:cubicBezTo>
                    <a:pt x="63" y="47"/>
                    <a:pt x="32" y="94"/>
                    <a:pt x="0" y="126"/>
                  </a:cubicBezTo>
                  <a:cubicBezTo>
                    <a:pt x="4" y="134"/>
                    <a:pt x="9" y="139"/>
                    <a:pt x="14" y="139"/>
                  </a:cubicBezTo>
                  <a:cubicBezTo>
                    <a:pt x="28" y="139"/>
                    <a:pt x="49" y="103"/>
                    <a:pt x="94"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133;p55"/>
            <p:cNvSpPr/>
            <p:nvPr/>
          </p:nvSpPr>
          <p:spPr>
            <a:xfrm>
              <a:off x="1902742" y="3900230"/>
              <a:ext cx="2813" cy="4895"/>
            </a:xfrm>
            <a:custGeom>
              <a:avLst/>
              <a:gdLst/>
              <a:ahLst/>
              <a:cxnLst/>
              <a:rect l="l" t="t" r="r" b="b"/>
              <a:pathLst>
                <a:path w="127" h="221" extrusionOk="0">
                  <a:moveTo>
                    <a:pt x="126" y="1"/>
                  </a:moveTo>
                  <a:cubicBezTo>
                    <a:pt x="112" y="29"/>
                    <a:pt x="101" y="54"/>
                    <a:pt x="91" y="77"/>
                  </a:cubicBezTo>
                  <a:lnTo>
                    <a:pt x="91" y="77"/>
                  </a:lnTo>
                  <a:cubicBezTo>
                    <a:pt x="104" y="52"/>
                    <a:pt x="116" y="26"/>
                    <a:pt x="126" y="1"/>
                  </a:cubicBezTo>
                  <a:close/>
                  <a:moveTo>
                    <a:pt x="91" y="77"/>
                  </a:moveTo>
                  <a:cubicBezTo>
                    <a:pt x="64" y="129"/>
                    <a:pt x="33" y="178"/>
                    <a:pt x="1" y="220"/>
                  </a:cubicBezTo>
                  <a:cubicBezTo>
                    <a:pt x="32" y="189"/>
                    <a:pt x="32" y="189"/>
                    <a:pt x="32" y="189"/>
                  </a:cubicBezTo>
                  <a:cubicBezTo>
                    <a:pt x="54" y="167"/>
                    <a:pt x="69" y="130"/>
                    <a:pt x="91" y="77"/>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134;p55"/>
            <p:cNvSpPr/>
            <p:nvPr/>
          </p:nvSpPr>
          <p:spPr>
            <a:xfrm>
              <a:off x="1901701" y="3718664"/>
              <a:ext cx="1063" cy="3832"/>
            </a:xfrm>
            <a:custGeom>
              <a:avLst/>
              <a:gdLst/>
              <a:ahLst/>
              <a:cxnLst/>
              <a:rect l="l" t="t" r="r" b="b"/>
              <a:pathLst>
                <a:path w="48" h="173" extrusionOk="0">
                  <a:moveTo>
                    <a:pt x="48" y="0"/>
                  </a:moveTo>
                  <a:cubicBezTo>
                    <a:pt x="17" y="0"/>
                    <a:pt x="1" y="47"/>
                    <a:pt x="17" y="173"/>
                  </a:cubicBezTo>
                  <a:cubicBezTo>
                    <a:pt x="17" y="79"/>
                    <a:pt x="32" y="32"/>
                    <a:pt x="48"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135;p55"/>
            <p:cNvSpPr/>
            <p:nvPr/>
          </p:nvSpPr>
          <p:spPr>
            <a:xfrm>
              <a:off x="1884357" y="3927675"/>
              <a:ext cx="4519" cy="5582"/>
            </a:xfrm>
            <a:custGeom>
              <a:avLst/>
              <a:gdLst/>
              <a:ahLst/>
              <a:cxnLst/>
              <a:rect l="l" t="t" r="r" b="b"/>
              <a:pathLst>
                <a:path w="204" h="252" extrusionOk="0">
                  <a:moveTo>
                    <a:pt x="204" y="0"/>
                  </a:moveTo>
                  <a:lnTo>
                    <a:pt x="204" y="0"/>
                  </a:lnTo>
                  <a:cubicBezTo>
                    <a:pt x="110" y="110"/>
                    <a:pt x="63" y="141"/>
                    <a:pt x="0" y="173"/>
                  </a:cubicBezTo>
                  <a:cubicBezTo>
                    <a:pt x="32" y="188"/>
                    <a:pt x="94" y="173"/>
                    <a:pt x="47" y="251"/>
                  </a:cubicBezTo>
                  <a:lnTo>
                    <a:pt x="204" y="0"/>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136;p55"/>
            <p:cNvSpPr/>
            <p:nvPr/>
          </p:nvSpPr>
          <p:spPr>
            <a:xfrm>
              <a:off x="1904846" y="3889598"/>
              <a:ext cx="4585" cy="8040"/>
            </a:xfrm>
            <a:custGeom>
              <a:avLst/>
              <a:gdLst/>
              <a:ahLst/>
              <a:cxnLst/>
              <a:rect l="l" t="t" r="r" b="b"/>
              <a:pathLst>
                <a:path w="207" h="363" extrusionOk="0">
                  <a:moveTo>
                    <a:pt x="157" y="0"/>
                  </a:moveTo>
                  <a:cubicBezTo>
                    <a:pt x="139" y="0"/>
                    <a:pt x="113" y="49"/>
                    <a:pt x="78" y="183"/>
                  </a:cubicBezTo>
                  <a:cubicBezTo>
                    <a:pt x="0" y="262"/>
                    <a:pt x="188" y="309"/>
                    <a:pt x="125" y="340"/>
                  </a:cubicBezTo>
                  <a:cubicBezTo>
                    <a:pt x="134" y="356"/>
                    <a:pt x="142" y="363"/>
                    <a:pt x="149" y="363"/>
                  </a:cubicBezTo>
                  <a:cubicBezTo>
                    <a:pt x="200" y="363"/>
                    <a:pt x="207" y="0"/>
                    <a:pt x="157"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137;p55"/>
            <p:cNvSpPr/>
            <p:nvPr/>
          </p:nvSpPr>
          <p:spPr>
            <a:xfrm>
              <a:off x="1881920" y="3901271"/>
              <a:ext cx="6268" cy="8018"/>
            </a:xfrm>
            <a:custGeom>
              <a:avLst/>
              <a:gdLst/>
              <a:ahLst/>
              <a:cxnLst/>
              <a:rect l="l" t="t" r="r" b="b"/>
              <a:pathLst>
                <a:path w="283" h="362" extrusionOk="0">
                  <a:moveTo>
                    <a:pt x="236" y="1"/>
                  </a:moveTo>
                  <a:cubicBezTo>
                    <a:pt x="236" y="1"/>
                    <a:pt x="32" y="267"/>
                    <a:pt x="16" y="267"/>
                  </a:cubicBezTo>
                  <a:cubicBezTo>
                    <a:pt x="48" y="267"/>
                    <a:pt x="32" y="314"/>
                    <a:pt x="1" y="362"/>
                  </a:cubicBezTo>
                  <a:cubicBezTo>
                    <a:pt x="142" y="205"/>
                    <a:pt x="283" y="17"/>
                    <a:pt x="236"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138;p55"/>
            <p:cNvSpPr/>
            <p:nvPr/>
          </p:nvSpPr>
          <p:spPr>
            <a:xfrm>
              <a:off x="1879152" y="3909268"/>
              <a:ext cx="2791" cy="5227"/>
            </a:xfrm>
            <a:custGeom>
              <a:avLst/>
              <a:gdLst/>
              <a:ahLst/>
              <a:cxnLst/>
              <a:rect l="l" t="t" r="r" b="b"/>
              <a:pathLst>
                <a:path w="126" h="236" extrusionOk="0">
                  <a:moveTo>
                    <a:pt x="126" y="1"/>
                  </a:moveTo>
                  <a:lnTo>
                    <a:pt x="126" y="1"/>
                  </a:lnTo>
                  <a:cubicBezTo>
                    <a:pt x="63" y="79"/>
                    <a:pt x="16" y="173"/>
                    <a:pt x="0" y="236"/>
                  </a:cubicBezTo>
                  <a:cubicBezTo>
                    <a:pt x="31" y="189"/>
                    <a:pt x="94" y="79"/>
                    <a:pt x="126"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139;p55"/>
            <p:cNvSpPr/>
            <p:nvPr/>
          </p:nvSpPr>
          <p:spPr>
            <a:xfrm>
              <a:off x="1899619" y="3844345"/>
              <a:ext cx="3854" cy="3832"/>
            </a:xfrm>
            <a:custGeom>
              <a:avLst/>
              <a:gdLst/>
              <a:ahLst/>
              <a:cxnLst/>
              <a:rect l="l" t="t" r="r" b="b"/>
              <a:pathLst>
                <a:path w="174" h="173" extrusionOk="0">
                  <a:moveTo>
                    <a:pt x="1" y="0"/>
                  </a:moveTo>
                  <a:lnTo>
                    <a:pt x="17" y="173"/>
                  </a:lnTo>
                  <a:cubicBezTo>
                    <a:pt x="79" y="94"/>
                    <a:pt x="111" y="94"/>
                    <a:pt x="173" y="63"/>
                  </a:cubicBezTo>
                  <a:lnTo>
                    <a:pt x="1" y="0"/>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140;p55"/>
            <p:cNvSpPr/>
            <p:nvPr/>
          </p:nvSpPr>
          <p:spPr>
            <a:xfrm>
              <a:off x="1901368" y="3820179"/>
              <a:ext cx="2791" cy="8794"/>
            </a:xfrm>
            <a:custGeom>
              <a:avLst/>
              <a:gdLst/>
              <a:ahLst/>
              <a:cxnLst/>
              <a:rect l="l" t="t" r="r" b="b"/>
              <a:pathLst>
                <a:path w="126" h="397" extrusionOk="0">
                  <a:moveTo>
                    <a:pt x="47" y="0"/>
                  </a:moveTo>
                  <a:cubicBezTo>
                    <a:pt x="34" y="0"/>
                    <a:pt x="19" y="48"/>
                    <a:pt x="0" y="182"/>
                  </a:cubicBezTo>
                  <a:cubicBezTo>
                    <a:pt x="33" y="215"/>
                    <a:pt x="35" y="396"/>
                    <a:pt x="67" y="396"/>
                  </a:cubicBezTo>
                  <a:cubicBezTo>
                    <a:pt x="80" y="396"/>
                    <a:pt x="98" y="364"/>
                    <a:pt x="126" y="276"/>
                  </a:cubicBezTo>
                  <a:cubicBezTo>
                    <a:pt x="93" y="244"/>
                    <a:pt x="76" y="0"/>
                    <a:pt x="47"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141;p55"/>
            <p:cNvSpPr/>
            <p:nvPr/>
          </p:nvSpPr>
          <p:spPr>
            <a:xfrm>
              <a:off x="1910738" y="3708586"/>
              <a:ext cx="6955" cy="2104"/>
            </a:xfrm>
            <a:custGeom>
              <a:avLst/>
              <a:gdLst/>
              <a:ahLst/>
              <a:cxnLst/>
              <a:rect l="l" t="t" r="r" b="b"/>
              <a:pathLst>
                <a:path w="314" h="95" extrusionOk="0">
                  <a:moveTo>
                    <a:pt x="0" y="1"/>
                  </a:moveTo>
                  <a:lnTo>
                    <a:pt x="16" y="95"/>
                  </a:lnTo>
                  <a:lnTo>
                    <a:pt x="314" y="1"/>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5257;p55"/>
          <p:cNvGrpSpPr/>
          <p:nvPr/>
        </p:nvGrpSpPr>
        <p:grpSpPr>
          <a:xfrm>
            <a:off x="8491548" y="3494173"/>
            <a:ext cx="653309" cy="1041097"/>
            <a:chOff x="2203410" y="2891304"/>
            <a:chExt cx="516654" cy="1027265"/>
          </a:xfrm>
        </p:grpSpPr>
        <p:sp>
          <p:nvSpPr>
            <p:cNvPr id="30" name="Google Shape;5258;p55"/>
            <p:cNvSpPr/>
            <p:nvPr/>
          </p:nvSpPr>
          <p:spPr>
            <a:xfrm>
              <a:off x="2271323" y="3809901"/>
              <a:ext cx="364235" cy="108668"/>
            </a:xfrm>
            <a:custGeom>
              <a:avLst/>
              <a:gdLst/>
              <a:ahLst/>
              <a:cxnLst/>
              <a:rect l="l" t="t" r="r" b="b"/>
              <a:pathLst>
                <a:path w="16444" h="4906" extrusionOk="0">
                  <a:moveTo>
                    <a:pt x="8620" y="1"/>
                  </a:moveTo>
                  <a:cubicBezTo>
                    <a:pt x="4824" y="1"/>
                    <a:pt x="1" y="980"/>
                    <a:pt x="3518" y="4204"/>
                  </a:cubicBezTo>
                  <a:cubicBezTo>
                    <a:pt x="4003" y="4689"/>
                    <a:pt x="5132" y="4906"/>
                    <a:pt x="6463" y="4906"/>
                  </a:cubicBezTo>
                  <a:cubicBezTo>
                    <a:pt x="10516" y="4906"/>
                    <a:pt x="16443" y="2893"/>
                    <a:pt x="11747" y="286"/>
                  </a:cubicBezTo>
                  <a:cubicBezTo>
                    <a:pt x="11060" y="112"/>
                    <a:pt x="9898" y="1"/>
                    <a:pt x="8620" y="1"/>
                  </a:cubicBezTo>
                  <a:close/>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259;p55"/>
            <p:cNvSpPr/>
            <p:nvPr/>
          </p:nvSpPr>
          <p:spPr>
            <a:xfrm>
              <a:off x="2242661" y="3111080"/>
              <a:ext cx="414205" cy="736753"/>
            </a:xfrm>
            <a:custGeom>
              <a:avLst/>
              <a:gdLst/>
              <a:ahLst/>
              <a:cxnLst/>
              <a:rect l="l" t="t" r="r" b="b"/>
              <a:pathLst>
                <a:path w="18700" h="33262" extrusionOk="0">
                  <a:moveTo>
                    <a:pt x="8793" y="27321"/>
                  </a:moveTo>
                  <a:cubicBezTo>
                    <a:pt x="9060" y="23371"/>
                    <a:pt x="9358" y="19405"/>
                    <a:pt x="9593" y="15439"/>
                  </a:cubicBezTo>
                  <a:cubicBezTo>
                    <a:pt x="9750" y="12885"/>
                    <a:pt x="9812" y="10330"/>
                    <a:pt x="9938" y="7759"/>
                  </a:cubicBezTo>
                  <a:cubicBezTo>
                    <a:pt x="9953" y="7273"/>
                    <a:pt x="10063" y="6772"/>
                    <a:pt x="10094" y="6270"/>
                  </a:cubicBezTo>
                  <a:cubicBezTo>
                    <a:pt x="10157" y="5533"/>
                    <a:pt x="10094" y="5471"/>
                    <a:pt x="9420" y="5126"/>
                  </a:cubicBezTo>
                  <a:cubicBezTo>
                    <a:pt x="8966" y="4891"/>
                    <a:pt x="8527" y="4593"/>
                    <a:pt x="8088" y="4295"/>
                  </a:cubicBezTo>
                  <a:cubicBezTo>
                    <a:pt x="8010" y="4232"/>
                    <a:pt x="7916" y="4107"/>
                    <a:pt x="7916" y="3997"/>
                  </a:cubicBezTo>
                  <a:cubicBezTo>
                    <a:pt x="7790" y="2869"/>
                    <a:pt x="9154" y="3292"/>
                    <a:pt x="10204" y="4467"/>
                  </a:cubicBezTo>
                  <a:cubicBezTo>
                    <a:pt x="10439" y="2931"/>
                    <a:pt x="10518" y="1442"/>
                    <a:pt x="10862" y="0"/>
                  </a:cubicBezTo>
                  <a:cubicBezTo>
                    <a:pt x="11364" y="1317"/>
                    <a:pt x="10815" y="2649"/>
                    <a:pt x="10909" y="4060"/>
                  </a:cubicBezTo>
                  <a:cubicBezTo>
                    <a:pt x="11333" y="3825"/>
                    <a:pt x="11677" y="3605"/>
                    <a:pt x="12038" y="3433"/>
                  </a:cubicBezTo>
                  <a:cubicBezTo>
                    <a:pt x="12320" y="3292"/>
                    <a:pt x="12649" y="3245"/>
                    <a:pt x="12869" y="3574"/>
                  </a:cubicBezTo>
                  <a:cubicBezTo>
                    <a:pt x="13088" y="3872"/>
                    <a:pt x="12884" y="4091"/>
                    <a:pt x="12696" y="4311"/>
                  </a:cubicBezTo>
                  <a:cubicBezTo>
                    <a:pt x="12336" y="4703"/>
                    <a:pt x="11975" y="5063"/>
                    <a:pt x="11380" y="5141"/>
                  </a:cubicBezTo>
                  <a:cubicBezTo>
                    <a:pt x="10894" y="5204"/>
                    <a:pt x="10706" y="5518"/>
                    <a:pt x="10643" y="6051"/>
                  </a:cubicBezTo>
                  <a:cubicBezTo>
                    <a:pt x="10408" y="8104"/>
                    <a:pt x="10392" y="10173"/>
                    <a:pt x="10298" y="12226"/>
                  </a:cubicBezTo>
                  <a:cubicBezTo>
                    <a:pt x="10157" y="14985"/>
                    <a:pt x="9859" y="17712"/>
                    <a:pt x="9656" y="20471"/>
                  </a:cubicBezTo>
                  <a:cubicBezTo>
                    <a:pt x="9593" y="21270"/>
                    <a:pt x="9546" y="22070"/>
                    <a:pt x="9640" y="22885"/>
                  </a:cubicBezTo>
                  <a:cubicBezTo>
                    <a:pt x="10016" y="21709"/>
                    <a:pt x="10392" y="20534"/>
                    <a:pt x="10753" y="19342"/>
                  </a:cubicBezTo>
                  <a:cubicBezTo>
                    <a:pt x="11599" y="16662"/>
                    <a:pt x="12806" y="14154"/>
                    <a:pt x="14687" y="12038"/>
                  </a:cubicBezTo>
                  <a:cubicBezTo>
                    <a:pt x="15267" y="11380"/>
                    <a:pt x="16051" y="10847"/>
                    <a:pt x="16834" y="10424"/>
                  </a:cubicBezTo>
                  <a:cubicBezTo>
                    <a:pt x="17822" y="9906"/>
                    <a:pt x="18700" y="10533"/>
                    <a:pt x="18590" y="11646"/>
                  </a:cubicBezTo>
                  <a:cubicBezTo>
                    <a:pt x="18527" y="12289"/>
                    <a:pt x="18339" y="12947"/>
                    <a:pt x="18041" y="13511"/>
                  </a:cubicBezTo>
                  <a:cubicBezTo>
                    <a:pt x="17211" y="15079"/>
                    <a:pt x="16301" y="16615"/>
                    <a:pt x="15392" y="18151"/>
                  </a:cubicBezTo>
                  <a:cubicBezTo>
                    <a:pt x="14530" y="19609"/>
                    <a:pt x="13590" y="21019"/>
                    <a:pt x="12775" y="22493"/>
                  </a:cubicBezTo>
                  <a:cubicBezTo>
                    <a:pt x="12132" y="23653"/>
                    <a:pt x="11615" y="24891"/>
                    <a:pt x="11003" y="26208"/>
                  </a:cubicBezTo>
                  <a:cubicBezTo>
                    <a:pt x="12132" y="25095"/>
                    <a:pt x="13135" y="24076"/>
                    <a:pt x="14185" y="23104"/>
                  </a:cubicBezTo>
                  <a:cubicBezTo>
                    <a:pt x="15016" y="22367"/>
                    <a:pt x="16192" y="21458"/>
                    <a:pt x="17179" y="22070"/>
                  </a:cubicBezTo>
                  <a:cubicBezTo>
                    <a:pt x="18088" y="22775"/>
                    <a:pt x="17305" y="23794"/>
                    <a:pt x="16756" y="24499"/>
                  </a:cubicBezTo>
                  <a:cubicBezTo>
                    <a:pt x="15580" y="25973"/>
                    <a:pt x="14217" y="27258"/>
                    <a:pt x="12837" y="28543"/>
                  </a:cubicBezTo>
                  <a:cubicBezTo>
                    <a:pt x="11552" y="29719"/>
                    <a:pt x="10235" y="30894"/>
                    <a:pt x="9342" y="32446"/>
                  </a:cubicBezTo>
                  <a:cubicBezTo>
                    <a:pt x="9201" y="32697"/>
                    <a:pt x="8903" y="33261"/>
                    <a:pt x="8637" y="33261"/>
                  </a:cubicBezTo>
                  <a:cubicBezTo>
                    <a:pt x="8260" y="33261"/>
                    <a:pt x="8339" y="32791"/>
                    <a:pt x="8276" y="32587"/>
                  </a:cubicBezTo>
                  <a:cubicBezTo>
                    <a:pt x="7555" y="30377"/>
                    <a:pt x="6380" y="28465"/>
                    <a:pt x="4843" y="26725"/>
                  </a:cubicBezTo>
                  <a:cubicBezTo>
                    <a:pt x="3480" y="25189"/>
                    <a:pt x="2179" y="23574"/>
                    <a:pt x="909" y="21944"/>
                  </a:cubicBezTo>
                  <a:cubicBezTo>
                    <a:pt x="564" y="21505"/>
                    <a:pt x="282" y="20925"/>
                    <a:pt x="173" y="20361"/>
                  </a:cubicBezTo>
                  <a:cubicBezTo>
                    <a:pt x="0" y="19342"/>
                    <a:pt x="737" y="18841"/>
                    <a:pt x="1677" y="19280"/>
                  </a:cubicBezTo>
                  <a:cubicBezTo>
                    <a:pt x="3229" y="20001"/>
                    <a:pt x="4546" y="20988"/>
                    <a:pt x="5612" y="22383"/>
                  </a:cubicBezTo>
                  <a:cubicBezTo>
                    <a:pt x="6489" y="23543"/>
                    <a:pt x="7242" y="24734"/>
                    <a:pt x="7728" y="26114"/>
                  </a:cubicBezTo>
                  <a:cubicBezTo>
                    <a:pt x="7759" y="26223"/>
                    <a:pt x="7837" y="26333"/>
                    <a:pt x="7900" y="26443"/>
                  </a:cubicBezTo>
                  <a:cubicBezTo>
                    <a:pt x="7916" y="26458"/>
                    <a:pt x="7963" y="26458"/>
                    <a:pt x="8041" y="26474"/>
                  </a:cubicBezTo>
                  <a:cubicBezTo>
                    <a:pt x="7336" y="22211"/>
                    <a:pt x="6630" y="17979"/>
                    <a:pt x="5909" y="13621"/>
                  </a:cubicBezTo>
                  <a:cubicBezTo>
                    <a:pt x="5533" y="13606"/>
                    <a:pt x="5141" y="13590"/>
                    <a:pt x="4765" y="13590"/>
                  </a:cubicBezTo>
                  <a:cubicBezTo>
                    <a:pt x="4483" y="13574"/>
                    <a:pt x="4201" y="13606"/>
                    <a:pt x="3919" y="13559"/>
                  </a:cubicBezTo>
                  <a:cubicBezTo>
                    <a:pt x="3558" y="13496"/>
                    <a:pt x="3276" y="13292"/>
                    <a:pt x="3307" y="12869"/>
                  </a:cubicBezTo>
                  <a:cubicBezTo>
                    <a:pt x="3339" y="12414"/>
                    <a:pt x="3699" y="12320"/>
                    <a:pt x="4060" y="12320"/>
                  </a:cubicBezTo>
                  <a:cubicBezTo>
                    <a:pt x="4389" y="12320"/>
                    <a:pt x="4734" y="12414"/>
                    <a:pt x="5079" y="12461"/>
                  </a:cubicBezTo>
                  <a:cubicBezTo>
                    <a:pt x="5251" y="12508"/>
                    <a:pt x="5439" y="12555"/>
                    <a:pt x="5721" y="12618"/>
                  </a:cubicBezTo>
                  <a:cubicBezTo>
                    <a:pt x="5674" y="10988"/>
                    <a:pt x="4812" y="9546"/>
                    <a:pt x="4891" y="7947"/>
                  </a:cubicBezTo>
                  <a:cubicBezTo>
                    <a:pt x="5721" y="9138"/>
                    <a:pt x="5753" y="10596"/>
                    <a:pt x="6286" y="11991"/>
                  </a:cubicBezTo>
                  <a:cubicBezTo>
                    <a:pt x="6583" y="11709"/>
                    <a:pt x="6818" y="11474"/>
                    <a:pt x="7069" y="11254"/>
                  </a:cubicBezTo>
                  <a:cubicBezTo>
                    <a:pt x="7351" y="10988"/>
                    <a:pt x="7712" y="10910"/>
                    <a:pt x="7994" y="11176"/>
                  </a:cubicBezTo>
                  <a:cubicBezTo>
                    <a:pt x="8308" y="11442"/>
                    <a:pt x="8213" y="11834"/>
                    <a:pt x="7978" y="12101"/>
                  </a:cubicBezTo>
                  <a:cubicBezTo>
                    <a:pt x="7759" y="12383"/>
                    <a:pt x="7461" y="12665"/>
                    <a:pt x="7148" y="12838"/>
                  </a:cubicBezTo>
                  <a:cubicBezTo>
                    <a:pt x="6646" y="13104"/>
                    <a:pt x="6505" y="13464"/>
                    <a:pt x="6583" y="13982"/>
                  </a:cubicBezTo>
                  <a:cubicBezTo>
                    <a:pt x="7038" y="16897"/>
                    <a:pt x="7477" y="19797"/>
                    <a:pt x="7931" y="22697"/>
                  </a:cubicBezTo>
                  <a:cubicBezTo>
                    <a:pt x="8182" y="24233"/>
                    <a:pt x="8449" y="25769"/>
                    <a:pt x="8715" y="27305"/>
                  </a:cubicBezTo>
                  <a:cubicBezTo>
                    <a:pt x="8731" y="27321"/>
                    <a:pt x="8762" y="27321"/>
                    <a:pt x="8793" y="27321"/>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260;p55"/>
            <p:cNvSpPr/>
            <p:nvPr/>
          </p:nvSpPr>
          <p:spPr>
            <a:xfrm>
              <a:off x="2567628" y="3454455"/>
              <a:ext cx="152436" cy="140276"/>
            </a:xfrm>
            <a:custGeom>
              <a:avLst/>
              <a:gdLst/>
              <a:ahLst/>
              <a:cxnLst/>
              <a:rect l="l" t="t" r="r" b="b"/>
              <a:pathLst>
                <a:path w="6882" h="6333" extrusionOk="0">
                  <a:moveTo>
                    <a:pt x="0" y="6333"/>
                  </a:moveTo>
                  <a:cubicBezTo>
                    <a:pt x="1003" y="5141"/>
                    <a:pt x="2273" y="4279"/>
                    <a:pt x="3527" y="3401"/>
                  </a:cubicBezTo>
                  <a:cubicBezTo>
                    <a:pt x="4452" y="2774"/>
                    <a:pt x="5314" y="2069"/>
                    <a:pt x="6207" y="1395"/>
                  </a:cubicBezTo>
                  <a:cubicBezTo>
                    <a:pt x="6521" y="1176"/>
                    <a:pt x="6756" y="894"/>
                    <a:pt x="6819" y="502"/>
                  </a:cubicBezTo>
                  <a:cubicBezTo>
                    <a:pt x="6881" y="141"/>
                    <a:pt x="6772" y="0"/>
                    <a:pt x="6395" y="47"/>
                  </a:cubicBezTo>
                  <a:cubicBezTo>
                    <a:pt x="5988" y="126"/>
                    <a:pt x="5580" y="204"/>
                    <a:pt x="5188" y="345"/>
                  </a:cubicBezTo>
                  <a:cubicBezTo>
                    <a:pt x="3778" y="894"/>
                    <a:pt x="2634" y="1787"/>
                    <a:pt x="1724" y="2963"/>
                  </a:cubicBezTo>
                  <a:cubicBezTo>
                    <a:pt x="956" y="3981"/>
                    <a:pt x="345" y="5094"/>
                    <a:pt x="0" y="6333"/>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261;p55"/>
            <p:cNvSpPr/>
            <p:nvPr/>
          </p:nvSpPr>
          <p:spPr>
            <a:xfrm>
              <a:off x="2203410" y="3416600"/>
              <a:ext cx="152436" cy="140630"/>
            </a:xfrm>
            <a:custGeom>
              <a:avLst/>
              <a:gdLst/>
              <a:ahLst/>
              <a:cxnLst/>
              <a:rect l="l" t="t" r="r" b="b"/>
              <a:pathLst>
                <a:path w="6882" h="6349" extrusionOk="0">
                  <a:moveTo>
                    <a:pt x="6882" y="6349"/>
                  </a:moveTo>
                  <a:cubicBezTo>
                    <a:pt x="5879" y="5157"/>
                    <a:pt x="4609" y="4295"/>
                    <a:pt x="3355" y="3418"/>
                  </a:cubicBezTo>
                  <a:cubicBezTo>
                    <a:pt x="2446" y="2791"/>
                    <a:pt x="1568" y="2085"/>
                    <a:pt x="675" y="1411"/>
                  </a:cubicBezTo>
                  <a:cubicBezTo>
                    <a:pt x="377" y="1176"/>
                    <a:pt x="142" y="910"/>
                    <a:pt x="64" y="518"/>
                  </a:cubicBezTo>
                  <a:cubicBezTo>
                    <a:pt x="1" y="157"/>
                    <a:pt x="126" y="1"/>
                    <a:pt x="487" y="63"/>
                  </a:cubicBezTo>
                  <a:cubicBezTo>
                    <a:pt x="894" y="126"/>
                    <a:pt x="1318" y="220"/>
                    <a:pt x="1694" y="361"/>
                  </a:cubicBezTo>
                  <a:cubicBezTo>
                    <a:pt x="3104" y="894"/>
                    <a:pt x="4264" y="1788"/>
                    <a:pt x="5158" y="2979"/>
                  </a:cubicBezTo>
                  <a:cubicBezTo>
                    <a:pt x="5926" y="3998"/>
                    <a:pt x="6537" y="5095"/>
                    <a:pt x="6882" y="6349"/>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262;p55"/>
            <p:cNvSpPr/>
            <p:nvPr/>
          </p:nvSpPr>
          <p:spPr>
            <a:xfrm>
              <a:off x="2387081" y="2930532"/>
              <a:ext cx="206261" cy="217026"/>
            </a:xfrm>
            <a:custGeom>
              <a:avLst/>
              <a:gdLst/>
              <a:ahLst/>
              <a:cxnLst/>
              <a:rect l="l" t="t" r="r" b="b"/>
              <a:pathLst>
                <a:path w="9312" h="9798" extrusionOk="0">
                  <a:moveTo>
                    <a:pt x="9013" y="5189"/>
                  </a:moveTo>
                  <a:cubicBezTo>
                    <a:pt x="8982" y="5455"/>
                    <a:pt x="8935" y="5706"/>
                    <a:pt x="8888" y="5957"/>
                  </a:cubicBezTo>
                  <a:cubicBezTo>
                    <a:pt x="8857" y="6192"/>
                    <a:pt x="8794" y="6427"/>
                    <a:pt x="8747" y="6662"/>
                  </a:cubicBezTo>
                  <a:cubicBezTo>
                    <a:pt x="8637" y="7399"/>
                    <a:pt x="8339" y="8057"/>
                    <a:pt x="7791" y="8574"/>
                  </a:cubicBezTo>
                  <a:cubicBezTo>
                    <a:pt x="7603" y="8747"/>
                    <a:pt x="7368" y="8872"/>
                    <a:pt x="7195" y="8982"/>
                  </a:cubicBezTo>
                  <a:cubicBezTo>
                    <a:pt x="6302" y="9437"/>
                    <a:pt x="5408" y="9687"/>
                    <a:pt x="4452" y="9750"/>
                  </a:cubicBezTo>
                  <a:cubicBezTo>
                    <a:pt x="3778" y="9797"/>
                    <a:pt x="3167" y="9656"/>
                    <a:pt x="2571" y="9374"/>
                  </a:cubicBezTo>
                  <a:cubicBezTo>
                    <a:pt x="1960" y="9076"/>
                    <a:pt x="1411" y="8716"/>
                    <a:pt x="957" y="8214"/>
                  </a:cubicBezTo>
                  <a:cubicBezTo>
                    <a:pt x="565" y="7791"/>
                    <a:pt x="314" y="7273"/>
                    <a:pt x="220" y="6694"/>
                  </a:cubicBezTo>
                  <a:cubicBezTo>
                    <a:pt x="110" y="5988"/>
                    <a:pt x="1" y="5267"/>
                    <a:pt x="32" y="4546"/>
                  </a:cubicBezTo>
                  <a:cubicBezTo>
                    <a:pt x="63" y="4092"/>
                    <a:pt x="189" y="3621"/>
                    <a:pt x="314" y="3167"/>
                  </a:cubicBezTo>
                  <a:cubicBezTo>
                    <a:pt x="471" y="2540"/>
                    <a:pt x="675" y="1913"/>
                    <a:pt x="878" y="1302"/>
                  </a:cubicBezTo>
                  <a:cubicBezTo>
                    <a:pt x="1004" y="894"/>
                    <a:pt x="1239" y="549"/>
                    <a:pt x="1490" y="220"/>
                  </a:cubicBezTo>
                  <a:cubicBezTo>
                    <a:pt x="1662" y="1"/>
                    <a:pt x="1772" y="1"/>
                    <a:pt x="2038" y="110"/>
                  </a:cubicBezTo>
                  <a:cubicBezTo>
                    <a:pt x="2587" y="314"/>
                    <a:pt x="2994" y="706"/>
                    <a:pt x="3418" y="1082"/>
                  </a:cubicBezTo>
                  <a:cubicBezTo>
                    <a:pt x="3527" y="1176"/>
                    <a:pt x="3621" y="1364"/>
                    <a:pt x="3731" y="1364"/>
                  </a:cubicBezTo>
                  <a:cubicBezTo>
                    <a:pt x="3841" y="1380"/>
                    <a:pt x="3951" y="1192"/>
                    <a:pt x="4060" y="1113"/>
                  </a:cubicBezTo>
                  <a:cubicBezTo>
                    <a:pt x="4515" y="737"/>
                    <a:pt x="5032" y="659"/>
                    <a:pt x="5596" y="784"/>
                  </a:cubicBezTo>
                  <a:cubicBezTo>
                    <a:pt x="5847" y="831"/>
                    <a:pt x="6051" y="1004"/>
                    <a:pt x="6192" y="1239"/>
                  </a:cubicBezTo>
                  <a:cubicBezTo>
                    <a:pt x="6302" y="1396"/>
                    <a:pt x="6411" y="1537"/>
                    <a:pt x="6505" y="1693"/>
                  </a:cubicBezTo>
                  <a:cubicBezTo>
                    <a:pt x="6647" y="1584"/>
                    <a:pt x="6803" y="1505"/>
                    <a:pt x="6944" y="1380"/>
                  </a:cubicBezTo>
                  <a:cubicBezTo>
                    <a:pt x="7446" y="925"/>
                    <a:pt x="8057" y="769"/>
                    <a:pt x="8700" y="737"/>
                  </a:cubicBezTo>
                  <a:cubicBezTo>
                    <a:pt x="8951" y="722"/>
                    <a:pt x="9217" y="816"/>
                    <a:pt x="9248" y="1082"/>
                  </a:cubicBezTo>
                  <a:cubicBezTo>
                    <a:pt x="9311" y="1584"/>
                    <a:pt x="9217" y="4217"/>
                    <a:pt x="9013" y="518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263;p55"/>
            <p:cNvSpPr/>
            <p:nvPr/>
          </p:nvSpPr>
          <p:spPr>
            <a:xfrm>
              <a:off x="2426309" y="2942649"/>
              <a:ext cx="122933" cy="208254"/>
            </a:xfrm>
            <a:custGeom>
              <a:avLst/>
              <a:gdLst/>
              <a:ahLst/>
              <a:cxnLst/>
              <a:rect l="l" t="t" r="r" b="b"/>
              <a:pathLst>
                <a:path w="5550" h="9402" extrusionOk="0">
                  <a:moveTo>
                    <a:pt x="3406" y="0"/>
                  </a:moveTo>
                  <a:cubicBezTo>
                    <a:pt x="3176" y="0"/>
                    <a:pt x="2943" y="43"/>
                    <a:pt x="2728" y="128"/>
                  </a:cubicBezTo>
                  <a:cubicBezTo>
                    <a:pt x="2211" y="331"/>
                    <a:pt x="1803" y="676"/>
                    <a:pt x="1537" y="1099"/>
                  </a:cubicBezTo>
                  <a:cubicBezTo>
                    <a:pt x="1474" y="1193"/>
                    <a:pt x="1412" y="1287"/>
                    <a:pt x="1349" y="1366"/>
                  </a:cubicBezTo>
                  <a:cubicBezTo>
                    <a:pt x="1192" y="1570"/>
                    <a:pt x="1020" y="1820"/>
                    <a:pt x="910" y="2134"/>
                  </a:cubicBezTo>
                  <a:cubicBezTo>
                    <a:pt x="863" y="2259"/>
                    <a:pt x="800" y="2385"/>
                    <a:pt x="738" y="2510"/>
                  </a:cubicBezTo>
                  <a:cubicBezTo>
                    <a:pt x="628" y="2730"/>
                    <a:pt x="502" y="2996"/>
                    <a:pt x="440" y="3294"/>
                  </a:cubicBezTo>
                  <a:cubicBezTo>
                    <a:pt x="252" y="3999"/>
                    <a:pt x="79" y="4704"/>
                    <a:pt x="64" y="5457"/>
                  </a:cubicBezTo>
                  <a:cubicBezTo>
                    <a:pt x="64" y="5567"/>
                    <a:pt x="48" y="5676"/>
                    <a:pt x="32" y="5786"/>
                  </a:cubicBezTo>
                  <a:cubicBezTo>
                    <a:pt x="17" y="6052"/>
                    <a:pt x="1" y="6319"/>
                    <a:pt x="32" y="6617"/>
                  </a:cubicBezTo>
                  <a:cubicBezTo>
                    <a:pt x="64" y="7056"/>
                    <a:pt x="142" y="7479"/>
                    <a:pt x="236" y="7871"/>
                  </a:cubicBezTo>
                  <a:lnTo>
                    <a:pt x="252" y="7996"/>
                  </a:lnTo>
                  <a:cubicBezTo>
                    <a:pt x="299" y="8184"/>
                    <a:pt x="424" y="8764"/>
                    <a:pt x="973" y="9062"/>
                  </a:cubicBezTo>
                  <a:cubicBezTo>
                    <a:pt x="1255" y="9203"/>
                    <a:pt x="1537" y="9281"/>
                    <a:pt x="1788" y="9328"/>
                  </a:cubicBezTo>
                  <a:cubicBezTo>
                    <a:pt x="2005" y="9381"/>
                    <a:pt x="2218" y="9401"/>
                    <a:pt x="2424" y="9401"/>
                  </a:cubicBezTo>
                  <a:cubicBezTo>
                    <a:pt x="2768" y="9401"/>
                    <a:pt x="3093" y="9346"/>
                    <a:pt x="3386" y="9297"/>
                  </a:cubicBezTo>
                  <a:lnTo>
                    <a:pt x="3606" y="9266"/>
                  </a:lnTo>
                  <a:cubicBezTo>
                    <a:pt x="3810" y="9234"/>
                    <a:pt x="3998" y="9172"/>
                    <a:pt x="4170" y="9078"/>
                  </a:cubicBezTo>
                  <a:cubicBezTo>
                    <a:pt x="4484" y="8905"/>
                    <a:pt x="4719" y="8607"/>
                    <a:pt x="4829" y="8263"/>
                  </a:cubicBezTo>
                  <a:cubicBezTo>
                    <a:pt x="4860" y="8153"/>
                    <a:pt x="4891" y="8059"/>
                    <a:pt x="4923" y="7965"/>
                  </a:cubicBezTo>
                  <a:cubicBezTo>
                    <a:pt x="5017" y="7730"/>
                    <a:pt x="5095" y="7479"/>
                    <a:pt x="5142" y="7197"/>
                  </a:cubicBezTo>
                  <a:cubicBezTo>
                    <a:pt x="5361" y="5755"/>
                    <a:pt x="5550" y="4344"/>
                    <a:pt x="5408" y="2886"/>
                  </a:cubicBezTo>
                  <a:cubicBezTo>
                    <a:pt x="5361" y="2369"/>
                    <a:pt x="5252" y="1679"/>
                    <a:pt x="4891" y="958"/>
                  </a:cubicBezTo>
                  <a:cubicBezTo>
                    <a:pt x="4734" y="582"/>
                    <a:pt x="4452" y="300"/>
                    <a:pt x="4092" y="143"/>
                  </a:cubicBezTo>
                  <a:cubicBezTo>
                    <a:pt x="3884" y="47"/>
                    <a:pt x="3647" y="0"/>
                    <a:pt x="34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264;p55"/>
            <p:cNvSpPr/>
            <p:nvPr/>
          </p:nvSpPr>
          <p:spPr>
            <a:xfrm>
              <a:off x="2442412" y="2904173"/>
              <a:ext cx="45208" cy="31564"/>
            </a:xfrm>
            <a:custGeom>
              <a:avLst/>
              <a:gdLst/>
              <a:ahLst/>
              <a:cxnLst/>
              <a:rect l="l" t="t" r="r" b="b"/>
              <a:pathLst>
                <a:path w="2041" h="1425" extrusionOk="0">
                  <a:moveTo>
                    <a:pt x="1009" y="1"/>
                  </a:moveTo>
                  <a:cubicBezTo>
                    <a:pt x="901" y="1"/>
                    <a:pt x="786" y="29"/>
                    <a:pt x="669" y="93"/>
                  </a:cubicBezTo>
                  <a:cubicBezTo>
                    <a:pt x="0" y="468"/>
                    <a:pt x="393" y="1424"/>
                    <a:pt x="1019" y="1424"/>
                  </a:cubicBezTo>
                  <a:cubicBezTo>
                    <a:pt x="1127" y="1424"/>
                    <a:pt x="1241" y="1396"/>
                    <a:pt x="1359" y="1332"/>
                  </a:cubicBezTo>
                  <a:cubicBezTo>
                    <a:pt x="2041" y="957"/>
                    <a:pt x="1639" y="1"/>
                    <a:pt x="1009"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265;p55"/>
            <p:cNvSpPr/>
            <p:nvPr/>
          </p:nvSpPr>
          <p:spPr>
            <a:xfrm>
              <a:off x="2526561" y="2911106"/>
              <a:ext cx="45097" cy="31364"/>
            </a:xfrm>
            <a:custGeom>
              <a:avLst/>
              <a:gdLst/>
              <a:ahLst/>
              <a:cxnLst/>
              <a:rect l="l" t="t" r="r" b="b"/>
              <a:pathLst>
                <a:path w="2036" h="1416" extrusionOk="0">
                  <a:moveTo>
                    <a:pt x="1022" y="0"/>
                  </a:moveTo>
                  <a:cubicBezTo>
                    <a:pt x="913" y="0"/>
                    <a:pt x="797" y="29"/>
                    <a:pt x="679" y="94"/>
                  </a:cubicBezTo>
                  <a:cubicBezTo>
                    <a:pt x="0" y="466"/>
                    <a:pt x="395" y="1415"/>
                    <a:pt x="1018" y="1415"/>
                  </a:cubicBezTo>
                  <a:cubicBezTo>
                    <a:pt x="1129" y="1415"/>
                    <a:pt x="1248" y="1385"/>
                    <a:pt x="1368" y="1316"/>
                  </a:cubicBezTo>
                  <a:cubicBezTo>
                    <a:pt x="2036" y="943"/>
                    <a:pt x="1646" y="0"/>
                    <a:pt x="1022" y="0"/>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266;p55"/>
            <p:cNvSpPr/>
            <p:nvPr/>
          </p:nvSpPr>
          <p:spPr>
            <a:xfrm>
              <a:off x="2481640" y="2891304"/>
              <a:ext cx="45186" cy="31586"/>
            </a:xfrm>
            <a:custGeom>
              <a:avLst/>
              <a:gdLst/>
              <a:ahLst/>
              <a:cxnLst/>
              <a:rect l="l" t="t" r="r" b="b"/>
              <a:pathLst>
                <a:path w="2040" h="1426" extrusionOk="0">
                  <a:moveTo>
                    <a:pt x="1013" y="1"/>
                  </a:moveTo>
                  <a:cubicBezTo>
                    <a:pt x="903" y="1"/>
                    <a:pt x="787" y="29"/>
                    <a:pt x="669" y="94"/>
                  </a:cubicBezTo>
                  <a:cubicBezTo>
                    <a:pt x="0" y="469"/>
                    <a:pt x="393" y="1425"/>
                    <a:pt x="1019" y="1425"/>
                  </a:cubicBezTo>
                  <a:cubicBezTo>
                    <a:pt x="1127" y="1425"/>
                    <a:pt x="1241" y="1397"/>
                    <a:pt x="1359" y="1333"/>
                  </a:cubicBezTo>
                  <a:cubicBezTo>
                    <a:pt x="2040" y="945"/>
                    <a:pt x="1640" y="1"/>
                    <a:pt x="1013"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267;p55"/>
            <p:cNvSpPr/>
            <p:nvPr/>
          </p:nvSpPr>
          <p:spPr>
            <a:xfrm>
              <a:off x="2218694" y="3108998"/>
              <a:ext cx="183690" cy="200679"/>
            </a:xfrm>
            <a:custGeom>
              <a:avLst/>
              <a:gdLst/>
              <a:ahLst/>
              <a:cxnLst/>
              <a:rect l="l" t="t" r="r" b="b"/>
              <a:pathLst>
                <a:path w="8293" h="9060" extrusionOk="0">
                  <a:moveTo>
                    <a:pt x="7712" y="3402"/>
                  </a:moveTo>
                  <a:cubicBezTo>
                    <a:pt x="7791" y="3605"/>
                    <a:pt x="7853" y="3809"/>
                    <a:pt x="7916" y="4028"/>
                  </a:cubicBezTo>
                  <a:cubicBezTo>
                    <a:pt x="7979" y="4217"/>
                    <a:pt x="8026" y="4420"/>
                    <a:pt x="8089" y="4608"/>
                  </a:cubicBezTo>
                  <a:cubicBezTo>
                    <a:pt x="8277" y="5220"/>
                    <a:pt x="8292" y="5831"/>
                    <a:pt x="8089" y="6427"/>
                  </a:cubicBezTo>
                  <a:cubicBezTo>
                    <a:pt x="8010" y="6630"/>
                    <a:pt x="7885" y="6819"/>
                    <a:pt x="7791" y="6960"/>
                  </a:cubicBezTo>
                  <a:cubicBezTo>
                    <a:pt x="7289" y="7665"/>
                    <a:pt x="6709" y="8182"/>
                    <a:pt x="6004" y="8605"/>
                  </a:cubicBezTo>
                  <a:cubicBezTo>
                    <a:pt x="5518" y="8903"/>
                    <a:pt x="5001" y="9029"/>
                    <a:pt x="4436" y="9044"/>
                  </a:cubicBezTo>
                  <a:cubicBezTo>
                    <a:pt x="3856" y="9060"/>
                    <a:pt x="3292" y="8982"/>
                    <a:pt x="2775" y="8778"/>
                  </a:cubicBezTo>
                  <a:cubicBezTo>
                    <a:pt x="2305" y="8605"/>
                    <a:pt x="1913" y="8308"/>
                    <a:pt x="1615" y="7900"/>
                  </a:cubicBezTo>
                  <a:cubicBezTo>
                    <a:pt x="1270" y="7414"/>
                    <a:pt x="910" y="6913"/>
                    <a:pt x="659" y="6348"/>
                  </a:cubicBezTo>
                  <a:cubicBezTo>
                    <a:pt x="502" y="5988"/>
                    <a:pt x="408" y="5596"/>
                    <a:pt x="330" y="5204"/>
                  </a:cubicBezTo>
                  <a:cubicBezTo>
                    <a:pt x="220" y="4655"/>
                    <a:pt x="142" y="4107"/>
                    <a:pt x="48" y="3558"/>
                  </a:cubicBezTo>
                  <a:cubicBezTo>
                    <a:pt x="1" y="3213"/>
                    <a:pt x="48" y="2853"/>
                    <a:pt x="110" y="2508"/>
                  </a:cubicBezTo>
                  <a:cubicBezTo>
                    <a:pt x="142" y="2273"/>
                    <a:pt x="236" y="2242"/>
                    <a:pt x="471" y="2210"/>
                  </a:cubicBezTo>
                  <a:cubicBezTo>
                    <a:pt x="972" y="2163"/>
                    <a:pt x="1427" y="2304"/>
                    <a:pt x="1882" y="2430"/>
                  </a:cubicBezTo>
                  <a:cubicBezTo>
                    <a:pt x="2007" y="2461"/>
                    <a:pt x="2148" y="2555"/>
                    <a:pt x="2242" y="2524"/>
                  </a:cubicBezTo>
                  <a:cubicBezTo>
                    <a:pt x="2320" y="2492"/>
                    <a:pt x="2352" y="2304"/>
                    <a:pt x="2399" y="2195"/>
                  </a:cubicBezTo>
                  <a:cubicBezTo>
                    <a:pt x="2587" y="1740"/>
                    <a:pt x="2963" y="1489"/>
                    <a:pt x="3433" y="1364"/>
                  </a:cubicBezTo>
                  <a:cubicBezTo>
                    <a:pt x="3653" y="1301"/>
                    <a:pt x="3856" y="1364"/>
                    <a:pt x="4060" y="1474"/>
                  </a:cubicBezTo>
                  <a:cubicBezTo>
                    <a:pt x="4201" y="1552"/>
                    <a:pt x="4342" y="1630"/>
                    <a:pt x="4468" y="1709"/>
                  </a:cubicBezTo>
                  <a:cubicBezTo>
                    <a:pt x="4546" y="1568"/>
                    <a:pt x="4625" y="1442"/>
                    <a:pt x="4687" y="1301"/>
                  </a:cubicBezTo>
                  <a:cubicBezTo>
                    <a:pt x="4891" y="768"/>
                    <a:pt x="5283" y="408"/>
                    <a:pt x="5769" y="126"/>
                  </a:cubicBezTo>
                  <a:cubicBezTo>
                    <a:pt x="5957" y="16"/>
                    <a:pt x="6192" y="0"/>
                    <a:pt x="6317" y="188"/>
                  </a:cubicBezTo>
                  <a:cubicBezTo>
                    <a:pt x="6552" y="549"/>
                    <a:pt x="7493" y="2586"/>
                    <a:pt x="7712" y="340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268;p55"/>
            <p:cNvSpPr/>
            <p:nvPr/>
          </p:nvSpPr>
          <p:spPr>
            <a:xfrm>
              <a:off x="2261045" y="3135334"/>
              <a:ext cx="119809" cy="176425"/>
            </a:xfrm>
            <a:custGeom>
              <a:avLst/>
              <a:gdLst/>
              <a:ahLst/>
              <a:cxnLst/>
              <a:rect l="l" t="t" r="r" b="b"/>
              <a:pathLst>
                <a:path w="5409" h="7965" extrusionOk="0">
                  <a:moveTo>
                    <a:pt x="1751" y="1"/>
                  </a:moveTo>
                  <a:cubicBezTo>
                    <a:pt x="1727" y="1"/>
                    <a:pt x="1702" y="1"/>
                    <a:pt x="1678" y="2"/>
                  </a:cubicBezTo>
                  <a:cubicBezTo>
                    <a:pt x="1302" y="18"/>
                    <a:pt x="910" y="206"/>
                    <a:pt x="644" y="520"/>
                  </a:cubicBezTo>
                  <a:cubicBezTo>
                    <a:pt x="330" y="865"/>
                    <a:pt x="158" y="1272"/>
                    <a:pt x="111" y="1711"/>
                  </a:cubicBezTo>
                  <a:cubicBezTo>
                    <a:pt x="111" y="1805"/>
                    <a:pt x="95" y="1883"/>
                    <a:pt x="79" y="1977"/>
                  </a:cubicBezTo>
                  <a:cubicBezTo>
                    <a:pt x="48" y="2197"/>
                    <a:pt x="1" y="2448"/>
                    <a:pt x="32" y="2730"/>
                  </a:cubicBezTo>
                  <a:cubicBezTo>
                    <a:pt x="48" y="2839"/>
                    <a:pt x="48" y="2965"/>
                    <a:pt x="48" y="3075"/>
                  </a:cubicBezTo>
                  <a:cubicBezTo>
                    <a:pt x="64" y="3294"/>
                    <a:pt x="64" y="3545"/>
                    <a:pt x="126" y="3796"/>
                  </a:cubicBezTo>
                  <a:cubicBezTo>
                    <a:pt x="252" y="4391"/>
                    <a:pt x="393" y="4987"/>
                    <a:pt x="659" y="5582"/>
                  </a:cubicBezTo>
                  <a:cubicBezTo>
                    <a:pt x="706" y="5661"/>
                    <a:pt x="738" y="5739"/>
                    <a:pt x="769" y="5833"/>
                  </a:cubicBezTo>
                  <a:cubicBezTo>
                    <a:pt x="863" y="6037"/>
                    <a:pt x="957" y="6256"/>
                    <a:pt x="1082" y="6476"/>
                  </a:cubicBezTo>
                  <a:cubicBezTo>
                    <a:pt x="1286" y="6789"/>
                    <a:pt x="1506" y="7072"/>
                    <a:pt x="1725" y="7354"/>
                  </a:cubicBezTo>
                  <a:lnTo>
                    <a:pt x="1788" y="7432"/>
                  </a:lnTo>
                  <a:cubicBezTo>
                    <a:pt x="1897" y="7557"/>
                    <a:pt x="2211" y="7949"/>
                    <a:pt x="2744" y="7965"/>
                  </a:cubicBezTo>
                  <a:cubicBezTo>
                    <a:pt x="3010" y="7965"/>
                    <a:pt x="3245" y="7902"/>
                    <a:pt x="3465" y="7855"/>
                  </a:cubicBezTo>
                  <a:cubicBezTo>
                    <a:pt x="3951" y="7730"/>
                    <a:pt x="4327" y="7463"/>
                    <a:pt x="4672" y="7213"/>
                  </a:cubicBezTo>
                  <a:lnTo>
                    <a:pt x="4829" y="7103"/>
                  </a:lnTo>
                  <a:cubicBezTo>
                    <a:pt x="4970" y="7009"/>
                    <a:pt x="5079" y="6883"/>
                    <a:pt x="5173" y="6758"/>
                  </a:cubicBezTo>
                  <a:cubicBezTo>
                    <a:pt x="5346" y="6492"/>
                    <a:pt x="5409" y="6178"/>
                    <a:pt x="5361" y="5865"/>
                  </a:cubicBezTo>
                  <a:cubicBezTo>
                    <a:pt x="5346" y="5786"/>
                    <a:pt x="5330" y="5692"/>
                    <a:pt x="5330" y="5614"/>
                  </a:cubicBezTo>
                  <a:cubicBezTo>
                    <a:pt x="5299" y="5410"/>
                    <a:pt x="5267" y="5175"/>
                    <a:pt x="5189" y="4940"/>
                  </a:cubicBezTo>
                  <a:cubicBezTo>
                    <a:pt x="4813" y="3764"/>
                    <a:pt x="4405" y="2620"/>
                    <a:pt x="3731" y="1586"/>
                  </a:cubicBezTo>
                  <a:cubicBezTo>
                    <a:pt x="3496" y="1209"/>
                    <a:pt x="3151" y="723"/>
                    <a:pt x="2603" y="316"/>
                  </a:cubicBezTo>
                  <a:cubicBezTo>
                    <a:pt x="2355" y="97"/>
                    <a:pt x="2067" y="1"/>
                    <a:pt x="17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269;p55"/>
            <p:cNvSpPr/>
            <p:nvPr/>
          </p:nvSpPr>
          <p:spPr>
            <a:xfrm>
              <a:off x="2231209" y="3122664"/>
              <a:ext cx="35750" cy="26137"/>
            </a:xfrm>
            <a:custGeom>
              <a:avLst/>
              <a:gdLst/>
              <a:ahLst/>
              <a:cxnLst/>
              <a:rect l="l" t="t" r="r" b="b"/>
              <a:pathLst>
                <a:path w="1614" h="1180" extrusionOk="0">
                  <a:moveTo>
                    <a:pt x="772" y="1"/>
                  </a:moveTo>
                  <a:cubicBezTo>
                    <a:pt x="604" y="1"/>
                    <a:pt x="435" y="77"/>
                    <a:pt x="313" y="261"/>
                  </a:cubicBezTo>
                  <a:cubicBezTo>
                    <a:pt x="0" y="708"/>
                    <a:pt x="413" y="1179"/>
                    <a:pt x="835" y="1179"/>
                  </a:cubicBezTo>
                  <a:cubicBezTo>
                    <a:pt x="1004" y="1179"/>
                    <a:pt x="1175" y="1103"/>
                    <a:pt x="1301" y="919"/>
                  </a:cubicBezTo>
                  <a:cubicBezTo>
                    <a:pt x="1614" y="472"/>
                    <a:pt x="1193" y="1"/>
                    <a:pt x="772"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270;p55"/>
            <p:cNvSpPr/>
            <p:nvPr/>
          </p:nvSpPr>
          <p:spPr>
            <a:xfrm>
              <a:off x="2297748" y="3095242"/>
              <a:ext cx="35639" cy="26469"/>
            </a:xfrm>
            <a:custGeom>
              <a:avLst/>
              <a:gdLst/>
              <a:ahLst/>
              <a:cxnLst/>
              <a:rect l="l" t="t" r="r" b="b"/>
              <a:pathLst>
                <a:path w="1609" h="1195" extrusionOk="0">
                  <a:moveTo>
                    <a:pt x="768" y="1"/>
                  </a:moveTo>
                  <a:cubicBezTo>
                    <a:pt x="599" y="1"/>
                    <a:pt x="429" y="77"/>
                    <a:pt x="303" y="261"/>
                  </a:cubicBezTo>
                  <a:cubicBezTo>
                    <a:pt x="1" y="720"/>
                    <a:pt x="418" y="1195"/>
                    <a:pt x="841" y="1195"/>
                  </a:cubicBezTo>
                  <a:cubicBezTo>
                    <a:pt x="1011" y="1195"/>
                    <a:pt x="1181" y="1118"/>
                    <a:pt x="1306" y="935"/>
                  </a:cubicBezTo>
                  <a:cubicBezTo>
                    <a:pt x="1609" y="476"/>
                    <a:pt x="1191" y="1"/>
                    <a:pt x="768"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271;p55"/>
            <p:cNvSpPr/>
            <p:nvPr/>
          </p:nvSpPr>
          <p:spPr>
            <a:xfrm>
              <a:off x="2256106" y="3097679"/>
              <a:ext cx="35617" cy="26469"/>
            </a:xfrm>
            <a:custGeom>
              <a:avLst/>
              <a:gdLst/>
              <a:ahLst/>
              <a:cxnLst/>
              <a:rect l="l" t="t" r="r" b="b"/>
              <a:pathLst>
                <a:path w="1608" h="1195" extrusionOk="0">
                  <a:moveTo>
                    <a:pt x="767" y="1"/>
                  </a:moveTo>
                  <a:cubicBezTo>
                    <a:pt x="598" y="1"/>
                    <a:pt x="428" y="77"/>
                    <a:pt x="302" y="260"/>
                  </a:cubicBezTo>
                  <a:cubicBezTo>
                    <a:pt x="0" y="719"/>
                    <a:pt x="417" y="1194"/>
                    <a:pt x="840" y="1194"/>
                  </a:cubicBezTo>
                  <a:cubicBezTo>
                    <a:pt x="1010" y="1194"/>
                    <a:pt x="1180" y="1118"/>
                    <a:pt x="1305" y="934"/>
                  </a:cubicBezTo>
                  <a:cubicBezTo>
                    <a:pt x="1608" y="475"/>
                    <a:pt x="1190" y="1"/>
                    <a:pt x="767"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4998;p55"/>
          <p:cNvGrpSpPr/>
          <p:nvPr/>
        </p:nvGrpSpPr>
        <p:grpSpPr>
          <a:xfrm rot="1214434">
            <a:off x="5847761" y="4358941"/>
            <a:ext cx="317901" cy="453129"/>
            <a:chOff x="4200107" y="3309325"/>
            <a:chExt cx="251404" cy="358346"/>
          </a:xfrm>
        </p:grpSpPr>
        <p:sp>
          <p:nvSpPr>
            <p:cNvPr id="45" name="Google Shape;4999;p55"/>
            <p:cNvSpPr/>
            <p:nvPr/>
          </p:nvSpPr>
          <p:spPr>
            <a:xfrm>
              <a:off x="4325455" y="3378767"/>
              <a:ext cx="126056" cy="49306"/>
            </a:xfrm>
            <a:custGeom>
              <a:avLst/>
              <a:gdLst/>
              <a:ahLst/>
              <a:cxnLst/>
              <a:rect l="l" t="t" r="r" b="b"/>
              <a:pathLst>
                <a:path w="5691" h="2226" extrusionOk="0">
                  <a:moveTo>
                    <a:pt x="5690" y="737"/>
                  </a:moveTo>
                  <a:cubicBezTo>
                    <a:pt x="3747" y="1630"/>
                    <a:pt x="1991" y="2226"/>
                    <a:pt x="0" y="1787"/>
                  </a:cubicBezTo>
                  <a:cubicBezTo>
                    <a:pt x="800" y="517"/>
                    <a:pt x="3370" y="0"/>
                    <a:pt x="5690" y="737"/>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000;p55"/>
            <p:cNvSpPr/>
            <p:nvPr/>
          </p:nvSpPr>
          <p:spPr>
            <a:xfrm>
              <a:off x="4325455" y="3378767"/>
              <a:ext cx="126056" cy="49306"/>
            </a:xfrm>
            <a:custGeom>
              <a:avLst/>
              <a:gdLst/>
              <a:ahLst/>
              <a:cxnLst/>
              <a:rect l="l" t="t" r="r" b="b"/>
              <a:pathLst>
                <a:path w="5691" h="2226" fill="none" extrusionOk="0">
                  <a:moveTo>
                    <a:pt x="5690" y="737"/>
                  </a:moveTo>
                  <a:cubicBezTo>
                    <a:pt x="3747" y="1630"/>
                    <a:pt x="1991" y="2226"/>
                    <a:pt x="0" y="1787"/>
                  </a:cubicBezTo>
                  <a:cubicBezTo>
                    <a:pt x="800" y="517"/>
                    <a:pt x="3370" y="0"/>
                    <a:pt x="5690" y="737"/>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001;p55"/>
            <p:cNvSpPr/>
            <p:nvPr/>
          </p:nvSpPr>
          <p:spPr>
            <a:xfrm>
              <a:off x="4200107" y="3365920"/>
              <a:ext cx="96906" cy="52097"/>
            </a:xfrm>
            <a:custGeom>
              <a:avLst/>
              <a:gdLst/>
              <a:ahLst/>
              <a:cxnLst/>
              <a:rect l="l" t="t" r="r" b="b"/>
              <a:pathLst>
                <a:path w="4375" h="2352" extrusionOk="0">
                  <a:moveTo>
                    <a:pt x="1" y="141"/>
                  </a:moveTo>
                  <a:cubicBezTo>
                    <a:pt x="2054" y="0"/>
                    <a:pt x="3920" y="956"/>
                    <a:pt x="4374" y="2351"/>
                  </a:cubicBezTo>
                  <a:cubicBezTo>
                    <a:pt x="2572" y="2351"/>
                    <a:pt x="1208" y="1615"/>
                    <a:pt x="1" y="14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002;p55"/>
            <p:cNvSpPr/>
            <p:nvPr/>
          </p:nvSpPr>
          <p:spPr>
            <a:xfrm>
              <a:off x="4200107" y="3365920"/>
              <a:ext cx="96906" cy="52097"/>
            </a:xfrm>
            <a:custGeom>
              <a:avLst/>
              <a:gdLst/>
              <a:ahLst/>
              <a:cxnLst/>
              <a:rect l="l" t="t" r="r" b="b"/>
              <a:pathLst>
                <a:path w="4375" h="2352" fill="none" extrusionOk="0">
                  <a:moveTo>
                    <a:pt x="1" y="141"/>
                  </a:moveTo>
                  <a:cubicBezTo>
                    <a:pt x="2054" y="0"/>
                    <a:pt x="3920" y="956"/>
                    <a:pt x="4374" y="2351"/>
                  </a:cubicBezTo>
                  <a:cubicBezTo>
                    <a:pt x="2572" y="2351"/>
                    <a:pt x="1208" y="1615"/>
                    <a:pt x="1" y="141"/>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003;p55"/>
            <p:cNvSpPr/>
            <p:nvPr/>
          </p:nvSpPr>
          <p:spPr>
            <a:xfrm>
              <a:off x="4298720" y="3309325"/>
              <a:ext cx="39250" cy="101735"/>
            </a:xfrm>
            <a:custGeom>
              <a:avLst/>
              <a:gdLst/>
              <a:ahLst/>
              <a:cxnLst/>
              <a:rect l="l" t="t" r="r" b="b"/>
              <a:pathLst>
                <a:path w="1772" h="4593" extrusionOk="0">
                  <a:moveTo>
                    <a:pt x="1160" y="0"/>
                  </a:moveTo>
                  <a:cubicBezTo>
                    <a:pt x="1772" y="1662"/>
                    <a:pt x="1192" y="3135"/>
                    <a:pt x="502" y="4593"/>
                  </a:cubicBezTo>
                  <a:cubicBezTo>
                    <a:pt x="0" y="2963"/>
                    <a:pt x="298" y="1442"/>
                    <a:pt x="1160"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04;p55"/>
            <p:cNvSpPr/>
            <p:nvPr/>
          </p:nvSpPr>
          <p:spPr>
            <a:xfrm>
              <a:off x="4298720" y="3309325"/>
              <a:ext cx="39250" cy="101735"/>
            </a:xfrm>
            <a:custGeom>
              <a:avLst/>
              <a:gdLst/>
              <a:ahLst/>
              <a:cxnLst/>
              <a:rect l="l" t="t" r="r" b="b"/>
              <a:pathLst>
                <a:path w="1772" h="4593" fill="none" extrusionOk="0">
                  <a:moveTo>
                    <a:pt x="1160" y="0"/>
                  </a:moveTo>
                  <a:cubicBezTo>
                    <a:pt x="1772" y="1662"/>
                    <a:pt x="1192" y="3135"/>
                    <a:pt x="502" y="4593"/>
                  </a:cubicBezTo>
                  <a:cubicBezTo>
                    <a:pt x="0" y="2963"/>
                    <a:pt x="298" y="1442"/>
                    <a:pt x="1160" y="0"/>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005;p55"/>
            <p:cNvSpPr/>
            <p:nvPr/>
          </p:nvSpPr>
          <p:spPr>
            <a:xfrm>
              <a:off x="4271298" y="3429092"/>
              <a:ext cx="81955" cy="101757"/>
            </a:xfrm>
            <a:custGeom>
              <a:avLst/>
              <a:gdLst/>
              <a:ahLst/>
              <a:cxnLst/>
              <a:rect l="l" t="t" r="r" b="b"/>
              <a:pathLst>
                <a:path w="3700" h="4594" extrusionOk="0">
                  <a:moveTo>
                    <a:pt x="0" y="659"/>
                  </a:moveTo>
                  <a:cubicBezTo>
                    <a:pt x="0" y="17"/>
                    <a:pt x="564" y="32"/>
                    <a:pt x="878" y="32"/>
                  </a:cubicBezTo>
                  <a:cubicBezTo>
                    <a:pt x="1458" y="1"/>
                    <a:pt x="2069" y="17"/>
                    <a:pt x="2649" y="95"/>
                  </a:cubicBezTo>
                  <a:cubicBezTo>
                    <a:pt x="3386" y="189"/>
                    <a:pt x="3699" y="534"/>
                    <a:pt x="3527" y="1255"/>
                  </a:cubicBezTo>
                  <a:cubicBezTo>
                    <a:pt x="3276" y="2195"/>
                    <a:pt x="2884" y="3104"/>
                    <a:pt x="2492" y="3998"/>
                  </a:cubicBezTo>
                  <a:cubicBezTo>
                    <a:pt x="2320" y="4390"/>
                    <a:pt x="1865" y="4593"/>
                    <a:pt x="1427" y="4546"/>
                  </a:cubicBezTo>
                  <a:cubicBezTo>
                    <a:pt x="941" y="4468"/>
                    <a:pt x="643" y="4123"/>
                    <a:pt x="549" y="3653"/>
                  </a:cubicBezTo>
                  <a:cubicBezTo>
                    <a:pt x="423" y="3151"/>
                    <a:pt x="345" y="2650"/>
                    <a:pt x="267" y="2148"/>
                  </a:cubicBezTo>
                  <a:cubicBezTo>
                    <a:pt x="157" y="1584"/>
                    <a:pt x="126" y="1380"/>
                    <a:pt x="0" y="659"/>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006;p55"/>
            <p:cNvSpPr/>
            <p:nvPr/>
          </p:nvSpPr>
          <p:spPr>
            <a:xfrm>
              <a:off x="4282063" y="3516431"/>
              <a:ext cx="62131" cy="151240"/>
            </a:xfrm>
            <a:custGeom>
              <a:avLst/>
              <a:gdLst/>
              <a:ahLst/>
              <a:cxnLst/>
              <a:rect l="l" t="t" r="r" b="b"/>
              <a:pathLst>
                <a:path w="2805" h="6828" extrusionOk="0">
                  <a:moveTo>
                    <a:pt x="1135" y="0"/>
                  </a:moveTo>
                  <a:cubicBezTo>
                    <a:pt x="1003" y="0"/>
                    <a:pt x="870" y="86"/>
                    <a:pt x="862" y="259"/>
                  </a:cubicBezTo>
                  <a:cubicBezTo>
                    <a:pt x="847" y="1842"/>
                    <a:pt x="0" y="6575"/>
                    <a:pt x="2461" y="6826"/>
                  </a:cubicBezTo>
                  <a:cubicBezTo>
                    <a:pt x="2471" y="6827"/>
                    <a:pt x="2480" y="6827"/>
                    <a:pt x="2490" y="6827"/>
                  </a:cubicBezTo>
                  <a:cubicBezTo>
                    <a:pt x="2805" y="6827"/>
                    <a:pt x="2781" y="6324"/>
                    <a:pt x="2461" y="6293"/>
                  </a:cubicBezTo>
                  <a:cubicBezTo>
                    <a:pt x="627" y="6121"/>
                    <a:pt x="1379" y="1481"/>
                    <a:pt x="1395" y="259"/>
                  </a:cubicBezTo>
                  <a:cubicBezTo>
                    <a:pt x="1395" y="86"/>
                    <a:pt x="1266" y="0"/>
                    <a:pt x="1135" y="0"/>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260762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41396" y="752506"/>
            <a:ext cx="7590837" cy="3416320"/>
          </a:xfrm>
          <a:prstGeom prst="rect">
            <a:avLst/>
          </a:prstGeom>
        </p:spPr>
        <p:txBody>
          <a:bodyPr wrap="square">
            <a:spAutoFit/>
          </a:bodyPr>
          <a:lstStyle/>
          <a:p>
            <a:pPr lvl="0" algn="just" fontAlgn="base">
              <a:lnSpc>
                <a:spcPct val="150000"/>
              </a:lnSpc>
            </a:pPr>
            <a:r>
              <a:rPr lang="en-US" sz="2400" dirty="0">
                <a:solidFill>
                  <a:schemeClr val="tx1"/>
                </a:solidFill>
              </a:rPr>
              <a:t>- </a:t>
            </a:r>
            <a:r>
              <a:rPr lang="en-US" sz="2400" dirty="0" err="1">
                <a:solidFill>
                  <a:schemeClr val="tx1"/>
                </a:solidFill>
              </a:rPr>
              <a:t>Mục</a:t>
            </a:r>
            <a:r>
              <a:rPr lang="pt-BR" sz="2400" dirty="0">
                <a:solidFill>
                  <a:schemeClr val="tx1"/>
                </a:solidFill>
              </a:rPr>
              <a:t> tiêu và nội dung trong tháng cần cụ thể, phù hợp và liên quan nhau.</a:t>
            </a:r>
            <a:endParaRPr lang="en-US" sz="2400" dirty="0">
              <a:solidFill>
                <a:schemeClr val="tx1"/>
              </a:solidFill>
            </a:endParaRPr>
          </a:p>
          <a:p>
            <a:pPr lvl="0" algn="just" fontAlgn="base">
              <a:lnSpc>
                <a:spcPct val="150000"/>
              </a:lnSpc>
            </a:pPr>
            <a:r>
              <a:rPr lang="en-US" sz="2400" dirty="0">
                <a:solidFill>
                  <a:schemeClr val="tx1"/>
                </a:solidFill>
              </a:rPr>
              <a:t>- </a:t>
            </a:r>
            <a:r>
              <a:rPr lang="en-US" sz="2400" dirty="0" err="1">
                <a:solidFill>
                  <a:schemeClr val="tx1"/>
                </a:solidFill>
              </a:rPr>
              <a:t>Chọn</a:t>
            </a:r>
            <a:r>
              <a:rPr lang="pt-BR" sz="2400" dirty="0">
                <a:solidFill>
                  <a:schemeClr val="tx1"/>
                </a:solidFill>
              </a:rPr>
              <a:t> lựa và phân bổ mục tiêu, nội dung các lĩnh vực phát triển vào trong tháng cho phù hợp: (độ tuổi, thời điểm và cân đối hợp lý. Không có lĩnh vực phát triển nào quá nhiều mục tiêu, nội dung hoặc ngược lại.</a:t>
            </a:r>
            <a:endParaRPr lang="en-US" sz="2400" dirty="0">
              <a:solidFill>
                <a:schemeClr val="tx1"/>
              </a:solidFill>
            </a:endParaRPr>
          </a:p>
        </p:txBody>
      </p:sp>
      <p:sp>
        <p:nvSpPr>
          <p:cNvPr id="5" name="Google Shape;4970;p55"/>
          <p:cNvSpPr/>
          <p:nvPr/>
        </p:nvSpPr>
        <p:spPr>
          <a:xfrm>
            <a:off x="5220072" y="4243191"/>
            <a:ext cx="468874" cy="567208"/>
          </a:xfrm>
          <a:custGeom>
            <a:avLst/>
            <a:gdLst/>
            <a:ahLst/>
            <a:cxnLst/>
            <a:rect l="l" t="t" r="r" b="b"/>
            <a:pathLst>
              <a:path w="16741" h="20252" extrusionOk="0">
                <a:moveTo>
                  <a:pt x="10847" y="4013"/>
                </a:moveTo>
                <a:cubicBezTo>
                  <a:pt x="11756" y="3496"/>
                  <a:pt x="12336" y="2806"/>
                  <a:pt x="12916" y="2085"/>
                </a:cubicBezTo>
                <a:cubicBezTo>
                  <a:pt x="13402" y="1505"/>
                  <a:pt x="13919" y="941"/>
                  <a:pt x="14499" y="471"/>
                </a:cubicBezTo>
                <a:cubicBezTo>
                  <a:pt x="14781" y="220"/>
                  <a:pt x="15189" y="48"/>
                  <a:pt x="15628" y="48"/>
                </a:cubicBezTo>
                <a:cubicBezTo>
                  <a:pt x="16505" y="1"/>
                  <a:pt x="16740" y="612"/>
                  <a:pt x="16380" y="1160"/>
                </a:cubicBezTo>
                <a:cubicBezTo>
                  <a:pt x="15972" y="1772"/>
                  <a:pt x="15534" y="2336"/>
                  <a:pt x="14781" y="2571"/>
                </a:cubicBezTo>
                <a:cubicBezTo>
                  <a:pt x="13590" y="2947"/>
                  <a:pt x="12665" y="3747"/>
                  <a:pt x="11756" y="4750"/>
                </a:cubicBezTo>
                <a:cubicBezTo>
                  <a:pt x="13041" y="4483"/>
                  <a:pt x="15455" y="4342"/>
                  <a:pt x="15204" y="5440"/>
                </a:cubicBezTo>
                <a:cubicBezTo>
                  <a:pt x="14985" y="6521"/>
                  <a:pt x="12054" y="6067"/>
                  <a:pt x="10377" y="5847"/>
                </a:cubicBezTo>
                <a:cubicBezTo>
                  <a:pt x="9812" y="6443"/>
                  <a:pt x="9217" y="7070"/>
                  <a:pt x="8464" y="7885"/>
                </a:cubicBezTo>
                <a:cubicBezTo>
                  <a:pt x="9342" y="7806"/>
                  <a:pt x="9969" y="7712"/>
                  <a:pt x="10596" y="7712"/>
                </a:cubicBezTo>
                <a:cubicBezTo>
                  <a:pt x="11066" y="7712"/>
                  <a:pt x="11568" y="7775"/>
                  <a:pt x="12007" y="7947"/>
                </a:cubicBezTo>
                <a:cubicBezTo>
                  <a:pt x="12242" y="8026"/>
                  <a:pt x="12477" y="8355"/>
                  <a:pt x="12508" y="8606"/>
                </a:cubicBezTo>
                <a:cubicBezTo>
                  <a:pt x="12540" y="8778"/>
                  <a:pt x="12226" y="9107"/>
                  <a:pt x="12007" y="9154"/>
                </a:cubicBezTo>
                <a:cubicBezTo>
                  <a:pt x="11521" y="9264"/>
                  <a:pt x="10988" y="9327"/>
                  <a:pt x="10486" y="9280"/>
                </a:cubicBezTo>
                <a:cubicBezTo>
                  <a:pt x="9812" y="9217"/>
                  <a:pt x="9123" y="9060"/>
                  <a:pt x="8464" y="8888"/>
                </a:cubicBezTo>
                <a:cubicBezTo>
                  <a:pt x="7994" y="8747"/>
                  <a:pt x="7681" y="8841"/>
                  <a:pt x="7430" y="9280"/>
                </a:cubicBezTo>
                <a:cubicBezTo>
                  <a:pt x="7069" y="9938"/>
                  <a:pt x="6678" y="10581"/>
                  <a:pt x="6223" y="11364"/>
                </a:cubicBezTo>
                <a:cubicBezTo>
                  <a:pt x="7681" y="11192"/>
                  <a:pt x="10095" y="10706"/>
                  <a:pt x="10314" y="11741"/>
                </a:cubicBezTo>
                <a:cubicBezTo>
                  <a:pt x="10455" y="12618"/>
                  <a:pt x="9374" y="12775"/>
                  <a:pt x="8653" y="12697"/>
                </a:cubicBezTo>
                <a:cubicBezTo>
                  <a:pt x="7743" y="12618"/>
                  <a:pt x="6819" y="12493"/>
                  <a:pt x="5753" y="12383"/>
                </a:cubicBezTo>
                <a:cubicBezTo>
                  <a:pt x="5377" y="13151"/>
                  <a:pt x="4906" y="14280"/>
                  <a:pt x="4530" y="15048"/>
                </a:cubicBezTo>
                <a:cubicBezTo>
                  <a:pt x="5612" y="14844"/>
                  <a:pt x="6646" y="14750"/>
                  <a:pt x="7634" y="14750"/>
                </a:cubicBezTo>
                <a:cubicBezTo>
                  <a:pt x="7806" y="14750"/>
                  <a:pt x="8010" y="14719"/>
                  <a:pt x="8135" y="14797"/>
                </a:cubicBezTo>
                <a:cubicBezTo>
                  <a:pt x="8339" y="14923"/>
                  <a:pt x="8590" y="15095"/>
                  <a:pt x="8606" y="15267"/>
                </a:cubicBezTo>
                <a:cubicBezTo>
                  <a:pt x="8637" y="15502"/>
                  <a:pt x="8496" y="15832"/>
                  <a:pt x="8323" y="15957"/>
                </a:cubicBezTo>
                <a:cubicBezTo>
                  <a:pt x="7775" y="16333"/>
                  <a:pt x="7132" y="16474"/>
                  <a:pt x="6458" y="16333"/>
                </a:cubicBezTo>
                <a:cubicBezTo>
                  <a:pt x="5721" y="16192"/>
                  <a:pt x="4969" y="16098"/>
                  <a:pt x="4091" y="15957"/>
                </a:cubicBezTo>
                <a:cubicBezTo>
                  <a:pt x="3793" y="17148"/>
                  <a:pt x="3496" y="18261"/>
                  <a:pt x="3214" y="19390"/>
                </a:cubicBezTo>
                <a:cubicBezTo>
                  <a:pt x="3088" y="19860"/>
                  <a:pt x="2947" y="20252"/>
                  <a:pt x="2226" y="20048"/>
                </a:cubicBezTo>
                <a:cubicBezTo>
                  <a:pt x="2398" y="18590"/>
                  <a:pt x="2853" y="17211"/>
                  <a:pt x="3496" y="15753"/>
                </a:cubicBezTo>
                <a:cubicBezTo>
                  <a:pt x="2916" y="15628"/>
                  <a:pt x="2430" y="15550"/>
                  <a:pt x="1960" y="15377"/>
                </a:cubicBezTo>
                <a:cubicBezTo>
                  <a:pt x="1474" y="15220"/>
                  <a:pt x="1003" y="15017"/>
                  <a:pt x="580" y="14734"/>
                </a:cubicBezTo>
                <a:cubicBezTo>
                  <a:pt x="345" y="14562"/>
                  <a:pt x="0" y="14186"/>
                  <a:pt x="0" y="13841"/>
                </a:cubicBezTo>
                <a:cubicBezTo>
                  <a:pt x="298" y="12916"/>
                  <a:pt x="2540" y="14343"/>
                  <a:pt x="3684" y="14923"/>
                </a:cubicBezTo>
                <a:cubicBezTo>
                  <a:pt x="4060" y="13982"/>
                  <a:pt x="4452" y="13042"/>
                  <a:pt x="4859" y="12038"/>
                </a:cubicBezTo>
                <a:cubicBezTo>
                  <a:pt x="4420" y="11803"/>
                  <a:pt x="3966" y="11584"/>
                  <a:pt x="3543" y="11302"/>
                </a:cubicBezTo>
                <a:cubicBezTo>
                  <a:pt x="3151" y="11035"/>
                  <a:pt x="2806" y="10706"/>
                  <a:pt x="2461" y="10361"/>
                </a:cubicBezTo>
                <a:cubicBezTo>
                  <a:pt x="2148" y="10048"/>
                  <a:pt x="2132" y="9672"/>
                  <a:pt x="2414" y="9342"/>
                </a:cubicBezTo>
                <a:cubicBezTo>
                  <a:pt x="2696" y="9029"/>
                  <a:pt x="3072" y="9123"/>
                  <a:pt x="3355" y="9327"/>
                </a:cubicBezTo>
                <a:cubicBezTo>
                  <a:pt x="3919" y="9734"/>
                  <a:pt x="4436" y="10189"/>
                  <a:pt x="4969" y="10628"/>
                </a:cubicBezTo>
                <a:cubicBezTo>
                  <a:pt x="5126" y="10753"/>
                  <a:pt x="5251" y="10910"/>
                  <a:pt x="5439" y="11082"/>
                </a:cubicBezTo>
                <a:cubicBezTo>
                  <a:pt x="5941" y="10189"/>
                  <a:pt x="6411" y="9358"/>
                  <a:pt x="6897" y="8480"/>
                </a:cubicBezTo>
                <a:cubicBezTo>
                  <a:pt x="6364" y="7916"/>
                  <a:pt x="5800" y="7383"/>
                  <a:pt x="5298" y="6803"/>
                </a:cubicBezTo>
                <a:cubicBezTo>
                  <a:pt x="5079" y="6552"/>
                  <a:pt x="4922" y="6223"/>
                  <a:pt x="4781" y="5910"/>
                </a:cubicBezTo>
                <a:cubicBezTo>
                  <a:pt x="4577" y="5471"/>
                  <a:pt x="4781" y="5095"/>
                  <a:pt x="5079" y="4797"/>
                </a:cubicBezTo>
                <a:cubicBezTo>
                  <a:pt x="5408" y="4468"/>
                  <a:pt x="5831" y="4577"/>
                  <a:pt x="6113" y="4860"/>
                </a:cubicBezTo>
                <a:cubicBezTo>
                  <a:pt x="6568" y="5314"/>
                  <a:pt x="6991" y="5800"/>
                  <a:pt x="7399" y="6317"/>
                </a:cubicBezTo>
                <a:cubicBezTo>
                  <a:pt x="7571" y="6552"/>
                  <a:pt x="7665" y="6866"/>
                  <a:pt x="7884" y="7289"/>
                </a:cubicBezTo>
                <a:cubicBezTo>
                  <a:pt x="8496" y="6599"/>
                  <a:pt x="9060" y="5988"/>
                  <a:pt x="9577" y="5330"/>
                </a:cubicBezTo>
                <a:cubicBezTo>
                  <a:pt x="9687" y="5189"/>
                  <a:pt x="9656" y="4875"/>
                  <a:pt x="9609" y="4656"/>
                </a:cubicBezTo>
                <a:cubicBezTo>
                  <a:pt x="9530" y="4186"/>
                  <a:pt x="9327" y="3731"/>
                  <a:pt x="9295" y="3245"/>
                </a:cubicBezTo>
                <a:cubicBezTo>
                  <a:pt x="9264" y="2744"/>
                  <a:pt x="9280" y="2226"/>
                  <a:pt x="9389" y="1740"/>
                </a:cubicBezTo>
                <a:cubicBezTo>
                  <a:pt x="9530" y="1176"/>
                  <a:pt x="9938" y="1113"/>
                  <a:pt x="10251" y="1599"/>
                </a:cubicBezTo>
                <a:cubicBezTo>
                  <a:pt x="10486" y="1960"/>
                  <a:pt x="10612" y="2399"/>
                  <a:pt x="10722" y="2822"/>
                </a:cubicBezTo>
                <a:cubicBezTo>
                  <a:pt x="10816" y="3182"/>
                  <a:pt x="10800" y="3574"/>
                  <a:pt x="10847" y="4013"/>
                </a:cubicBezTo>
                <a:close/>
              </a:path>
            </a:pathLst>
          </a:custGeom>
          <a:solidFill>
            <a:srgbClr val="95C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oogle Shape;4998;p55"/>
          <p:cNvGrpSpPr/>
          <p:nvPr/>
        </p:nvGrpSpPr>
        <p:grpSpPr>
          <a:xfrm>
            <a:off x="5580112" y="1325209"/>
            <a:ext cx="317901" cy="453129"/>
            <a:chOff x="4200107" y="3309325"/>
            <a:chExt cx="251404" cy="358346"/>
          </a:xfrm>
        </p:grpSpPr>
        <p:sp>
          <p:nvSpPr>
            <p:cNvPr id="7" name="Google Shape;4999;p55"/>
            <p:cNvSpPr/>
            <p:nvPr/>
          </p:nvSpPr>
          <p:spPr>
            <a:xfrm>
              <a:off x="4325455" y="3378767"/>
              <a:ext cx="126056" cy="49306"/>
            </a:xfrm>
            <a:custGeom>
              <a:avLst/>
              <a:gdLst/>
              <a:ahLst/>
              <a:cxnLst/>
              <a:rect l="l" t="t" r="r" b="b"/>
              <a:pathLst>
                <a:path w="5691" h="2226" extrusionOk="0">
                  <a:moveTo>
                    <a:pt x="5690" y="737"/>
                  </a:moveTo>
                  <a:cubicBezTo>
                    <a:pt x="3747" y="1630"/>
                    <a:pt x="1991" y="2226"/>
                    <a:pt x="0" y="1787"/>
                  </a:cubicBezTo>
                  <a:cubicBezTo>
                    <a:pt x="800" y="517"/>
                    <a:pt x="3370" y="0"/>
                    <a:pt x="5690" y="737"/>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000;p55"/>
            <p:cNvSpPr/>
            <p:nvPr/>
          </p:nvSpPr>
          <p:spPr>
            <a:xfrm>
              <a:off x="4325455" y="3378767"/>
              <a:ext cx="126056" cy="49306"/>
            </a:xfrm>
            <a:custGeom>
              <a:avLst/>
              <a:gdLst/>
              <a:ahLst/>
              <a:cxnLst/>
              <a:rect l="l" t="t" r="r" b="b"/>
              <a:pathLst>
                <a:path w="5691" h="2226" fill="none" extrusionOk="0">
                  <a:moveTo>
                    <a:pt x="5690" y="737"/>
                  </a:moveTo>
                  <a:cubicBezTo>
                    <a:pt x="3747" y="1630"/>
                    <a:pt x="1991" y="2226"/>
                    <a:pt x="0" y="1787"/>
                  </a:cubicBezTo>
                  <a:cubicBezTo>
                    <a:pt x="800" y="517"/>
                    <a:pt x="3370" y="0"/>
                    <a:pt x="5690" y="737"/>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001;p55"/>
            <p:cNvSpPr/>
            <p:nvPr/>
          </p:nvSpPr>
          <p:spPr>
            <a:xfrm>
              <a:off x="4200107" y="3365920"/>
              <a:ext cx="96906" cy="52097"/>
            </a:xfrm>
            <a:custGeom>
              <a:avLst/>
              <a:gdLst/>
              <a:ahLst/>
              <a:cxnLst/>
              <a:rect l="l" t="t" r="r" b="b"/>
              <a:pathLst>
                <a:path w="4375" h="2352" extrusionOk="0">
                  <a:moveTo>
                    <a:pt x="1" y="141"/>
                  </a:moveTo>
                  <a:cubicBezTo>
                    <a:pt x="2054" y="0"/>
                    <a:pt x="3920" y="956"/>
                    <a:pt x="4374" y="2351"/>
                  </a:cubicBezTo>
                  <a:cubicBezTo>
                    <a:pt x="2572" y="2351"/>
                    <a:pt x="1208" y="1615"/>
                    <a:pt x="1" y="14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002;p55"/>
            <p:cNvSpPr/>
            <p:nvPr/>
          </p:nvSpPr>
          <p:spPr>
            <a:xfrm>
              <a:off x="4200107" y="3365920"/>
              <a:ext cx="96906" cy="52097"/>
            </a:xfrm>
            <a:custGeom>
              <a:avLst/>
              <a:gdLst/>
              <a:ahLst/>
              <a:cxnLst/>
              <a:rect l="l" t="t" r="r" b="b"/>
              <a:pathLst>
                <a:path w="4375" h="2352" fill="none" extrusionOk="0">
                  <a:moveTo>
                    <a:pt x="1" y="141"/>
                  </a:moveTo>
                  <a:cubicBezTo>
                    <a:pt x="2054" y="0"/>
                    <a:pt x="3920" y="956"/>
                    <a:pt x="4374" y="2351"/>
                  </a:cubicBezTo>
                  <a:cubicBezTo>
                    <a:pt x="2572" y="2351"/>
                    <a:pt x="1208" y="1615"/>
                    <a:pt x="1" y="141"/>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003;p55"/>
            <p:cNvSpPr/>
            <p:nvPr/>
          </p:nvSpPr>
          <p:spPr>
            <a:xfrm>
              <a:off x="4298720" y="3309325"/>
              <a:ext cx="39250" cy="101735"/>
            </a:xfrm>
            <a:custGeom>
              <a:avLst/>
              <a:gdLst/>
              <a:ahLst/>
              <a:cxnLst/>
              <a:rect l="l" t="t" r="r" b="b"/>
              <a:pathLst>
                <a:path w="1772" h="4593" extrusionOk="0">
                  <a:moveTo>
                    <a:pt x="1160" y="0"/>
                  </a:moveTo>
                  <a:cubicBezTo>
                    <a:pt x="1772" y="1662"/>
                    <a:pt x="1192" y="3135"/>
                    <a:pt x="502" y="4593"/>
                  </a:cubicBezTo>
                  <a:cubicBezTo>
                    <a:pt x="0" y="2963"/>
                    <a:pt x="298" y="1442"/>
                    <a:pt x="1160"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004;p55"/>
            <p:cNvSpPr/>
            <p:nvPr/>
          </p:nvSpPr>
          <p:spPr>
            <a:xfrm>
              <a:off x="4298720" y="3309325"/>
              <a:ext cx="39250" cy="101735"/>
            </a:xfrm>
            <a:custGeom>
              <a:avLst/>
              <a:gdLst/>
              <a:ahLst/>
              <a:cxnLst/>
              <a:rect l="l" t="t" r="r" b="b"/>
              <a:pathLst>
                <a:path w="1772" h="4593" fill="none" extrusionOk="0">
                  <a:moveTo>
                    <a:pt x="1160" y="0"/>
                  </a:moveTo>
                  <a:cubicBezTo>
                    <a:pt x="1772" y="1662"/>
                    <a:pt x="1192" y="3135"/>
                    <a:pt x="502" y="4593"/>
                  </a:cubicBezTo>
                  <a:cubicBezTo>
                    <a:pt x="0" y="2963"/>
                    <a:pt x="298" y="1442"/>
                    <a:pt x="1160" y="0"/>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005;p55"/>
            <p:cNvSpPr/>
            <p:nvPr/>
          </p:nvSpPr>
          <p:spPr>
            <a:xfrm>
              <a:off x="4271298" y="3429092"/>
              <a:ext cx="81955" cy="101757"/>
            </a:xfrm>
            <a:custGeom>
              <a:avLst/>
              <a:gdLst/>
              <a:ahLst/>
              <a:cxnLst/>
              <a:rect l="l" t="t" r="r" b="b"/>
              <a:pathLst>
                <a:path w="3700" h="4594" extrusionOk="0">
                  <a:moveTo>
                    <a:pt x="0" y="659"/>
                  </a:moveTo>
                  <a:cubicBezTo>
                    <a:pt x="0" y="17"/>
                    <a:pt x="564" y="32"/>
                    <a:pt x="878" y="32"/>
                  </a:cubicBezTo>
                  <a:cubicBezTo>
                    <a:pt x="1458" y="1"/>
                    <a:pt x="2069" y="17"/>
                    <a:pt x="2649" y="95"/>
                  </a:cubicBezTo>
                  <a:cubicBezTo>
                    <a:pt x="3386" y="189"/>
                    <a:pt x="3699" y="534"/>
                    <a:pt x="3527" y="1255"/>
                  </a:cubicBezTo>
                  <a:cubicBezTo>
                    <a:pt x="3276" y="2195"/>
                    <a:pt x="2884" y="3104"/>
                    <a:pt x="2492" y="3998"/>
                  </a:cubicBezTo>
                  <a:cubicBezTo>
                    <a:pt x="2320" y="4390"/>
                    <a:pt x="1865" y="4593"/>
                    <a:pt x="1427" y="4546"/>
                  </a:cubicBezTo>
                  <a:cubicBezTo>
                    <a:pt x="941" y="4468"/>
                    <a:pt x="643" y="4123"/>
                    <a:pt x="549" y="3653"/>
                  </a:cubicBezTo>
                  <a:cubicBezTo>
                    <a:pt x="423" y="3151"/>
                    <a:pt x="345" y="2650"/>
                    <a:pt x="267" y="2148"/>
                  </a:cubicBezTo>
                  <a:cubicBezTo>
                    <a:pt x="157" y="1584"/>
                    <a:pt x="126" y="1380"/>
                    <a:pt x="0" y="659"/>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006;p55"/>
            <p:cNvSpPr/>
            <p:nvPr/>
          </p:nvSpPr>
          <p:spPr>
            <a:xfrm>
              <a:off x="4282063" y="3516431"/>
              <a:ext cx="62131" cy="151240"/>
            </a:xfrm>
            <a:custGeom>
              <a:avLst/>
              <a:gdLst/>
              <a:ahLst/>
              <a:cxnLst/>
              <a:rect l="l" t="t" r="r" b="b"/>
              <a:pathLst>
                <a:path w="2805" h="6828" extrusionOk="0">
                  <a:moveTo>
                    <a:pt x="1135" y="0"/>
                  </a:moveTo>
                  <a:cubicBezTo>
                    <a:pt x="1003" y="0"/>
                    <a:pt x="870" y="86"/>
                    <a:pt x="862" y="259"/>
                  </a:cubicBezTo>
                  <a:cubicBezTo>
                    <a:pt x="847" y="1842"/>
                    <a:pt x="0" y="6575"/>
                    <a:pt x="2461" y="6826"/>
                  </a:cubicBezTo>
                  <a:cubicBezTo>
                    <a:pt x="2471" y="6827"/>
                    <a:pt x="2480" y="6827"/>
                    <a:pt x="2490" y="6827"/>
                  </a:cubicBezTo>
                  <a:cubicBezTo>
                    <a:pt x="2805" y="6827"/>
                    <a:pt x="2781" y="6324"/>
                    <a:pt x="2461" y="6293"/>
                  </a:cubicBezTo>
                  <a:cubicBezTo>
                    <a:pt x="627" y="6121"/>
                    <a:pt x="1379" y="1481"/>
                    <a:pt x="1395" y="259"/>
                  </a:cubicBezTo>
                  <a:cubicBezTo>
                    <a:pt x="1395" y="86"/>
                    <a:pt x="1266" y="0"/>
                    <a:pt x="1135" y="0"/>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5127;p55"/>
          <p:cNvGrpSpPr/>
          <p:nvPr/>
        </p:nvGrpSpPr>
        <p:grpSpPr>
          <a:xfrm rot="1799613">
            <a:off x="2335293" y="356377"/>
            <a:ext cx="318767" cy="653144"/>
            <a:chOff x="1701548" y="3416733"/>
            <a:chExt cx="252089" cy="516523"/>
          </a:xfrm>
        </p:grpSpPr>
        <p:sp>
          <p:nvSpPr>
            <p:cNvPr id="16" name="Google Shape;5128;p55"/>
            <p:cNvSpPr/>
            <p:nvPr/>
          </p:nvSpPr>
          <p:spPr>
            <a:xfrm>
              <a:off x="1701548" y="3416733"/>
              <a:ext cx="252089" cy="500679"/>
            </a:xfrm>
            <a:custGeom>
              <a:avLst/>
              <a:gdLst/>
              <a:ahLst/>
              <a:cxnLst/>
              <a:rect l="l" t="t" r="r" b="b"/>
              <a:pathLst>
                <a:path w="11381" h="22604" extrusionOk="0">
                  <a:moveTo>
                    <a:pt x="6145" y="12540"/>
                  </a:moveTo>
                  <a:cubicBezTo>
                    <a:pt x="7054" y="12399"/>
                    <a:pt x="7838" y="12242"/>
                    <a:pt x="8637" y="12148"/>
                  </a:cubicBezTo>
                  <a:cubicBezTo>
                    <a:pt x="8872" y="12117"/>
                    <a:pt x="9139" y="12195"/>
                    <a:pt x="9358" y="12274"/>
                  </a:cubicBezTo>
                  <a:cubicBezTo>
                    <a:pt x="9719" y="12415"/>
                    <a:pt x="9797" y="12681"/>
                    <a:pt x="9640" y="13042"/>
                  </a:cubicBezTo>
                  <a:cubicBezTo>
                    <a:pt x="9437" y="13481"/>
                    <a:pt x="9092" y="13716"/>
                    <a:pt x="8653" y="13857"/>
                  </a:cubicBezTo>
                  <a:cubicBezTo>
                    <a:pt x="7712" y="14170"/>
                    <a:pt x="6741" y="14092"/>
                    <a:pt x="5706" y="13935"/>
                  </a:cubicBezTo>
                  <a:cubicBezTo>
                    <a:pt x="5534" y="14421"/>
                    <a:pt x="5361" y="14907"/>
                    <a:pt x="5158" y="15503"/>
                  </a:cubicBezTo>
                  <a:cubicBezTo>
                    <a:pt x="5753" y="15424"/>
                    <a:pt x="6302" y="15330"/>
                    <a:pt x="6835" y="15299"/>
                  </a:cubicBezTo>
                  <a:cubicBezTo>
                    <a:pt x="7305" y="15267"/>
                    <a:pt x="7775" y="15252"/>
                    <a:pt x="8230" y="15314"/>
                  </a:cubicBezTo>
                  <a:cubicBezTo>
                    <a:pt x="8575" y="15361"/>
                    <a:pt x="8966" y="15597"/>
                    <a:pt x="8919" y="15973"/>
                  </a:cubicBezTo>
                  <a:cubicBezTo>
                    <a:pt x="8888" y="16224"/>
                    <a:pt x="8606" y="16521"/>
                    <a:pt x="8355" y="16647"/>
                  </a:cubicBezTo>
                  <a:cubicBezTo>
                    <a:pt x="8073" y="16804"/>
                    <a:pt x="7712" y="16866"/>
                    <a:pt x="7368" y="16851"/>
                  </a:cubicBezTo>
                  <a:cubicBezTo>
                    <a:pt x="6505" y="16835"/>
                    <a:pt x="5643" y="16772"/>
                    <a:pt x="4672" y="16709"/>
                  </a:cubicBezTo>
                  <a:cubicBezTo>
                    <a:pt x="4499" y="17054"/>
                    <a:pt x="4280" y="17462"/>
                    <a:pt x="4029" y="17932"/>
                  </a:cubicBezTo>
                  <a:cubicBezTo>
                    <a:pt x="4421" y="17932"/>
                    <a:pt x="4687" y="17948"/>
                    <a:pt x="4954" y="17932"/>
                  </a:cubicBezTo>
                  <a:cubicBezTo>
                    <a:pt x="5847" y="17885"/>
                    <a:pt x="6631" y="18199"/>
                    <a:pt x="7368" y="18606"/>
                  </a:cubicBezTo>
                  <a:cubicBezTo>
                    <a:pt x="7540" y="18700"/>
                    <a:pt x="7728" y="18998"/>
                    <a:pt x="7712" y="19186"/>
                  </a:cubicBezTo>
                  <a:cubicBezTo>
                    <a:pt x="7697" y="19374"/>
                    <a:pt x="7462" y="19672"/>
                    <a:pt x="7274" y="19703"/>
                  </a:cubicBezTo>
                  <a:cubicBezTo>
                    <a:pt x="6819" y="19782"/>
                    <a:pt x="6333" y="19829"/>
                    <a:pt x="5894" y="19735"/>
                  </a:cubicBezTo>
                  <a:cubicBezTo>
                    <a:pt x="5079" y="19547"/>
                    <a:pt x="4280" y="19249"/>
                    <a:pt x="3496" y="19014"/>
                  </a:cubicBezTo>
                  <a:cubicBezTo>
                    <a:pt x="2900" y="19985"/>
                    <a:pt x="2258" y="20942"/>
                    <a:pt x="1709" y="21960"/>
                  </a:cubicBezTo>
                  <a:cubicBezTo>
                    <a:pt x="1458" y="22431"/>
                    <a:pt x="1192" y="22603"/>
                    <a:pt x="690" y="22493"/>
                  </a:cubicBezTo>
                  <a:cubicBezTo>
                    <a:pt x="377" y="22117"/>
                    <a:pt x="659" y="21866"/>
                    <a:pt x="847" y="21584"/>
                  </a:cubicBezTo>
                  <a:cubicBezTo>
                    <a:pt x="1349" y="20863"/>
                    <a:pt x="1850" y="20142"/>
                    <a:pt x="2336" y="19421"/>
                  </a:cubicBezTo>
                  <a:cubicBezTo>
                    <a:pt x="2493" y="19186"/>
                    <a:pt x="2618" y="18935"/>
                    <a:pt x="2791" y="18622"/>
                  </a:cubicBezTo>
                  <a:cubicBezTo>
                    <a:pt x="2226" y="18449"/>
                    <a:pt x="1709" y="18324"/>
                    <a:pt x="1239" y="18136"/>
                  </a:cubicBezTo>
                  <a:cubicBezTo>
                    <a:pt x="894" y="17995"/>
                    <a:pt x="565" y="17807"/>
                    <a:pt x="298" y="17556"/>
                  </a:cubicBezTo>
                  <a:cubicBezTo>
                    <a:pt x="1" y="17305"/>
                    <a:pt x="32" y="16929"/>
                    <a:pt x="236" y="16615"/>
                  </a:cubicBezTo>
                  <a:cubicBezTo>
                    <a:pt x="408" y="16318"/>
                    <a:pt x="706" y="16192"/>
                    <a:pt x="1035" y="16349"/>
                  </a:cubicBezTo>
                  <a:cubicBezTo>
                    <a:pt x="1490" y="16553"/>
                    <a:pt x="1929" y="16772"/>
                    <a:pt x="2352" y="17039"/>
                  </a:cubicBezTo>
                  <a:cubicBezTo>
                    <a:pt x="2634" y="17227"/>
                    <a:pt x="2853" y="17493"/>
                    <a:pt x="3198" y="17791"/>
                  </a:cubicBezTo>
                  <a:cubicBezTo>
                    <a:pt x="3402" y="17289"/>
                    <a:pt x="3590" y="16835"/>
                    <a:pt x="3794" y="16349"/>
                  </a:cubicBezTo>
                  <a:cubicBezTo>
                    <a:pt x="2728" y="15706"/>
                    <a:pt x="816" y="15691"/>
                    <a:pt x="784" y="14264"/>
                  </a:cubicBezTo>
                  <a:cubicBezTo>
                    <a:pt x="1035" y="13308"/>
                    <a:pt x="1866" y="13700"/>
                    <a:pt x="2415" y="13982"/>
                  </a:cubicBezTo>
                  <a:cubicBezTo>
                    <a:pt x="2775" y="14170"/>
                    <a:pt x="3073" y="14452"/>
                    <a:pt x="3402" y="14703"/>
                  </a:cubicBezTo>
                  <a:cubicBezTo>
                    <a:pt x="3668" y="14907"/>
                    <a:pt x="3935" y="15111"/>
                    <a:pt x="4280" y="15361"/>
                  </a:cubicBezTo>
                  <a:cubicBezTo>
                    <a:pt x="4531" y="14672"/>
                    <a:pt x="4766" y="14061"/>
                    <a:pt x="5016" y="13387"/>
                  </a:cubicBezTo>
                  <a:cubicBezTo>
                    <a:pt x="4609" y="13198"/>
                    <a:pt x="4264" y="13042"/>
                    <a:pt x="3935" y="12901"/>
                  </a:cubicBezTo>
                  <a:cubicBezTo>
                    <a:pt x="3261" y="12603"/>
                    <a:pt x="2681" y="12164"/>
                    <a:pt x="2320" y="11506"/>
                  </a:cubicBezTo>
                  <a:cubicBezTo>
                    <a:pt x="2038" y="10988"/>
                    <a:pt x="2336" y="10502"/>
                    <a:pt x="2916" y="10628"/>
                  </a:cubicBezTo>
                  <a:cubicBezTo>
                    <a:pt x="3339" y="10706"/>
                    <a:pt x="3747" y="11004"/>
                    <a:pt x="4139" y="11255"/>
                  </a:cubicBezTo>
                  <a:cubicBezTo>
                    <a:pt x="4374" y="11396"/>
                    <a:pt x="4546" y="11631"/>
                    <a:pt x="4750" y="11819"/>
                  </a:cubicBezTo>
                  <a:cubicBezTo>
                    <a:pt x="4922" y="11992"/>
                    <a:pt x="5110" y="12148"/>
                    <a:pt x="5408" y="12415"/>
                  </a:cubicBezTo>
                  <a:cubicBezTo>
                    <a:pt x="5596" y="11553"/>
                    <a:pt x="5769" y="10816"/>
                    <a:pt x="5926" y="10095"/>
                  </a:cubicBezTo>
                  <a:cubicBezTo>
                    <a:pt x="5267" y="9781"/>
                    <a:pt x="4687" y="9562"/>
                    <a:pt x="4139" y="9248"/>
                  </a:cubicBezTo>
                  <a:cubicBezTo>
                    <a:pt x="3621" y="8951"/>
                    <a:pt x="3167" y="8559"/>
                    <a:pt x="2963" y="7963"/>
                  </a:cubicBezTo>
                  <a:cubicBezTo>
                    <a:pt x="2775" y="7430"/>
                    <a:pt x="3073" y="7038"/>
                    <a:pt x="3606" y="7227"/>
                  </a:cubicBezTo>
                  <a:cubicBezTo>
                    <a:pt x="4092" y="7383"/>
                    <a:pt x="4562" y="7665"/>
                    <a:pt x="5001" y="7948"/>
                  </a:cubicBezTo>
                  <a:cubicBezTo>
                    <a:pt x="5440" y="8245"/>
                    <a:pt x="5816" y="8606"/>
                    <a:pt x="6317" y="9013"/>
                  </a:cubicBezTo>
                  <a:cubicBezTo>
                    <a:pt x="6427" y="8371"/>
                    <a:pt x="6521" y="7853"/>
                    <a:pt x="6600" y="7430"/>
                  </a:cubicBezTo>
                  <a:cubicBezTo>
                    <a:pt x="5800" y="7085"/>
                    <a:pt x="5063" y="6772"/>
                    <a:pt x="4327" y="6427"/>
                  </a:cubicBezTo>
                  <a:cubicBezTo>
                    <a:pt x="4107" y="6333"/>
                    <a:pt x="3857" y="6161"/>
                    <a:pt x="3762" y="5957"/>
                  </a:cubicBezTo>
                  <a:cubicBezTo>
                    <a:pt x="3637" y="5706"/>
                    <a:pt x="3543" y="5346"/>
                    <a:pt x="3637" y="5110"/>
                  </a:cubicBezTo>
                  <a:cubicBezTo>
                    <a:pt x="3700" y="4954"/>
                    <a:pt x="4123" y="4813"/>
                    <a:pt x="4358" y="4844"/>
                  </a:cubicBezTo>
                  <a:cubicBezTo>
                    <a:pt x="4734" y="4922"/>
                    <a:pt x="5110" y="5126"/>
                    <a:pt x="5471" y="5314"/>
                  </a:cubicBezTo>
                  <a:cubicBezTo>
                    <a:pt x="5847" y="5502"/>
                    <a:pt x="6223" y="5722"/>
                    <a:pt x="6678" y="5988"/>
                  </a:cubicBezTo>
                  <a:cubicBezTo>
                    <a:pt x="6803" y="5283"/>
                    <a:pt x="6631" y="4766"/>
                    <a:pt x="6286" y="4264"/>
                  </a:cubicBezTo>
                  <a:cubicBezTo>
                    <a:pt x="5628" y="3230"/>
                    <a:pt x="5205" y="2148"/>
                    <a:pt x="5565" y="894"/>
                  </a:cubicBezTo>
                  <a:cubicBezTo>
                    <a:pt x="5753" y="204"/>
                    <a:pt x="6161" y="1"/>
                    <a:pt x="6803" y="267"/>
                  </a:cubicBezTo>
                  <a:cubicBezTo>
                    <a:pt x="7430" y="549"/>
                    <a:pt x="7697" y="1082"/>
                    <a:pt x="7744" y="1693"/>
                  </a:cubicBezTo>
                  <a:cubicBezTo>
                    <a:pt x="7791" y="2367"/>
                    <a:pt x="7759" y="3073"/>
                    <a:pt x="7650" y="3731"/>
                  </a:cubicBezTo>
                  <a:cubicBezTo>
                    <a:pt x="7524" y="4499"/>
                    <a:pt x="7493" y="5220"/>
                    <a:pt x="7759" y="6020"/>
                  </a:cubicBezTo>
                  <a:cubicBezTo>
                    <a:pt x="8042" y="5784"/>
                    <a:pt x="8277" y="5534"/>
                    <a:pt x="8559" y="5377"/>
                  </a:cubicBezTo>
                  <a:cubicBezTo>
                    <a:pt x="9045" y="5110"/>
                    <a:pt x="9546" y="4813"/>
                    <a:pt x="10064" y="4672"/>
                  </a:cubicBezTo>
                  <a:cubicBezTo>
                    <a:pt x="10628" y="4515"/>
                    <a:pt x="11176" y="4875"/>
                    <a:pt x="11286" y="5299"/>
                  </a:cubicBezTo>
                  <a:cubicBezTo>
                    <a:pt x="11380" y="5706"/>
                    <a:pt x="11145" y="6208"/>
                    <a:pt x="10612" y="6411"/>
                  </a:cubicBezTo>
                  <a:cubicBezTo>
                    <a:pt x="9954" y="6678"/>
                    <a:pt x="9264" y="6929"/>
                    <a:pt x="8559" y="7054"/>
                  </a:cubicBezTo>
                  <a:cubicBezTo>
                    <a:pt x="7618" y="7211"/>
                    <a:pt x="7603" y="7148"/>
                    <a:pt x="7415" y="8057"/>
                  </a:cubicBezTo>
                  <a:cubicBezTo>
                    <a:pt x="7336" y="8449"/>
                    <a:pt x="7274" y="8841"/>
                    <a:pt x="7179" y="9296"/>
                  </a:cubicBezTo>
                  <a:cubicBezTo>
                    <a:pt x="7791" y="9029"/>
                    <a:pt x="8324" y="8731"/>
                    <a:pt x="8872" y="8590"/>
                  </a:cubicBezTo>
                  <a:cubicBezTo>
                    <a:pt x="9343" y="8465"/>
                    <a:pt x="9875" y="8449"/>
                    <a:pt x="10346" y="8559"/>
                  </a:cubicBezTo>
                  <a:cubicBezTo>
                    <a:pt x="10894" y="8684"/>
                    <a:pt x="11020" y="9264"/>
                    <a:pt x="10581" y="9640"/>
                  </a:cubicBezTo>
                  <a:cubicBezTo>
                    <a:pt x="10283" y="9891"/>
                    <a:pt x="9907" y="10111"/>
                    <a:pt x="9531" y="10205"/>
                  </a:cubicBezTo>
                  <a:cubicBezTo>
                    <a:pt x="8857" y="10346"/>
                    <a:pt x="8167" y="10408"/>
                    <a:pt x="7477" y="10455"/>
                  </a:cubicBezTo>
                  <a:cubicBezTo>
                    <a:pt x="6929" y="10471"/>
                    <a:pt x="6615" y="10675"/>
                    <a:pt x="6505" y="11239"/>
                  </a:cubicBezTo>
                  <a:cubicBezTo>
                    <a:pt x="6411" y="11694"/>
                    <a:pt x="6270" y="12133"/>
                    <a:pt x="6145" y="12540"/>
                  </a:cubicBezTo>
                  <a:close/>
                </a:path>
              </a:pathLst>
            </a:custGeom>
            <a:solidFill>
              <a:srgbClr val="95C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129;p55"/>
            <p:cNvSpPr/>
            <p:nvPr/>
          </p:nvSpPr>
          <p:spPr>
            <a:xfrm>
              <a:off x="1902808" y="3904417"/>
              <a:ext cx="665" cy="1728"/>
            </a:xfrm>
            <a:custGeom>
              <a:avLst/>
              <a:gdLst/>
              <a:ahLst/>
              <a:cxnLst/>
              <a:rect l="l" t="t" r="r" b="b"/>
              <a:pathLst>
                <a:path w="30" h="78" extrusionOk="0">
                  <a:moveTo>
                    <a:pt x="29" y="0"/>
                  </a:moveTo>
                  <a:lnTo>
                    <a:pt x="29" y="0"/>
                  </a:lnTo>
                  <a:cubicBezTo>
                    <a:pt x="6" y="58"/>
                    <a:pt x="0" y="77"/>
                    <a:pt x="2" y="77"/>
                  </a:cubicBezTo>
                  <a:cubicBezTo>
                    <a:pt x="4" y="77"/>
                    <a:pt x="29" y="20"/>
                    <a:pt x="29"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130;p55"/>
            <p:cNvSpPr/>
            <p:nvPr/>
          </p:nvSpPr>
          <p:spPr>
            <a:xfrm>
              <a:off x="1884689" y="3910309"/>
              <a:ext cx="377" cy="1750"/>
            </a:xfrm>
            <a:custGeom>
              <a:avLst/>
              <a:gdLst/>
              <a:ahLst/>
              <a:cxnLst/>
              <a:rect l="l" t="t" r="r" b="b"/>
              <a:pathLst>
                <a:path w="17" h="79" extrusionOk="0">
                  <a:moveTo>
                    <a:pt x="1" y="1"/>
                  </a:moveTo>
                  <a:cubicBezTo>
                    <a:pt x="17" y="32"/>
                    <a:pt x="17" y="63"/>
                    <a:pt x="17" y="79"/>
                  </a:cubicBezTo>
                  <a:cubicBezTo>
                    <a:pt x="17" y="48"/>
                    <a:pt x="17" y="32"/>
                    <a:pt x="1"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131;p55"/>
            <p:cNvSpPr/>
            <p:nvPr/>
          </p:nvSpPr>
          <p:spPr>
            <a:xfrm>
              <a:off x="1899619" y="3905104"/>
              <a:ext cx="3145" cy="3500"/>
            </a:xfrm>
            <a:custGeom>
              <a:avLst/>
              <a:gdLst/>
              <a:ahLst/>
              <a:cxnLst/>
              <a:rect l="l" t="t" r="r" b="b"/>
              <a:pathLst>
                <a:path w="142" h="158" extrusionOk="0">
                  <a:moveTo>
                    <a:pt x="142" y="0"/>
                  </a:moveTo>
                  <a:lnTo>
                    <a:pt x="142" y="0"/>
                  </a:lnTo>
                  <a:cubicBezTo>
                    <a:pt x="126" y="32"/>
                    <a:pt x="79" y="79"/>
                    <a:pt x="1" y="157"/>
                  </a:cubicBezTo>
                  <a:cubicBezTo>
                    <a:pt x="48" y="110"/>
                    <a:pt x="111" y="63"/>
                    <a:pt x="142"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132;p55"/>
            <p:cNvSpPr/>
            <p:nvPr/>
          </p:nvSpPr>
          <p:spPr>
            <a:xfrm>
              <a:off x="1899286" y="3908581"/>
              <a:ext cx="2104" cy="3101"/>
            </a:xfrm>
            <a:custGeom>
              <a:avLst/>
              <a:gdLst/>
              <a:ahLst/>
              <a:cxnLst/>
              <a:rect l="l" t="t" r="r" b="b"/>
              <a:pathLst>
                <a:path w="95" h="140" extrusionOk="0">
                  <a:moveTo>
                    <a:pt x="94" y="0"/>
                  </a:moveTo>
                  <a:lnTo>
                    <a:pt x="94" y="0"/>
                  </a:lnTo>
                  <a:cubicBezTo>
                    <a:pt x="63" y="47"/>
                    <a:pt x="32" y="94"/>
                    <a:pt x="0" y="126"/>
                  </a:cubicBezTo>
                  <a:cubicBezTo>
                    <a:pt x="4" y="134"/>
                    <a:pt x="9" y="139"/>
                    <a:pt x="14" y="139"/>
                  </a:cubicBezTo>
                  <a:cubicBezTo>
                    <a:pt x="28" y="139"/>
                    <a:pt x="49" y="103"/>
                    <a:pt x="94"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133;p55"/>
            <p:cNvSpPr/>
            <p:nvPr/>
          </p:nvSpPr>
          <p:spPr>
            <a:xfrm>
              <a:off x="1902742" y="3900230"/>
              <a:ext cx="2813" cy="4895"/>
            </a:xfrm>
            <a:custGeom>
              <a:avLst/>
              <a:gdLst/>
              <a:ahLst/>
              <a:cxnLst/>
              <a:rect l="l" t="t" r="r" b="b"/>
              <a:pathLst>
                <a:path w="127" h="221" extrusionOk="0">
                  <a:moveTo>
                    <a:pt x="126" y="1"/>
                  </a:moveTo>
                  <a:cubicBezTo>
                    <a:pt x="112" y="29"/>
                    <a:pt x="101" y="54"/>
                    <a:pt x="91" y="77"/>
                  </a:cubicBezTo>
                  <a:lnTo>
                    <a:pt x="91" y="77"/>
                  </a:lnTo>
                  <a:cubicBezTo>
                    <a:pt x="104" y="52"/>
                    <a:pt x="116" y="26"/>
                    <a:pt x="126" y="1"/>
                  </a:cubicBezTo>
                  <a:close/>
                  <a:moveTo>
                    <a:pt x="91" y="77"/>
                  </a:moveTo>
                  <a:cubicBezTo>
                    <a:pt x="64" y="129"/>
                    <a:pt x="33" y="178"/>
                    <a:pt x="1" y="220"/>
                  </a:cubicBezTo>
                  <a:cubicBezTo>
                    <a:pt x="32" y="189"/>
                    <a:pt x="32" y="189"/>
                    <a:pt x="32" y="189"/>
                  </a:cubicBezTo>
                  <a:cubicBezTo>
                    <a:pt x="54" y="167"/>
                    <a:pt x="69" y="130"/>
                    <a:pt x="91" y="77"/>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134;p55"/>
            <p:cNvSpPr/>
            <p:nvPr/>
          </p:nvSpPr>
          <p:spPr>
            <a:xfrm>
              <a:off x="1901701" y="3718664"/>
              <a:ext cx="1063" cy="3832"/>
            </a:xfrm>
            <a:custGeom>
              <a:avLst/>
              <a:gdLst/>
              <a:ahLst/>
              <a:cxnLst/>
              <a:rect l="l" t="t" r="r" b="b"/>
              <a:pathLst>
                <a:path w="48" h="173" extrusionOk="0">
                  <a:moveTo>
                    <a:pt x="48" y="0"/>
                  </a:moveTo>
                  <a:cubicBezTo>
                    <a:pt x="17" y="0"/>
                    <a:pt x="1" y="47"/>
                    <a:pt x="17" y="173"/>
                  </a:cubicBezTo>
                  <a:cubicBezTo>
                    <a:pt x="17" y="79"/>
                    <a:pt x="32" y="32"/>
                    <a:pt x="48"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135;p55"/>
            <p:cNvSpPr/>
            <p:nvPr/>
          </p:nvSpPr>
          <p:spPr>
            <a:xfrm>
              <a:off x="1884357" y="3927675"/>
              <a:ext cx="4519" cy="5582"/>
            </a:xfrm>
            <a:custGeom>
              <a:avLst/>
              <a:gdLst/>
              <a:ahLst/>
              <a:cxnLst/>
              <a:rect l="l" t="t" r="r" b="b"/>
              <a:pathLst>
                <a:path w="204" h="252" extrusionOk="0">
                  <a:moveTo>
                    <a:pt x="204" y="0"/>
                  </a:moveTo>
                  <a:lnTo>
                    <a:pt x="204" y="0"/>
                  </a:lnTo>
                  <a:cubicBezTo>
                    <a:pt x="110" y="110"/>
                    <a:pt x="63" y="141"/>
                    <a:pt x="0" y="173"/>
                  </a:cubicBezTo>
                  <a:cubicBezTo>
                    <a:pt x="32" y="188"/>
                    <a:pt x="94" y="173"/>
                    <a:pt x="47" y="251"/>
                  </a:cubicBezTo>
                  <a:lnTo>
                    <a:pt x="204" y="0"/>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136;p55"/>
            <p:cNvSpPr/>
            <p:nvPr/>
          </p:nvSpPr>
          <p:spPr>
            <a:xfrm>
              <a:off x="1904846" y="3889598"/>
              <a:ext cx="4585" cy="8040"/>
            </a:xfrm>
            <a:custGeom>
              <a:avLst/>
              <a:gdLst/>
              <a:ahLst/>
              <a:cxnLst/>
              <a:rect l="l" t="t" r="r" b="b"/>
              <a:pathLst>
                <a:path w="207" h="363" extrusionOk="0">
                  <a:moveTo>
                    <a:pt x="157" y="0"/>
                  </a:moveTo>
                  <a:cubicBezTo>
                    <a:pt x="139" y="0"/>
                    <a:pt x="113" y="49"/>
                    <a:pt x="78" y="183"/>
                  </a:cubicBezTo>
                  <a:cubicBezTo>
                    <a:pt x="0" y="262"/>
                    <a:pt x="188" y="309"/>
                    <a:pt x="125" y="340"/>
                  </a:cubicBezTo>
                  <a:cubicBezTo>
                    <a:pt x="134" y="356"/>
                    <a:pt x="142" y="363"/>
                    <a:pt x="149" y="363"/>
                  </a:cubicBezTo>
                  <a:cubicBezTo>
                    <a:pt x="200" y="363"/>
                    <a:pt x="207" y="0"/>
                    <a:pt x="157"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137;p55"/>
            <p:cNvSpPr/>
            <p:nvPr/>
          </p:nvSpPr>
          <p:spPr>
            <a:xfrm>
              <a:off x="1881920" y="3901271"/>
              <a:ext cx="6268" cy="8018"/>
            </a:xfrm>
            <a:custGeom>
              <a:avLst/>
              <a:gdLst/>
              <a:ahLst/>
              <a:cxnLst/>
              <a:rect l="l" t="t" r="r" b="b"/>
              <a:pathLst>
                <a:path w="283" h="362" extrusionOk="0">
                  <a:moveTo>
                    <a:pt x="236" y="1"/>
                  </a:moveTo>
                  <a:cubicBezTo>
                    <a:pt x="236" y="1"/>
                    <a:pt x="32" y="267"/>
                    <a:pt x="16" y="267"/>
                  </a:cubicBezTo>
                  <a:cubicBezTo>
                    <a:pt x="48" y="267"/>
                    <a:pt x="32" y="314"/>
                    <a:pt x="1" y="362"/>
                  </a:cubicBezTo>
                  <a:cubicBezTo>
                    <a:pt x="142" y="205"/>
                    <a:pt x="283" y="17"/>
                    <a:pt x="236"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138;p55"/>
            <p:cNvSpPr/>
            <p:nvPr/>
          </p:nvSpPr>
          <p:spPr>
            <a:xfrm>
              <a:off x="1879152" y="3909268"/>
              <a:ext cx="2791" cy="5227"/>
            </a:xfrm>
            <a:custGeom>
              <a:avLst/>
              <a:gdLst/>
              <a:ahLst/>
              <a:cxnLst/>
              <a:rect l="l" t="t" r="r" b="b"/>
              <a:pathLst>
                <a:path w="126" h="236" extrusionOk="0">
                  <a:moveTo>
                    <a:pt x="126" y="1"/>
                  </a:moveTo>
                  <a:lnTo>
                    <a:pt x="126" y="1"/>
                  </a:lnTo>
                  <a:cubicBezTo>
                    <a:pt x="63" y="79"/>
                    <a:pt x="16" y="173"/>
                    <a:pt x="0" y="236"/>
                  </a:cubicBezTo>
                  <a:cubicBezTo>
                    <a:pt x="31" y="189"/>
                    <a:pt x="94" y="79"/>
                    <a:pt x="126"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139;p55"/>
            <p:cNvSpPr/>
            <p:nvPr/>
          </p:nvSpPr>
          <p:spPr>
            <a:xfrm>
              <a:off x="1899619" y="3844345"/>
              <a:ext cx="3854" cy="3832"/>
            </a:xfrm>
            <a:custGeom>
              <a:avLst/>
              <a:gdLst/>
              <a:ahLst/>
              <a:cxnLst/>
              <a:rect l="l" t="t" r="r" b="b"/>
              <a:pathLst>
                <a:path w="174" h="173" extrusionOk="0">
                  <a:moveTo>
                    <a:pt x="1" y="0"/>
                  </a:moveTo>
                  <a:lnTo>
                    <a:pt x="17" y="173"/>
                  </a:lnTo>
                  <a:cubicBezTo>
                    <a:pt x="79" y="94"/>
                    <a:pt x="111" y="94"/>
                    <a:pt x="173" y="63"/>
                  </a:cubicBezTo>
                  <a:lnTo>
                    <a:pt x="1" y="0"/>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140;p55"/>
            <p:cNvSpPr/>
            <p:nvPr/>
          </p:nvSpPr>
          <p:spPr>
            <a:xfrm>
              <a:off x="1901368" y="3820179"/>
              <a:ext cx="2791" cy="8794"/>
            </a:xfrm>
            <a:custGeom>
              <a:avLst/>
              <a:gdLst/>
              <a:ahLst/>
              <a:cxnLst/>
              <a:rect l="l" t="t" r="r" b="b"/>
              <a:pathLst>
                <a:path w="126" h="397" extrusionOk="0">
                  <a:moveTo>
                    <a:pt x="47" y="0"/>
                  </a:moveTo>
                  <a:cubicBezTo>
                    <a:pt x="34" y="0"/>
                    <a:pt x="19" y="48"/>
                    <a:pt x="0" y="182"/>
                  </a:cubicBezTo>
                  <a:cubicBezTo>
                    <a:pt x="33" y="215"/>
                    <a:pt x="35" y="396"/>
                    <a:pt x="67" y="396"/>
                  </a:cubicBezTo>
                  <a:cubicBezTo>
                    <a:pt x="80" y="396"/>
                    <a:pt x="98" y="364"/>
                    <a:pt x="126" y="276"/>
                  </a:cubicBezTo>
                  <a:cubicBezTo>
                    <a:pt x="93" y="244"/>
                    <a:pt x="76" y="0"/>
                    <a:pt x="47"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141;p55"/>
            <p:cNvSpPr/>
            <p:nvPr/>
          </p:nvSpPr>
          <p:spPr>
            <a:xfrm>
              <a:off x="1910738" y="3708586"/>
              <a:ext cx="6955" cy="2104"/>
            </a:xfrm>
            <a:custGeom>
              <a:avLst/>
              <a:gdLst/>
              <a:ahLst/>
              <a:cxnLst/>
              <a:rect l="l" t="t" r="r" b="b"/>
              <a:pathLst>
                <a:path w="314" h="95" extrusionOk="0">
                  <a:moveTo>
                    <a:pt x="0" y="1"/>
                  </a:moveTo>
                  <a:lnTo>
                    <a:pt x="16" y="95"/>
                  </a:lnTo>
                  <a:lnTo>
                    <a:pt x="314" y="1"/>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5172;p55"/>
          <p:cNvGrpSpPr/>
          <p:nvPr/>
        </p:nvGrpSpPr>
        <p:grpSpPr>
          <a:xfrm>
            <a:off x="7474524" y="4464920"/>
            <a:ext cx="579530" cy="431139"/>
            <a:chOff x="5717526" y="2920839"/>
            <a:chExt cx="458308" cy="340956"/>
          </a:xfrm>
        </p:grpSpPr>
        <p:sp>
          <p:nvSpPr>
            <p:cNvPr id="31" name="Google Shape;5173;p55"/>
            <p:cNvSpPr/>
            <p:nvPr/>
          </p:nvSpPr>
          <p:spPr>
            <a:xfrm>
              <a:off x="5856386" y="3002065"/>
              <a:ext cx="319447" cy="251048"/>
            </a:xfrm>
            <a:custGeom>
              <a:avLst/>
              <a:gdLst/>
              <a:ahLst/>
              <a:cxnLst/>
              <a:rect l="l" t="t" r="r" b="b"/>
              <a:pathLst>
                <a:path w="14422" h="11334" extrusionOk="0">
                  <a:moveTo>
                    <a:pt x="4891" y="10785"/>
                  </a:moveTo>
                  <a:cubicBezTo>
                    <a:pt x="3245" y="10581"/>
                    <a:pt x="2007" y="9719"/>
                    <a:pt x="1004" y="8465"/>
                  </a:cubicBezTo>
                  <a:cubicBezTo>
                    <a:pt x="1" y="7195"/>
                    <a:pt x="32" y="7180"/>
                    <a:pt x="440" y="5597"/>
                  </a:cubicBezTo>
                  <a:cubicBezTo>
                    <a:pt x="1223" y="2446"/>
                    <a:pt x="3292" y="738"/>
                    <a:pt x="6427" y="189"/>
                  </a:cubicBezTo>
                  <a:cubicBezTo>
                    <a:pt x="7493" y="1"/>
                    <a:pt x="8528" y="1"/>
                    <a:pt x="9609" y="126"/>
                  </a:cubicBezTo>
                  <a:cubicBezTo>
                    <a:pt x="10738" y="252"/>
                    <a:pt x="11647" y="769"/>
                    <a:pt x="12368" y="1568"/>
                  </a:cubicBezTo>
                  <a:cubicBezTo>
                    <a:pt x="13387" y="2713"/>
                    <a:pt x="14217" y="3967"/>
                    <a:pt x="14311" y="5628"/>
                  </a:cubicBezTo>
                  <a:cubicBezTo>
                    <a:pt x="14421" y="7901"/>
                    <a:pt x="13402" y="9531"/>
                    <a:pt x="11506" y="10487"/>
                  </a:cubicBezTo>
                  <a:cubicBezTo>
                    <a:pt x="9844" y="11333"/>
                    <a:pt x="8073" y="11318"/>
                    <a:pt x="6318" y="10722"/>
                  </a:cubicBezTo>
                  <a:cubicBezTo>
                    <a:pt x="5064" y="10315"/>
                    <a:pt x="3966" y="8637"/>
                    <a:pt x="4076" y="7337"/>
                  </a:cubicBezTo>
                  <a:cubicBezTo>
                    <a:pt x="4201" y="5894"/>
                    <a:pt x="4860" y="5236"/>
                    <a:pt x="6035" y="5111"/>
                  </a:cubicBezTo>
                  <a:cubicBezTo>
                    <a:pt x="6725" y="5032"/>
                    <a:pt x="7477" y="5079"/>
                    <a:pt x="8151" y="5283"/>
                  </a:cubicBezTo>
                  <a:cubicBezTo>
                    <a:pt x="9013" y="5534"/>
                    <a:pt x="9358" y="6333"/>
                    <a:pt x="9155" y="7133"/>
                  </a:cubicBezTo>
                  <a:cubicBezTo>
                    <a:pt x="8998" y="7775"/>
                    <a:pt x="8308" y="8089"/>
                    <a:pt x="7697" y="7775"/>
                  </a:cubicBezTo>
                  <a:cubicBezTo>
                    <a:pt x="7477" y="7666"/>
                    <a:pt x="7274" y="7509"/>
                    <a:pt x="7039" y="7415"/>
                  </a:cubicBezTo>
                  <a:cubicBezTo>
                    <a:pt x="6929" y="7368"/>
                    <a:pt x="6709" y="7415"/>
                    <a:pt x="6647" y="7493"/>
                  </a:cubicBezTo>
                  <a:cubicBezTo>
                    <a:pt x="6584" y="7587"/>
                    <a:pt x="6600" y="7807"/>
                    <a:pt x="6678" y="7916"/>
                  </a:cubicBezTo>
                  <a:cubicBezTo>
                    <a:pt x="7242" y="8779"/>
                    <a:pt x="8810" y="9061"/>
                    <a:pt x="9531" y="7932"/>
                  </a:cubicBezTo>
                  <a:cubicBezTo>
                    <a:pt x="10205" y="6882"/>
                    <a:pt x="9766" y="5205"/>
                    <a:pt x="8606" y="4750"/>
                  </a:cubicBezTo>
                  <a:cubicBezTo>
                    <a:pt x="7383" y="4280"/>
                    <a:pt x="6098" y="4249"/>
                    <a:pt x="4875" y="4844"/>
                  </a:cubicBezTo>
                  <a:cubicBezTo>
                    <a:pt x="3794" y="5393"/>
                    <a:pt x="3245" y="6443"/>
                    <a:pt x="3402" y="7822"/>
                  </a:cubicBezTo>
                  <a:cubicBezTo>
                    <a:pt x="3512" y="8810"/>
                    <a:pt x="3888" y="9688"/>
                    <a:pt x="4640" y="10377"/>
                  </a:cubicBezTo>
                  <a:cubicBezTo>
                    <a:pt x="4734" y="10471"/>
                    <a:pt x="4813" y="10550"/>
                    <a:pt x="4907" y="10644"/>
                  </a:cubicBezTo>
                  <a:cubicBezTo>
                    <a:pt x="4907" y="10659"/>
                    <a:pt x="4891" y="10706"/>
                    <a:pt x="4891" y="1078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174;p55"/>
            <p:cNvSpPr/>
            <p:nvPr/>
          </p:nvSpPr>
          <p:spPr>
            <a:xfrm>
              <a:off x="5717526" y="3006251"/>
              <a:ext cx="210757" cy="255545"/>
            </a:xfrm>
            <a:custGeom>
              <a:avLst/>
              <a:gdLst/>
              <a:ahLst/>
              <a:cxnLst/>
              <a:rect l="l" t="t" r="r" b="b"/>
              <a:pathLst>
                <a:path w="9515" h="11537" extrusionOk="0">
                  <a:moveTo>
                    <a:pt x="9514" y="11035"/>
                  </a:moveTo>
                  <a:cubicBezTo>
                    <a:pt x="7931" y="11160"/>
                    <a:pt x="6364" y="11536"/>
                    <a:pt x="4765" y="11317"/>
                  </a:cubicBezTo>
                  <a:cubicBezTo>
                    <a:pt x="3652" y="11160"/>
                    <a:pt x="2931" y="10517"/>
                    <a:pt x="2461" y="9593"/>
                  </a:cubicBezTo>
                  <a:cubicBezTo>
                    <a:pt x="1991" y="8637"/>
                    <a:pt x="1599" y="7649"/>
                    <a:pt x="1458" y="6568"/>
                  </a:cubicBezTo>
                  <a:cubicBezTo>
                    <a:pt x="1332" y="5517"/>
                    <a:pt x="1097" y="4483"/>
                    <a:pt x="846" y="3448"/>
                  </a:cubicBezTo>
                  <a:cubicBezTo>
                    <a:pt x="737" y="2931"/>
                    <a:pt x="533" y="2430"/>
                    <a:pt x="329" y="1944"/>
                  </a:cubicBezTo>
                  <a:cubicBezTo>
                    <a:pt x="47" y="1285"/>
                    <a:pt x="0" y="1066"/>
                    <a:pt x="141" y="345"/>
                  </a:cubicBezTo>
                  <a:cubicBezTo>
                    <a:pt x="1411" y="0"/>
                    <a:pt x="2492" y="376"/>
                    <a:pt x="3198" y="1505"/>
                  </a:cubicBezTo>
                  <a:cubicBezTo>
                    <a:pt x="3511" y="1991"/>
                    <a:pt x="3731" y="2555"/>
                    <a:pt x="3934" y="3104"/>
                  </a:cubicBezTo>
                  <a:cubicBezTo>
                    <a:pt x="4279" y="4013"/>
                    <a:pt x="4530" y="4969"/>
                    <a:pt x="4922" y="5847"/>
                  </a:cubicBezTo>
                  <a:cubicBezTo>
                    <a:pt x="5878" y="8041"/>
                    <a:pt x="7289" y="9859"/>
                    <a:pt x="9514" y="110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175;p55"/>
            <p:cNvSpPr/>
            <p:nvPr/>
          </p:nvSpPr>
          <p:spPr>
            <a:xfrm>
              <a:off x="5735910" y="2932202"/>
              <a:ext cx="14619" cy="98102"/>
            </a:xfrm>
            <a:custGeom>
              <a:avLst/>
              <a:gdLst/>
              <a:ahLst/>
              <a:cxnLst/>
              <a:rect l="l" t="t" r="r" b="b"/>
              <a:pathLst>
                <a:path w="660" h="4429" extrusionOk="0">
                  <a:moveTo>
                    <a:pt x="330" y="0"/>
                  </a:moveTo>
                  <a:cubicBezTo>
                    <a:pt x="165" y="0"/>
                    <a:pt x="1" y="106"/>
                    <a:pt x="1" y="318"/>
                  </a:cubicBezTo>
                  <a:lnTo>
                    <a:pt x="1" y="4111"/>
                  </a:lnTo>
                  <a:cubicBezTo>
                    <a:pt x="1" y="4323"/>
                    <a:pt x="165" y="4428"/>
                    <a:pt x="330" y="4428"/>
                  </a:cubicBezTo>
                  <a:cubicBezTo>
                    <a:pt x="495" y="4428"/>
                    <a:pt x="659" y="4323"/>
                    <a:pt x="659" y="4111"/>
                  </a:cubicBezTo>
                  <a:lnTo>
                    <a:pt x="659" y="318"/>
                  </a:lnTo>
                  <a:cubicBezTo>
                    <a:pt x="659" y="106"/>
                    <a:pt x="495" y="0"/>
                    <a:pt x="3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176;p55"/>
            <p:cNvSpPr/>
            <p:nvPr/>
          </p:nvSpPr>
          <p:spPr>
            <a:xfrm>
              <a:off x="5745479" y="2956258"/>
              <a:ext cx="73449" cy="83926"/>
            </a:xfrm>
            <a:custGeom>
              <a:avLst/>
              <a:gdLst/>
              <a:ahLst/>
              <a:cxnLst/>
              <a:rect l="l" t="t" r="r" b="b"/>
              <a:pathLst>
                <a:path w="3316" h="3789" extrusionOk="0">
                  <a:moveTo>
                    <a:pt x="2866" y="1"/>
                  </a:moveTo>
                  <a:cubicBezTo>
                    <a:pt x="2768" y="1"/>
                    <a:pt x="2672" y="46"/>
                    <a:pt x="2610" y="157"/>
                  </a:cubicBezTo>
                  <a:cubicBezTo>
                    <a:pt x="1983" y="1317"/>
                    <a:pt x="1105" y="2273"/>
                    <a:pt x="227" y="3229"/>
                  </a:cubicBezTo>
                  <a:cubicBezTo>
                    <a:pt x="0" y="3468"/>
                    <a:pt x="220" y="3789"/>
                    <a:pt x="462" y="3789"/>
                  </a:cubicBezTo>
                  <a:cubicBezTo>
                    <a:pt x="537" y="3789"/>
                    <a:pt x="615" y="3758"/>
                    <a:pt x="682" y="3683"/>
                  </a:cubicBezTo>
                  <a:cubicBezTo>
                    <a:pt x="1606" y="2696"/>
                    <a:pt x="2516" y="1693"/>
                    <a:pt x="3174" y="486"/>
                  </a:cubicBezTo>
                  <a:cubicBezTo>
                    <a:pt x="3315" y="236"/>
                    <a:pt x="3087" y="1"/>
                    <a:pt x="28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177;p55"/>
            <p:cNvSpPr/>
            <p:nvPr/>
          </p:nvSpPr>
          <p:spPr>
            <a:xfrm>
              <a:off x="5722377" y="2920839"/>
              <a:ext cx="37168" cy="28839"/>
            </a:xfrm>
            <a:custGeom>
              <a:avLst/>
              <a:gdLst/>
              <a:ahLst/>
              <a:cxnLst/>
              <a:rect l="l" t="t" r="r" b="b"/>
              <a:pathLst>
                <a:path w="1678" h="1302" extrusionOk="0">
                  <a:moveTo>
                    <a:pt x="847" y="0"/>
                  </a:moveTo>
                  <a:cubicBezTo>
                    <a:pt x="0" y="0"/>
                    <a:pt x="0" y="1301"/>
                    <a:pt x="847" y="1301"/>
                  </a:cubicBezTo>
                  <a:cubicBezTo>
                    <a:pt x="1678" y="1301"/>
                    <a:pt x="1678" y="0"/>
                    <a:pt x="8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178;p55"/>
            <p:cNvSpPr/>
            <p:nvPr/>
          </p:nvSpPr>
          <p:spPr>
            <a:xfrm>
              <a:off x="5791818" y="2945825"/>
              <a:ext cx="37168" cy="29194"/>
            </a:xfrm>
            <a:custGeom>
              <a:avLst/>
              <a:gdLst/>
              <a:ahLst/>
              <a:cxnLst/>
              <a:rect l="l" t="t" r="r" b="b"/>
              <a:pathLst>
                <a:path w="1678" h="1318" extrusionOk="0">
                  <a:moveTo>
                    <a:pt x="847" y="1"/>
                  </a:moveTo>
                  <a:cubicBezTo>
                    <a:pt x="0" y="1"/>
                    <a:pt x="0" y="1317"/>
                    <a:pt x="847" y="1317"/>
                  </a:cubicBezTo>
                  <a:cubicBezTo>
                    <a:pt x="1677" y="1317"/>
                    <a:pt x="1677" y="1"/>
                    <a:pt x="8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 name="Google Shape;5206;p55"/>
          <p:cNvGrpSpPr/>
          <p:nvPr/>
        </p:nvGrpSpPr>
        <p:grpSpPr>
          <a:xfrm>
            <a:off x="1901671" y="4132574"/>
            <a:ext cx="270452" cy="246308"/>
            <a:chOff x="3557127" y="2044850"/>
            <a:chExt cx="213880" cy="194787"/>
          </a:xfrm>
        </p:grpSpPr>
        <p:sp>
          <p:nvSpPr>
            <p:cNvPr id="38" name="Google Shape;5207;p55"/>
            <p:cNvSpPr/>
            <p:nvPr/>
          </p:nvSpPr>
          <p:spPr>
            <a:xfrm>
              <a:off x="3557127" y="2044850"/>
              <a:ext cx="213880" cy="194787"/>
            </a:xfrm>
            <a:custGeom>
              <a:avLst/>
              <a:gdLst/>
              <a:ahLst/>
              <a:cxnLst/>
              <a:rect l="l" t="t" r="r" b="b"/>
              <a:pathLst>
                <a:path w="9656" h="8794" extrusionOk="0">
                  <a:moveTo>
                    <a:pt x="3401" y="1552"/>
                  </a:moveTo>
                  <a:cubicBezTo>
                    <a:pt x="3558" y="988"/>
                    <a:pt x="3762" y="455"/>
                    <a:pt x="4373" y="236"/>
                  </a:cubicBezTo>
                  <a:cubicBezTo>
                    <a:pt x="4875" y="63"/>
                    <a:pt x="5392" y="0"/>
                    <a:pt x="5909" y="173"/>
                  </a:cubicBezTo>
                  <a:cubicBezTo>
                    <a:pt x="6505" y="345"/>
                    <a:pt x="7022" y="1145"/>
                    <a:pt x="6912" y="1756"/>
                  </a:cubicBezTo>
                  <a:cubicBezTo>
                    <a:pt x="6818" y="2273"/>
                    <a:pt x="6662" y="2790"/>
                    <a:pt x="6536" y="3292"/>
                  </a:cubicBezTo>
                  <a:cubicBezTo>
                    <a:pt x="7022" y="3276"/>
                    <a:pt x="7492" y="3229"/>
                    <a:pt x="7978" y="3245"/>
                  </a:cubicBezTo>
                  <a:cubicBezTo>
                    <a:pt x="9076" y="3323"/>
                    <a:pt x="9655" y="4201"/>
                    <a:pt x="9373" y="5079"/>
                  </a:cubicBezTo>
                  <a:cubicBezTo>
                    <a:pt x="9170" y="5659"/>
                    <a:pt x="8793" y="6004"/>
                    <a:pt x="8119" y="6066"/>
                  </a:cubicBezTo>
                  <a:cubicBezTo>
                    <a:pt x="7743" y="6098"/>
                    <a:pt x="7367" y="6098"/>
                    <a:pt x="6960" y="6113"/>
                  </a:cubicBezTo>
                  <a:cubicBezTo>
                    <a:pt x="7022" y="6474"/>
                    <a:pt x="7085" y="6756"/>
                    <a:pt x="7116" y="7022"/>
                  </a:cubicBezTo>
                  <a:cubicBezTo>
                    <a:pt x="7210" y="7979"/>
                    <a:pt x="6395" y="8794"/>
                    <a:pt x="5455" y="8668"/>
                  </a:cubicBezTo>
                  <a:cubicBezTo>
                    <a:pt x="4843" y="8590"/>
                    <a:pt x="4326" y="8323"/>
                    <a:pt x="4028" y="7744"/>
                  </a:cubicBezTo>
                  <a:cubicBezTo>
                    <a:pt x="3934" y="7540"/>
                    <a:pt x="3809" y="7336"/>
                    <a:pt x="3699" y="7132"/>
                  </a:cubicBezTo>
                  <a:cubicBezTo>
                    <a:pt x="2571" y="8308"/>
                    <a:pt x="1254" y="8057"/>
                    <a:pt x="549" y="7164"/>
                  </a:cubicBezTo>
                  <a:cubicBezTo>
                    <a:pt x="298" y="6866"/>
                    <a:pt x="204" y="6396"/>
                    <a:pt x="188" y="6004"/>
                  </a:cubicBezTo>
                  <a:cubicBezTo>
                    <a:pt x="157" y="5314"/>
                    <a:pt x="674" y="4922"/>
                    <a:pt x="1160" y="4609"/>
                  </a:cubicBezTo>
                  <a:cubicBezTo>
                    <a:pt x="878" y="4279"/>
                    <a:pt x="596" y="4013"/>
                    <a:pt x="392" y="3684"/>
                  </a:cubicBezTo>
                  <a:cubicBezTo>
                    <a:pt x="0" y="3057"/>
                    <a:pt x="126" y="2461"/>
                    <a:pt x="690" y="2007"/>
                  </a:cubicBezTo>
                  <a:cubicBezTo>
                    <a:pt x="1379" y="1442"/>
                    <a:pt x="2304" y="1395"/>
                    <a:pt x="3072" y="1850"/>
                  </a:cubicBezTo>
                  <a:cubicBezTo>
                    <a:pt x="3135" y="1881"/>
                    <a:pt x="3213" y="1913"/>
                    <a:pt x="3339" y="1960"/>
                  </a:cubicBezTo>
                  <a:cubicBezTo>
                    <a:pt x="3370" y="1787"/>
                    <a:pt x="3370" y="1662"/>
                    <a:pt x="3401" y="155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208;p55"/>
            <p:cNvSpPr/>
            <p:nvPr/>
          </p:nvSpPr>
          <p:spPr>
            <a:xfrm>
              <a:off x="3598083" y="2085474"/>
              <a:ext cx="128492" cy="116664"/>
            </a:xfrm>
            <a:custGeom>
              <a:avLst/>
              <a:gdLst/>
              <a:ahLst/>
              <a:cxnLst/>
              <a:rect l="l" t="t" r="r" b="b"/>
              <a:pathLst>
                <a:path w="5801" h="5267" extrusionOk="0">
                  <a:moveTo>
                    <a:pt x="2038" y="925"/>
                  </a:moveTo>
                  <a:cubicBezTo>
                    <a:pt x="2132" y="580"/>
                    <a:pt x="2258" y="267"/>
                    <a:pt x="2618" y="141"/>
                  </a:cubicBezTo>
                  <a:cubicBezTo>
                    <a:pt x="2916" y="32"/>
                    <a:pt x="3230" y="0"/>
                    <a:pt x="3543" y="94"/>
                  </a:cubicBezTo>
                  <a:cubicBezTo>
                    <a:pt x="3904" y="204"/>
                    <a:pt x="4217" y="674"/>
                    <a:pt x="4154" y="1035"/>
                  </a:cubicBezTo>
                  <a:cubicBezTo>
                    <a:pt x="4092" y="1348"/>
                    <a:pt x="3998" y="1662"/>
                    <a:pt x="3919" y="1975"/>
                  </a:cubicBezTo>
                  <a:cubicBezTo>
                    <a:pt x="4217" y="1960"/>
                    <a:pt x="4499" y="1928"/>
                    <a:pt x="4781" y="1944"/>
                  </a:cubicBezTo>
                  <a:cubicBezTo>
                    <a:pt x="5440" y="1991"/>
                    <a:pt x="5800" y="2508"/>
                    <a:pt x="5628" y="3041"/>
                  </a:cubicBezTo>
                  <a:cubicBezTo>
                    <a:pt x="5502" y="3386"/>
                    <a:pt x="5283" y="3590"/>
                    <a:pt x="4875" y="3637"/>
                  </a:cubicBezTo>
                  <a:cubicBezTo>
                    <a:pt x="4640" y="3652"/>
                    <a:pt x="4421" y="3652"/>
                    <a:pt x="4186" y="3668"/>
                  </a:cubicBezTo>
                  <a:cubicBezTo>
                    <a:pt x="4217" y="3872"/>
                    <a:pt x="4248" y="4044"/>
                    <a:pt x="4264" y="4217"/>
                  </a:cubicBezTo>
                  <a:cubicBezTo>
                    <a:pt x="4327" y="4781"/>
                    <a:pt x="3841" y="5267"/>
                    <a:pt x="3277" y="5188"/>
                  </a:cubicBezTo>
                  <a:cubicBezTo>
                    <a:pt x="2916" y="5141"/>
                    <a:pt x="2603" y="4985"/>
                    <a:pt x="2415" y="4640"/>
                  </a:cubicBezTo>
                  <a:cubicBezTo>
                    <a:pt x="2352" y="4514"/>
                    <a:pt x="2289" y="4389"/>
                    <a:pt x="2226" y="4279"/>
                  </a:cubicBezTo>
                  <a:cubicBezTo>
                    <a:pt x="1552" y="4969"/>
                    <a:pt x="753" y="4828"/>
                    <a:pt x="330" y="4279"/>
                  </a:cubicBezTo>
                  <a:cubicBezTo>
                    <a:pt x="189" y="4107"/>
                    <a:pt x="126" y="3825"/>
                    <a:pt x="110" y="3590"/>
                  </a:cubicBezTo>
                  <a:cubicBezTo>
                    <a:pt x="95" y="3182"/>
                    <a:pt x="408" y="2947"/>
                    <a:pt x="690" y="2759"/>
                  </a:cubicBezTo>
                  <a:cubicBezTo>
                    <a:pt x="534" y="2555"/>
                    <a:pt x="361" y="2398"/>
                    <a:pt x="236" y="2210"/>
                  </a:cubicBezTo>
                  <a:cubicBezTo>
                    <a:pt x="1" y="1834"/>
                    <a:pt x="79" y="1474"/>
                    <a:pt x="424" y="1192"/>
                  </a:cubicBezTo>
                  <a:cubicBezTo>
                    <a:pt x="831" y="862"/>
                    <a:pt x="1380" y="831"/>
                    <a:pt x="1835" y="1097"/>
                  </a:cubicBezTo>
                  <a:cubicBezTo>
                    <a:pt x="1882" y="1129"/>
                    <a:pt x="1929" y="1129"/>
                    <a:pt x="2007" y="1160"/>
                  </a:cubicBezTo>
                  <a:cubicBezTo>
                    <a:pt x="2023" y="1066"/>
                    <a:pt x="2023" y="988"/>
                    <a:pt x="2038" y="92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209;p55"/>
            <p:cNvSpPr/>
            <p:nvPr/>
          </p:nvSpPr>
          <p:spPr>
            <a:xfrm>
              <a:off x="3635938" y="2123307"/>
              <a:ext cx="47578" cy="42041"/>
            </a:xfrm>
            <a:custGeom>
              <a:avLst/>
              <a:gdLst/>
              <a:ahLst/>
              <a:cxnLst/>
              <a:rect l="l" t="t" r="r" b="b"/>
              <a:pathLst>
                <a:path w="2148" h="1898" extrusionOk="0">
                  <a:moveTo>
                    <a:pt x="1129" y="706"/>
                  </a:moveTo>
                  <a:cubicBezTo>
                    <a:pt x="1270" y="706"/>
                    <a:pt x="1380" y="769"/>
                    <a:pt x="1395" y="879"/>
                  </a:cubicBezTo>
                  <a:cubicBezTo>
                    <a:pt x="1411" y="957"/>
                    <a:pt x="1380" y="1020"/>
                    <a:pt x="1364" y="1051"/>
                  </a:cubicBezTo>
                  <a:cubicBezTo>
                    <a:pt x="1317" y="1114"/>
                    <a:pt x="1254" y="1161"/>
                    <a:pt x="1160" y="1192"/>
                  </a:cubicBezTo>
                  <a:cubicBezTo>
                    <a:pt x="1137" y="1197"/>
                    <a:pt x="1113" y="1199"/>
                    <a:pt x="1090" y="1199"/>
                  </a:cubicBezTo>
                  <a:cubicBezTo>
                    <a:pt x="959" y="1199"/>
                    <a:pt x="842" y="1126"/>
                    <a:pt x="815" y="1020"/>
                  </a:cubicBezTo>
                  <a:cubicBezTo>
                    <a:pt x="784" y="894"/>
                    <a:pt x="894" y="753"/>
                    <a:pt x="1050" y="706"/>
                  </a:cubicBezTo>
                  <a:close/>
                  <a:moveTo>
                    <a:pt x="1129" y="1"/>
                  </a:moveTo>
                  <a:cubicBezTo>
                    <a:pt x="1050" y="1"/>
                    <a:pt x="972" y="1"/>
                    <a:pt x="878" y="32"/>
                  </a:cubicBezTo>
                  <a:cubicBezTo>
                    <a:pt x="345" y="158"/>
                    <a:pt x="0" y="675"/>
                    <a:pt x="126" y="1192"/>
                  </a:cubicBezTo>
                  <a:cubicBezTo>
                    <a:pt x="235" y="1615"/>
                    <a:pt x="611" y="1897"/>
                    <a:pt x="1082" y="1897"/>
                  </a:cubicBezTo>
                  <a:cubicBezTo>
                    <a:pt x="1160" y="1897"/>
                    <a:pt x="1238" y="1897"/>
                    <a:pt x="1332" y="1866"/>
                  </a:cubicBezTo>
                  <a:cubicBezTo>
                    <a:pt x="1583" y="1803"/>
                    <a:pt x="1803" y="1662"/>
                    <a:pt x="1944" y="1443"/>
                  </a:cubicBezTo>
                  <a:cubicBezTo>
                    <a:pt x="2101" y="1223"/>
                    <a:pt x="2148" y="973"/>
                    <a:pt x="2085" y="706"/>
                  </a:cubicBezTo>
                  <a:cubicBezTo>
                    <a:pt x="1991" y="283"/>
                    <a:pt x="1599" y="1"/>
                    <a:pt x="1129" y="1"/>
                  </a:cubicBezTo>
                  <a:close/>
                </a:path>
              </a:pathLst>
            </a:custGeom>
            <a:solidFill>
              <a:srgbClr val="7D4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5257;p55"/>
          <p:cNvGrpSpPr/>
          <p:nvPr/>
        </p:nvGrpSpPr>
        <p:grpSpPr>
          <a:xfrm>
            <a:off x="216240" y="3391003"/>
            <a:ext cx="653309" cy="1298977"/>
            <a:chOff x="2203410" y="2891304"/>
            <a:chExt cx="516654" cy="1027265"/>
          </a:xfrm>
        </p:grpSpPr>
        <p:sp>
          <p:nvSpPr>
            <p:cNvPr id="42" name="Google Shape;5258;p55"/>
            <p:cNvSpPr/>
            <p:nvPr/>
          </p:nvSpPr>
          <p:spPr>
            <a:xfrm>
              <a:off x="2271323" y="3809901"/>
              <a:ext cx="364235" cy="108668"/>
            </a:xfrm>
            <a:custGeom>
              <a:avLst/>
              <a:gdLst/>
              <a:ahLst/>
              <a:cxnLst/>
              <a:rect l="l" t="t" r="r" b="b"/>
              <a:pathLst>
                <a:path w="16444" h="4906" extrusionOk="0">
                  <a:moveTo>
                    <a:pt x="8620" y="1"/>
                  </a:moveTo>
                  <a:cubicBezTo>
                    <a:pt x="4824" y="1"/>
                    <a:pt x="1" y="980"/>
                    <a:pt x="3518" y="4204"/>
                  </a:cubicBezTo>
                  <a:cubicBezTo>
                    <a:pt x="4003" y="4689"/>
                    <a:pt x="5132" y="4906"/>
                    <a:pt x="6463" y="4906"/>
                  </a:cubicBezTo>
                  <a:cubicBezTo>
                    <a:pt x="10516" y="4906"/>
                    <a:pt x="16443" y="2893"/>
                    <a:pt x="11747" y="286"/>
                  </a:cubicBezTo>
                  <a:cubicBezTo>
                    <a:pt x="11060" y="112"/>
                    <a:pt x="9898" y="1"/>
                    <a:pt x="8620" y="1"/>
                  </a:cubicBezTo>
                  <a:close/>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259;p55"/>
            <p:cNvSpPr/>
            <p:nvPr/>
          </p:nvSpPr>
          <p:spPr>
            <a:xfrm>
              <a:off x="2242661" y="3111080"/>
              <a:ext cx="414205" cy="736753"/>
            </a:xfrm>
            <a:custGeom>
              <a:avLst/>
              <a:gdLst/>
              <a:ahLst/>
              <a:cxnLst/>
              <a:rect l="l" t="t" r="r" b="b"/>
              <a:pathLst>
                <a:path w="18700" h="33262" extrusionOk="0">
                  <a:moveTo>
                    <a:pt x="8793" y="27321"/>
                  </a:moveTo>
                  <a:cubicBezTo>
                    <a:pt x="9060" y="23371"/>
                    <a:pt x="9358" y="19405"/>
                    <a:pt x="9593" y="15439"/>
                  </a:cubicBezTo>
                  <a:cubicBezTo>
                    <a:pt x="9750" y="12885"/>
                    <a:pt x="9812" y="10330"/>
                    <a:pt x="9938" y="7759"/>
                  </a:cubicBezTo>
                  <a:cubicBezTo>
                    <a:pt x="9953" y="7273"/>
                    <a:pt x="10063" y="6772"/>
                    <a:pt x="10094" y="6270"/>
                  </a:cubicBezTo>
                  <a:cubicBezTo>
                    <a:pt x="10157" y="5533"/>
                    <a:pt x="10094" y="5471"/>
                    <a:pt x="9420" y="5126"/>
                  </a:cubicBezTo>
                  <a:cubicBezTo>
                    <a:pt x="8966" y="4891"/>
                    <a:pt x="8527" y="4593"/>
                    <a:pt x="8088" y="4295"/>
                  </a:cubicBezTo>
                  <a:cubicBezTo>
                    <a:pt x="8010" y="4232"/>
                    <a:pt x="7916" y="4107"/>
                    <a:pt x="7916" y="3997"/>
                  </a:cubicBezTo>
                  <a:cubicBezTo>
                    <a:pt x="7790" y="2869"/>
                    <a:pt x="9154" y="3292"/>
                    <a:pt x="10204" y="4467"/>
                  </a:cubicBezTo>
                  <a:cubicBezTo>
                    <a:pt x="10439" y="2931"/>
                    <a:pt x="10518" y="1442"/>
                    <a:pt x="10862" y="0"/>
                  </a:cubicBezTo>
                  <a:cubicBezTo>
                    <a:pt x="11364" y="1317"/>
                    <a:pt x="10815" y="2649"/>
                    <a:pt x="10909" y="4060"/>
                  </a:cubicBezTo>
                  <a:cubicBezTo>
                    <a:pt x="11333" y="3825"/>
                    <a:pt x="11677" y="3605"/>
                    <a:pt x="12038" y="3433"/>
                  </a:cubicBezTo>
                  <a:cubicBezTo>
                    <a:pt x="12320" y="3292"/>
                    <a:pt x="12649" y="3245"/>
                    <a:pt x="12869" y="3574"/>
                  </a:cubicBezTo>
                  <a:cubicBezTo>
                    <a:pt x="13088" y="3872"/>
                    <a:pt x="12884" y="4091"/>
                    <a:pt x="12696" y="4311"/>
                  </a:cubicBezTo>
                  <a:cubicBezTo>
                    <a:pt x="12336" y="4703"/>
                    <a:pt x="11975" y="5063"/>
                    <a:pt x="11380" y="5141"/>
                  </a:cubicBezTo>
                  <a:cubicBezTo>
                    <a:pt x="10894" y="5204"/>
                    <a:pt x="10706" y="5518"/>
                    <a:pt x="10643" y="6051"/>
                  </a:cubicBezTo>
                  <a:cubicBezTo>
                    <a:pt x="10408" y="8104"/>
                    <a:pt x="10392" y="10173"/>
                    <a:pt x="10298" y="12226"/>
                  </a:cubicBezTo>
                  <a:cubicBezTo>
                    <a:pt x="10157" y="14985"/>
                    <a:pt x="9859" y="17712"/>
                    <a:pt x="9656" y="20471"/>
                  </a:cubicBezTo>
                  <a:cubicBezTo>
                    <a:pt x="9593" y="21270"/>
                    <a:pt x="9546" y="22070"/>
                    <a:pt x="9640" y="22885"/>
                  </a:cubicBezTo>
                  <a:cubicBezTo>
                    <a:pt x="10016" y="21709"/>
                    <a:pt x="10392" y="20534"/>
                    <a:pt x="10753" y="19342"/>
                  </a:cubicBezTo>
                  <a:cubicBezTo>
                    <a:pt x="11599" y="16662"/>
                    <a:pt x="12806" y="14154"/>
                    <a:pt x="14687" y="12038"/>
                  </a:cubicBezTo>
                  <a:cubicBezTo>
                    <a:pt x="15267" y="11380"/>
                    <a:pt x="16051" y="10847"/>
                    <a:pt x="16834" y="10424"/>
                  </a:cubicBezTo>
                  <a:cubicBezTo>
                    <a:pt x="17822" y="9906"/>
                    <a:pt x="18700" y="10533"/>
                    <a:pt x="18590" y="11646"/>
                  </a:cubicBezTo>
                  <a:cubicBezTo>
                    <a:pt x="18527" y="12289"/>
                    <a:pt x="18339" y="12947"/>
                    <a:pt x="18041" y="13511"/>
                  </a:cubicBezTo>
                  <a:cubicBezTo>
                    <a:pt x="17211" y="15079"/>
                    <a:pt x="16301" y="16615"/>
                    <a:pt x="15392" y="18151"/>
                  </a:cubicBezTo>
                  <a:cubicBezTo>
                    <a:pt x="14530" y="19609"/>
                    <a:pt x="13590" y="21019"/>
                    <a:pt x="12775" y="22493"/>
                  </a:cubicBezTo>
                  <a:cubicBezTo>
                    <a:pt x="12132" y="23653"/>
                    <a:pt x="11615" y="24891"/>
                    <a:pt x="11003" y="26208"/>
                  </a:cubicBezTo>
                  <a:cubicBezTo>
                    <a:pt x="12132" y="25095"/>
                    <a:pt x="13135" y="24076"/>
                    <a:pt x="14185" y="23104"/>
                  </a:cubicBezTo>
                  <a:cubicBezTo>
                    <a:pt x="15016" y="22367"/>
                    <a:pt x="16192" y="21458"/>
                    <a:pt x="17179" y="22070"/>
                  </a:cubicBezTo>
                  <a:cubicBezTo>
                    <a:pt x="18088" y="22775"/>
                    <a:pt x="17305" y="23794"/>
                    <a:pt x="16756" y="24499"/>
                  </a:cubicBezTo>
                  <a:cubicBezTo>
                    <a:pt x="15580" y="25973"/>
                    <a:pt x="14217" y="27258"/>
                    <a:pt x="12837" y="28543"/>
                  </a:cubicBezTo>
                  <a:cubicBezTo>
                    <a:pt x="11552" y="29719"/>
                    <a:pt x="10235" y="30894"/>
                    <a:pt x="9342" y="32446"/>
                  </a:cubicBezTo>
                  <a:cubicBezTo>
                    <a:pt x="9201" y="32697"/>
                    <a:pt x="8903" y="33261"/>
                    <a:pt x="8637" y="33261"/>
                  </a:cubicBezTo>
                  <a:cubicBezTo>
                    <a:pt x="8260" y="33261"/>
                    <a:pt x="8339" y="32791"/>
                    <a:pt x="8276" y="32587"/>
                  </a:cubicBezTo>
                  <a:cubicBezTo>
                    <a:pt x="7555" y="30377"/>
                    <a:pt x="6380" y="28465"/>
                    <a:pt x="4843" y="26725"/>
                  </a:cubicBezTo>
                  <a:cubicBezTo>
                    <a:pt x="3480" y="25189"/>
                    <a:pt x="2179" y="23574"/>
                    <a:pt x="909" y="21944"/>
                  </a:cubicBezTo>
                  <a:cubicBezTo>
                    <a:pt x="564" y="21505"/>
                    <a:pt x="282" y="20925"/>
                    <a:pt x="173" y="20361"/>
                  </a:cubicBezTo>
                  <a:cubicBezTo>
                    <a:pt x="0" y="19342"/>
                    <a:pt x="737" y="18841"/>
                    <a:pt x="1677" y="19280"/>
                  </a:cubicBezTo>
                  <a:cubicBezTo>
                    <a:pt x="3229" y="20001"/>
                    <a:pt x="4546" y="20988"/>
                    <a:pt x="5612" y="22383"/>
                  </a:cubicBezTo>
                  <a:cubicBezTo>
                    <a:pt x="6489" y="23543"/>
                    <a:pt x="7242" y="24734"/>
                    <a:pt x="7728" y="26114"/>
                  </a:cubicBezTo>
                  <a:cubicBezTo>
                    <a:pt x="7759" y="26223"/>
                    <a:pt x="7837" y="26333"/>
                    <a:pt x="7900" y="26443"/>
                  </a:cubicBezTo>
                  <a:cubicBezTo>
                    <a:pt x="7916" y="26458"/>
                    <a:pt x="7963" y="26458"/>
                    <a:pt x="8041" y="26474"/>
                  </a:cubicBezTo>
                  <a:cubicBezTo>
                    <a:pt x="7336" y="22211"/>
                    <a:pt x="6630" y="17979"/>
                    <a:pt x="5909" y="13621"/>
                  </a:cubicBezTo>
                  <a:cubicBezTo>
                    <a:pt x="5533" y="13606"/>
                    <a:pt x="5141" y="13590"/>
                    <a:pt x="4765" y="13590"/>
                  </a:cubicBezTo>
                  <a:cubicBezTo>
                    <a:pt x="4483" y="13574"/>
                    <a:pt x="4201" y="13606"/>
                    <a:pt x="3919" y="13559"/>
                  </a:cubicBezTo>
                  <a:cubicBezTo>
                    <a:pt x="3558" y="13496"/>
                    <a:pt x="3276" y="13292"/>
                    <a:pt x="3307" y="12869"/>
                  </a:cubicBezTo>
                  <a:cubicBezTo>
                    <a:pt x="3339" y="12414"/>
                    <a:pt x="3699" y="12320"/>
                    <a:pt x="4060" y="12320"/>
                  </a:cubicBezTo>
                  <a:cubicBezTo>
                    <a:pt x="4389" y="12320"/>
                    <a:pt x="4734" y="12414"/>
                    <a:pt x="5079" y="12461"/>
                  </a:cubicBezTo>
                  <a:cubicBezTo>
                    <a:pt x="5251" y="12508"/>
                    <a:pt x="5439" y="12555"/>
                    <a:pt x="5721" y="12618"/>
                  </a:cubicBezTo>
                  <a:cubicBezTo>
                    <a:pt x="5674" y="10988"/>
                    <a:pt x="4812" y="9546"/>
                    <a:pt x="4891" y="7947"/>
                  </a:cubicBezTo>
                  <a:cubicBezTo>
                    <a:pt x="5721" y="9138"/>
                    <a:pt x="5753" y="10596"/>
                    <a:pt x="6286" y="11991"/>
                  </a:cubicBezTo>
                  <a:cubicBezTo>
                    <a:pt x="6583" y="11709"/>
                    <a:pt x="6818" y="11474"/>
                    <a:pt x="7069" y="11254"/>
                  </a:cubicBezTo>
                  <a:cubicBezTo>
                    <a:pt x="7351" y="10988"/>
                    <a:pt x="7712" y="10910"/>
                    <a:pt x="7994" y="11176"/>
                  </a:cubicBezTo>
                  <a:cubicBezTo>
                    <a:pt x="8308" y="11442"/>
                    <a:pt x="8213" y="11834"/>
                    <a:pt x="7978" y="12101"/>
                  </a:cubicBezTo>
                  <a:cubicBezTo>
                    <a:pt x="7759" y="12383"/>
                    <a:pt x="7461" y="12665"/>
                    <a:pt x="7148" y="12838"/>
                  </a:cubicBezTo>
                  <a:cubicBezTo>
                    <a:pt x="6646" y="13104"/>
                    <a:pt x="6505" y="13464"/>
                    <a:pt x="6583" y="13982"/>
                  </a:cubicBezTo>
                  <a:cubicBezTo>
                    <a:pt x="7038" y="16897"/>
                    <a:pt x="7477" y="19797"/>
                    <a:pt x="7931" y="22697"/>
                  </a:cubicBezTo>
                  <a:cubicBezTo>
                    <a:pt x="8182" y="24233"/>
                    <a:pt x="8449" y="25769"/>
                    <a:pt x="8715" y="27305"/>
                  </a:cubicBezTo>
                  <a:cubicBezTo>
                    <a:pt x="8731" y="27321"/>
                    <a:pt x="8762" y="27321"/>
                    <a:pt x="8793" y="27321"/>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260;p55"/>
            <p:cNvSpPr/>
            <p:nvPr/>
          </p:nvSpPr>
          <p:spPr>
            <a:xfrm>
              <a:off x="2567628" y="3454455"/>
              <a:ext cx="152436" cy="140276"/>
            </a:xfrm>
            <a:custGeom>
              <a:avLst/>
              <a:gdLst/>
              <a:ahLst/>
              <a:cxnLst/>
              <a:rect l="l" t="t" r="r" b="b"/>
              <a:pathLst>
                <a:path w="6882" h="6333" extrusionOk="0">
                  <a:moveTo>
                    <a:pt x="0" y="6333"/>
                  </a:moveTo>
                  <a:cubicBezTo>
                    <a:pt x="1003" y="5141"/>
                    <a:pt x="2273" y="4279"/>
                    <a:pt x="3527" y="3401"/>
                  </a:cubicBezTo>
                  <a:cubicBezTo>
                    <a:pt x="4452" y="2774"/>
                    <a:pt x="5314" y="2069"/>
                    <a:pt x="6207" y="1395"/>
                  </a:cubicBezTo>
                  <a:cubicBezTo>
                    <a:pt x="6521" y="1176"/>
                    <a:pt x="6756" y="894"/>
                    <a:pt x="6819" y="502"/>
                  </a:cubicBezTo>
                  <a:cubicBezTo>
                    <a:pt x="6881" y="141"/>
                    <a:pt x="6772" y="0"/>
                    <a:pt x="6395" y="47"/>
                  </a:cubicBezTo>
                  <a:cubicBezTo>
                    <a:pt x="5988" y="126"/>
                    <a:pt x="5580" y="204"/>
                    <a:pt x="5188" y="345"/>
                  </a:cubicBezTo>
                  <a:cubicBezTo>
                    <a:pt x="3778" y="894"/>
                    <a:pt x="2634" y="1787"/>
                    <a:pt x="1724" y="2963"/>
                  </a:cubicBezTo>
                  <a:cubicBezTo>
                    <a:pt x="956" y="3981"/>
                    <a:pt x="345" y="5094"/>
                    <a:pt x="0" y="6333"/>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261;p55"/>
            <p:cNvSpPr/>
            <p:nvPr/>
          </p:nvSpPr>
          <p:spPr>
            <a:xfrm>
              <a:off x="2203410" y="3416600"/>
              <a:ext cx="152436" cy="140630"/>
            </a:xfrm>
            <a:custGeom>
              <a:avLst/>
              <a:gdLst/>
              <a:ahLst/>
              <a:cxnLst/>
              <a:rect l="l" t="t" r="r" b="b"/>
              <a:pathLst>
                <a:path w="6882" h="6349" extrusionOk="0">
                  <a:moveTo>
                    <a:pt x="6882" y="6349"/>
                  </a:moveTo>
                  <a:cubicBezTo>
                    <a:pt x="5879" y="5157"/>
                    <a:pt x="4609" y="4295"/>
                    <a:pt x="3355" y="3418"/>
                  </a:cubicBezTo>
                  <a:cubicBezTo>
                    <a:pt x="2446" y="2791"/>
                    <a:pt x="1568" y="2085"/>
                    <a:pt x="675" y="1411"/>
                  </a:cubicBezTo>
                  <a:cubicBezTo>
                    <a:pt x="377" y="1176"/>
                    <a:pt x="142" y="910"/>
                    <a:pt x="64" y="518"/>
                  </a:cubicBezTo>
                  <a:cubicBezTo>
                    <a:pt x="1" y="157"/>
                    <a:pt x="126" y="1"/>
                    <a:pt x="487" y="63"/>
                  </a:cubicBezTo>
                  <a:cubicBezTo>
                    <a:pt x="894" y="126"/>
                    <a:pt x="1318" y="220"/>
                    <a:pt x="1694" y="361"/>
                  </a:cubicBezTo>
                  <a:cubicBezTo>
                    <a:pt x="3104" y="894"/>
                    <a:pt x="4264" y="1788"/>
                    <a:pt x="5158" y="2979"/>
                  </a:cubicBezTo>
                  <a:cubicBezTo>
                    <a:pt x="5926" y="3998"/>
                    <a:pt x="6537" y="5095"/>
                    <a:pt x="6882" y="6349"/>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262;p55"/>
            <p:cNvSpPr/>
            <p:nvPr/>
          </p:nvSpPr>
          <p:spPr>
            <a:xfrm>
              <a:off x="2387081" y="2930532"/>
              <a:ext cx="206261" cy="217026"/>
            </a:xfrm>
            <a:custGeom>
              <a:avLst/>
              <a:gdLst/>
              <a:ahLst/>
              <a:cxnLst/>
              <a:rect l="l" t="t" r="r" b="b"/>
              <a:pathLst>
                <a:path w="9312" h="9798" extrusionOk="0">
                  <a:moveTo>
                    <a:pt x="9013" y="5189"/>
                  </a:moveTo>
                  <a:cubicBezTo>
                    <a:pt x="8982" y="5455"/>
                    <a:pt x="8935" y="5706"/>
                    <a:pt x="8888" y="5957"/>
                  </a:cubicBezTo>
                  <a:cubicBezTo>
                    <a:pt x="8857" y="6192"/>
                    <a:pt x="8794" y="6427"/>
                    <a:pt x="8747" y="6662"/>
                  </a:cubicBezTo>
                  <a:cubicBezTo>
                    <a:pt x="8637" y="7399"/>
                    <a:pt x="8339" y="8057"/>
                    <a:pt x="7791" y="8574"/>
                  </a:cubicBezTo>
                  <a:cubicBezTo>
                    <a:pt x="7603" y="8747"/>
                    <a:pt x="7368" y="8872"/>
                    <a:pt x="7195" y="8982"/>
                  </a:cubicBezTo>
                  <a:cubicBezTo>
                    <a:pt x="6302" y="9437"/>
                    <a:pt x="5408" y="9687"/>
                    <a:pt x="4452" y="9750"/>
                  </a:cubicBezTo>
                  <a:cubicBezTo>
                    <a:pt x="3778" y="9797"/>
                    <a:pt x="3167" y="9656"/>
                    <a:pt x="2571" y="9374"/>
                  </a:cubicBezTo>
                  <a:cubicBezTo>
                    <a:pt x="1960" y="9076"/>
                    <a:pt x="1411" y="8716"/>
                    <a:pt x="957" y="8214"/>
                  </a:cubicBezTo>
                  <a:cubicBezTo>
                    <a:pt x="565" y="7791"/>
                    <a:pt x="314" y="7273"/>
                    <a:pt x="220" y="6694"/>
                  </a:cubicBezTo>
                  <a:cubicBezTo>
                    <a:pt x="110" y="5988"/>
                    <a:pt x="1" y="5267"/>
                    <a:pt x="32" y="4546"/>
                  </a:cubicBezTo>
                  <a:cubicBezTo>
                    <a:pt x="63" y="4092"/>
                    <a:pt x="189" y="3621"/>
                    <a:pt x="314" y="3167"/>
                  </a:cubicBezTo>
                  <a:cubicBezTo>
                    <a:pt x="471" y="2540"/>
                    <a:pt x="675" y="1913"/>
                    <a:pt x="878" y="1302"/>
                  </a:cubicBezTo>
                  <a:cubicBezTo>
                    <a:pt x="1004" y="894"/>
                    <a:pt x="1239" y="549"/>
                    <a:pt x="1490" y="220"/>
                  </a:cubicBezTo>
                  <a:cubicBezTo>
                    <a:pt x="1662" y="1"/>
                    <a:pt x="1772" y="1"/>
                    <a:pt x="2038" y="110"/>
                  </a:cubicBezTo>
                  <a:cubicBezTo>
                    <a:pt x="2587" y="314"/>
                    <a:pt x="2994" y="706"/>
                    <a:pt x="3418" y="1082"/>
                  </a:cubicBezTo>
                  <a:cubicBezTo>
                    <a:pt x="3527" y="1176"/>
                    <a:pt x="3621" y="1364"/>
                    <a:pt x="3731" y="1364"/>
                  </a:cubicBezTo>
                  <a:cubicBezTo>
                    <a:pt x="3841" y="1380"/>
                    <a:pt x="3951" y="1192"/>
                    <a:pt x="4060" y="1113"/>
                  </a:cubicBezTo>
                  <a:cubicBezTo>
                    <a:pt x="4515" y="737"/>
                    <a:pt x="5032" y="659"/>
                    <a:pt x="5596" y="784"/>
                  </a:cubicBezTo>
                  <a:cubicBezTo>
                    <a:pt x="5847" y="831"/>
                    <a:pt x="6051" y="1004"/>
                    <a:pt x="6192" y="1239"/>
                  </a:cubicBezTo>
                  <a:cubicBezTo>
                    <a:pt x="6302" y="1396"/>
                    <a:pt x="6411" y="1537"/>
                    <a:pt x="6505" y="1693"/>
                  </a:cubicBezTo>
                  <a:cubicBezTo>
                    <a:pt x="6647" y="1584"/>
                    <a:pt x="6803" y="1505"/>
                    <a:pt x="6944" y="1380"/>
                  </a:cubicBezTo>
                  <a:cubicBezTo>
                    <a:pt x="7446" y="925"/>
                    <a:pt x="8057" y="769"/>
                    <a:pt x="8700" y="737"/>
                  </a:cubicBezTo>
                  <a:cubicBezTo>
                    <a:pt x="8951" y="722"/>
                    <a:pt x="9217" y="816"/>
                    <a:pt x="9248" y="1082"/>
                  </a:cubicBezTo>
                  <a:cubicBezTo>
                    <a:pt x="9311" y="1584"/>
                    <a:pt x="9217" y="4217"/>
                    <a:pt x="9013" y="518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263;p55"/>
            <p:cNvSpPr/>
            <p:nvPr/>
          </p:nvSpPr>
          <p:spPr>
            <a:xfrm>
              <a:off x="2426309" y="2942649"/>
              <a:ext cx="122933" cy="208254"/>
            </a:xfrm>
            <a:custGeom>
              <a:avLst/>
              <a:gdLst/>
              <a:ahLst/>
              <a:cxnLst/>
              <a:rect l="l" t="t" r="r" b="b"/>
              <a:pathLst>
                <a:path w="5550" h="9402" extrusionOk="0">
                  <a:moveTo>
                    <a:pt x="3406" y="0"/>
                  </a:moveTo>
                  <a:cubicBezTo>
                    <a:pt x="3176" y="0"/>
                    <a:pt x="2943" y="43"/>
                    <a:pt x="2728" y="128"/>
                  </a:cubicBezTo>
                  <a:cubicBezTo>
                    <a:pt x="2211" y="331"/>
                    <a:pt x="1803" y="676"/>
                    <a:pt x="1537" y="1099"/>
                  </a:cubicBezTo>
                  <a:cubicBezTo>
                    <a:pt x="1474" y="1193"/>
                    <a:pt x="1412" y="1287"/>
                    <a:pt x="1349" y="1366"/>
                  </a:cubicBezTo>
                  <a:cubicBezTo>
                    <a:pt x="1192" y="1570"/>
                    <a:pt x="1020" y="1820"/>
                    <a:pt x="910" y="2134"/>
                  </a:cubicBezTo>
                  <a:cubicBezTo>
                    <a:pt x="863" y="2259"/>
                    <a:pt x="800" y="2385"/>
                    <a:pt x="738" y="2510"/>
                  </a:cubicBezTo>
                  <a:cubicBezTo>
                    <a:pt x="628" y="2730"/>
                    <a:pt x="502" y="2996"/>
                    <a:pt x="440" y="3294"/>
                  </a:cubicBezTo>
                  <a:cubicBezTo>
                    <a:pt x="252" y="3999"/>
                    <a:pt x="79" y="4704"/>
                    <a:pt x="64" y="5457"/>
                  </a:cubicBezTo>
                  <a:cubicBezTo>
                    <a:pt x="64" y="5567"/>
                    <a:pt x="48" y="5676"/>
                    <a:pt x="32" y="5786"/>
                  </a:cubicBezTo>
                  <a:cubicBezTo>
                    <a:pt x="17" y="6052"/>
                    <a:pt x="1" y="6319"/>
                    <a:pt x="32" y="6617"/>
                  </a:cubicBezTo>
                  <a:cubicBezTo>
                    <a:pt x="64" y="7056"/>
                    <a:pt x="142" y="7479"/>
                    <a:pt x="236" y="7871"/>
                  </a:cubicBezTo>
                  <a:lnTo>
                    <a:pt x="252" y="7996"/>
                  </a:lnTo>
                  <a:cubicBezTo>
                    <a:pt x="299" y="8184"/>
                    <a:pt x="424" y="8764"/>
                    <a:pt x="973" y="9062"/>
                  </a:cubicBezTo>
                  <a:cubicBezTo>
                    <a:pt x="1255" y="9203"/>
                    <a:pt x="1537" y="9281"/>
                    <a:pt x="1788" y="9328"/>
                  </a:cubicBezTo>
                  <a:cubicBezTo>
                    <a:pt x="2005" y="9381"/>
                    <a:pt x="2218" y="9401"/>
                    <a:pt x="2424" y="9401"/>
                  </a:cubicBezTo>
                  <a:cubicBezTo>
                    <a:pt x="2768" y="9401"/>
                    <a:pt x="3093" y="9346"/>
                    <a:pt x="3386" y="9297"/>
                  </a:cubicBezTo>
                  <a:lnTo>
                    <a:pt x="3606" y="9266"/>
                  </a:lnTo>
                  <a:cubicBezTo>
                    <a:pt x="3810" y="9234"/>
                    <a:pt x="3998" y="9172"/>
                    <a:pt x="4170" y="9078"/>
                  </a:cubicBezTo>
                  <a:cubicBezTo>
                    <a:pt x="4484" y="8905"/>
                    <a:pt x="4719" y="8607"/>
                    <a:pt x="4829" y="8263"/>
                  </a:cubicBezTo>
                  <a:cubicBezTo>
                    <a:pt x="4860" y="8153"/>
                    <a:pt x="4891" y="8059"/>
                    <a:pt x="4923" y="7965"/>
                  </a:cubicBezTo>
                  <a:cubicBezTo>
                    <a:pt x="5017" y="7730"/>
                    <a:pt x="5095" y="7479"/>
                    <a:pt x="5142" y="7197"/>
                  </a:cubicBezTo>
                  <a:cubicBezTo>
                    <a:pt x="5361" y="5755"/>
                    <a:pt x="5550" y="4344"/>
                    <a:pt x="5408" y="2886"/>
                  </a:cubicBezTo>
                  <a:cubicBezTo>
                    <a:pt x="5361" y="2369"/>
                    <a:pt x="5252" y="1679"/>
                    <a:pt x="4891" y="958"/>
                  </a:cubicBezTo>
                  <a:cubicBezTo>
                    <a:pt x="4734" y="582"/>
                    <a:pt x="4452" y="300"/>
                    <a:pt x="4092" y="143"/>
                  </a:cubicBezTo>
                  <a:cubicBezTo>
                    <a:pt x="3884" y="47"/>
                    <a:pt x="3647" y="0"/>
                    <a:pt x="34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264;p55"/>
            <p:cNvSpPr/>
            <p:nvPr/>
          </p:nvSpPr>
          <p:spPr>
            <a:xfrm>
              <a:off x="2442412" y="2904173"/>
              <a:ext cx="45208" cy="31564"/>
            </a:xfrm>
            <a:custGeom>
              <a:avLst/>
              <a:gdLst/>
              <a:ahLst/>
              <a:cxnLst/>
              <a:rect l="l" t="t" r="r" b="b"/>
              <a:pathLst>
                <a:path w="2041" h="1425" extrusionOk="0">
                  <a:moveTo>
                    <a:pt x="1009" y="1"/>
                  </a:moveTo>
                  <a:cubicBezTo>
                    <a:pt x="901" y="1"/>
                    <a:pt x="786" y="29"/>
                    <a:pt x="669" y="93"/>
                  </a:cubicBezTo>
                  <a:cubicBezTo>
                    <a:pt x="0" y="468"/>
                    <a:pt x="393" y="1424"/>
                    <a:pt x="1019" y="1424"/>
                  </a:cubicBezTo>
                  <a:cubicBezTo>
                    <a:pt x="1127" y="1424"/>
                    <a:pt x="1241" y="1396"/>
                    <a:pt x="1359" y="1332"/>
                  </a:cubicBezTo>
                  <a:cubicBezTo>
                    <a:pt x="2041" y="957"/>
                    <a:pt x="1639" y="1"/>
                    <a:pt x="1009"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265;p55"/>
            <p:cNvSpPr/>
            <p:nvPr/>
          </p:nvSpPr>
          <p:spPr>
            <a:xfrm>
              <a:off x="2526561" y="2911106"/>
              <a:ext cx="45097" cy="31364"/>
            </a:xfrm>
            <a:custGeom>
              <a:avLst/>
              <a:gdLst/>
              <a:ahLst/>
              <a:cxnLst/>
              <a:rect l="l" t="t" r="r" b="b"/>
              <a:pathLst>
                <a:path w="2036" h="1416" extrusionOk="0">
                  <a:moveTo>
                    <a:pt x="1022" y="0"/>
                  </a:moveTo>
                  <a:cubicBezTo>
                    <a:pt x="913" y="0"/>
                    <a:pt x="797" y="29"/>
                    <a:pt x="679" y="94"/>
                  </a:cubicBezTo>
                  <a:cubicBezTo>
                    <a:pt x="0" y="466"/>
                    <a:pt x="395" y="1415"/>
                    <a:pt x="1018" y="1415"/>
                  </a:cubicBezTo>
                  <a:cubicBezTo>
                    <a:pt x="1129" y="1415"/>
                    <a:pt x="1248" y="1385"/>
                    <a:pt x="1368" y="1316"/>
                  </a:cubicBezTo>
                  <a:cubicBezTo>
                    <a:pt x="2036" y="943"/>
                    <a:pt x="1646" y="0"/>
                    <a:pt x="1022" y="0"/>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266;p55"/>
            <p:cNvSpPr/>
            <p:nvPr/>
          </p:nvSpPr>
          <p:spPr>
            <a:xfrm>
              <a:off x="2481640" y="2891304"/>
              <a:ext cx="45186" cy="31586"/>
            </a:xfrm>
            <a:custGeom>
              <a:avLst/>
              <a:gdLst/>
              <a:ahLst/>
              <a:cxnLst/>
              <a:rect l="l" t="t" r="r" b="b"/>
              <a:pathLst>
                <a:path w="2040" h="1426" extrusionOk="0">
                  <a:moveTo>
                    <a:pt x="1013" y="1"/>
                  </a:moveTo>
                  <a:cubicBezTo>
                    <a:pt x="903" y="1"/>
                    <a:pt x="787" y="29"/>
                    <a:pt x="669" y="94"/>
                  </a:cubicBezTo>
                  <a:cubicBezTo>
                    <a:pt x="0" y="469"/>
                    <a:pt x="393" y="1425"/>
                    <a:pt x="1019" y="1425"/>
                  </a:cubicBezTo>
                  <a:cubicBezTo>
                    <a:pt x="1127" y="1425"/>
                    <a:pt x="1241" y="1397"/>
                    <a:pt x="1359" y="1333"/>
                  </a:cubicBezTo>
                  <a:cubicBezTo>
                    <a:pt x="2040" y="945"/>
                    <a:pt x="1640" y="1"/>
                    <a:pt x="1013"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267;p55"/>
            <p:cNvSpPr/>
            <p:nvPr/>
          </p:nvSpPr>
          <p:spPr>
            <a:xfrm>
              <a:off x="2218694" y="3108998"/>
              <a:ext cx="183690" cy="200679"/>
            </a:xfrm>
            <a:custGeom>
              <a:avLst/>
              <a:gdLst/>
              <a:ahLst/>
              <a:cxnLst/>
              <a:rect l="l" t="t" r="r" b="b"/>
              <a:pathLst>
                <a:path w="8293" h="9060" extrusionOk="0">
                  <a:moveTo>
                    <a:pt x="7712" y="3402"/>
                  </a:moveTo>
                  <a:cubicBezTo>
                    <a:pt x="7791" y="3605"/>
                    <a:pt x="7853" y="3809"/>
                    <a:pt x="7916" y="4028"/>
                  </a:cubicBezTo>
                  <a:cubicBezTo>
                    <a:pt x="7979" y="4217"/>
                    <a:pt x="8026" y="4420"/>
                    <a:pt x="8089" y="4608"/>
                  </a:cubicBezTo>
                  <a:cubicBezTo>
                    <a:pt x="8277" y="5220"/>
                    <a:pt x="8292" y="5831"/>
                    <a:pt x="8089" y="6427"/>
                  </a:cubicBezTo>
                  <a:cubicBezTo>
                    <a:pt x="8010" y="6630"/>
                    <a:pt x="7885" y="6819"/>
                    <a:pt x="7791" y="6960"/>
                  </a:cubicBezTo>
                  <a:cubicBezTo>
                    <a:pt x="7289" y="7665"/>
                    <a:pt x="6709" y="8182"/>
                    <a:pt x="6004" y="8605"/>
                  </a:cubicBezTo>
                  <a:cubicBezTo>
                    <a:pt x="5518" y="8903"/>
                    <a:pt x="5001" y="9029"/>
                    <a:pt x="4436" y="9044"/>
                  </a:cubicBezTo>
                  <a:cubicBezTo>
                    <a:pt x="3856" y="9060"/>
                    <a:pt x="3292" y="8982"/>
                    <a:pt x="2775" y="8778"/>
                  </a:cubicBezTo>
                  <a:cubicBezTo>
                    <a:pt x="2305" y="8605"/>
                    <a:pt x="1913" y="8308"/>
                    <a:pt x="1615" y="7900"/>
                  </a:cubicBezTo>
                  <a:cubicBezTo>
                    <a:pt x="1270" y="7414"/>
                    <a:pt x="910" y="6913"/>
                    <a:pt x="659" y="6348"/>
                  </a:cubicBezTo>
                  <a:cubicBezTo>
                    <a:pt x="502" y="5988"/>
                    <a:pt x="408" y="5596"/>
                    <a:pt x="330" y="5204"/>
                  </a:cubicBezTo>
                  <a:cubicBezTo>
                    <a:pt x="220" y="4655"/>
                    <a:pt x="142" y="4107"/>
                    <a:pt x="48" y="3558"/>
                  </a:cubicBezTo>
                  <a:cubicBezTo>
                    <a:pt x="1" y="3213"/>
                    <a:pt x="48" y="2853"/>
                    <a:pt x="110" y="2508"/>
                  </a:cubicBezTo>
                  <a:cubicBezTo>
                    <a:pt x="142" y="2273"/>
                    <a:pt x="236" y="2242"/>
                    <a:pt x="471" y="2210"/>
                  </a:cubicBezTo>
                  <a:cubicBezTo>
                    <a:pt x="972" y="2163"/>
                    <a:pt x="1427" y="2304"/>
                    <a:pt x="1882" y="2430"/>
                  </a:cubicBezTo>
                  <a:cubicBezTo>
                    <a:pt x="2007" y="2461"/>
                    <a:pt x="2148" y="2555"/>
                    <a:pt x="2242" y="2524"/>
                  </a:cubicBezTo>
                  <a:cubicBezTo>
                    <a:pt x="2320" y="2492"/>
                    <a:pt x="2352" y="2304"/>
                    <a:pt x="2399" y="2195"/>
                  </a:cubicBezTo>
                  <a:cubicBezTo>
                    <a:pt x="2587" y="1740"/>
                    <a:pt x="2963" y="1489"/>
                    <a:pt x="3433" y="1364"/>
                  </a:cubicBezTo>
                  <a:cubicBezTo>
                    <a:pt x="3653" y="1301"/>
                    <a:pt x="3856" y="1364"/>
                    <a:pt x="4060" y="1474"/>
                  </a:cubicBezTo>
                  <a:cubicBezTo>
                    <a:pt x="4201" y="1552"/>
                    <a:pt x="4342" y="1630"/>
                    <a:pt x="4468" y="1709"/>
                  </a:cubicBezTo>
                  <a:cubicBezTo>
                    <a:pt x="4546" y="1568"/>
                    <a:pt x="4625" y="1442"/>
                    <a:pt x="4687" y="1301"/>
                  </a:cubicBezTo>
                  <a:cubicBezTo>
                    <a:pt x="4891" y="768"/>
                    <a:pt x="5283" y="408"/>
                    <a:pt x="5769" y="126"/>
                  </a:cubicBezTo>
                  <a:cubicBezTo>
                    <a:pt x="5957" y="16"/>
                    <a:pt x="6192" y="0"/>
                    <a:pt x="6317" y="188"/>
                  </a:cubicBezTo>
                  <a:cubicBezTo>
                    <a:pt x="6552" y="549"/>
                    <a:pt x="7493" y="2586"/>
                    <a:pt x="7712" y="340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68;p55"/>
            <p:cNvSpPr/>
            <p:nvPr/>
          </p:nvSpPr>
          <p:spPr>
            <a:xfrm>
              <a:off x="2261045" y="3135334"/>
              <a:ext cx="119809" cy="176425"/>
            </a:xfrm>
            <a:custGeom>
              <a:avLst/>
              <a:gdLst/>
              <a:ahLst/>
              <a:cxnLst/>
              <a:rect l="l" t="t" r="r" b="b"/>
              <a:pathLst>
                <a:path w="5409" h="7965" extrusionOk="0">
                  <a:moveTo>
                    <a:pt x="1751" y="1"/>
                  </a:moveTo>
                  <a:cubicBezTo>
                    <a:pt x="1727" y="1"/>
                    <a:pt x="1702" y="1"/>
                    <a:pt x="1678" y="2"/>
                  </a:cubicBezTo>
                  <a:cubicBezTo>
                    <a:pt x="1302" y="18"/>
                    <a:pt x="910" y="206"/>
                    <a:pt x="644" y="520"/>
                  </a:cubicBezTo>
                  <a:cubicBezTo>
                    <a:pt x="330" y="865"/>
                    <a:pt x="158" y="1272"/>
                    <a:pt x="111" y="1711"/>
                  </a:cubicBezTo>
                  <a:cubicBezTo>
                    <a:pt x="111" y="1805"/>
                    <a:pt x="95" y="1883"/>
                    <a:pt x="79" y="1977"/>
                  </a:cubicBezTo>
                  <a:cubicBezTo>
                    <a:pt x="48" y="2197"/>
                    <a:pt x="1" y="2448"/>
                    <a:pt x="32" y="2730"/>
                  </a:cubicBezTo>
                  <a:cubicBezTo>
                    <a:pt x="48" y="2839"/>
                    <a:pt x="48" y="2965"/>
                    <a:pt x="48" y="3075"/>
                  </a:cubicBezTo>
                  <a:cubicBezTo>
                    <a:pt x="64" y="3294"/>
                    <a:pt x="64" y="3545"/>
                    <a:pt x="126" y="3796"/>
                  </a:cubicBezTo>
                  <a:cubicBezTo>
                    <a:pt x="252" y="4391"/>
                    <a:pt x="393" y="4987"/>
                    <a:pt x="659" y="5582"/>
                  </a:cubicBezTo>
                  <a:cubicBezTo>
                    <a:pt x="706" y="5661"/>
                    <a:pt x="738" y="5739"/>
                    <a:pt x="769" y="5833"/>
                  </a:cubicBezTo>
                  <a:cubicBezTo>
                    <a:pt x="863" y="6037"/>
                    <a:pt x="957" y="6256"/>
                    <a:pt x="1082" y="6476"/>
                  </a:cubicBezTo>
                  <a:cubicBezTo>
                    <a:pt x="1286" y="6789"/>
                    <a:pt x="1506" y="7072"/>
                    <a:pt x="1725" y="7354"/>
                  </a:cubicBezTo>
                  <a:lnTo>
                    <a:pt x="1788" y="7432"/>
                  </a:lnTo>
                  <a:cubicBezTo>
                    <a:pt x="1897" y="7557"/>
                    <a:pt x="2211" y="7949"/>
                    <a:pt x="2744" y="7965"/>
                  </a:cubicBezTo>
                  <a:cubicBezTo>
                    <a:pt x="3010" y="7965"/>
                    <a:pt x="3245" y="7902"/>
                    <a:pt x="3465" y="7855"/>
                  </a:cubicBezTo>
                  <a:cubicBezTo>
                    <a:pt x="3951" y="7730"/>
                    <a:pt x="4327" y="7463"/>
                    <a:pt x="4672" y="7213"/>
                  </a:cubicBezTo>
                  <a:lnTo>
                    <a:pt x="4829" y="7103"/>
                  </a:lnTo>
                  <a:cubicBezTo>
                    <a:pt x="4970" y="7009"/>
                    <a:pt x="5079" y="6883"/>
                    <a:pt x="5173" y="6758"/>
                  </a:cubicBezTo>
                  <a:cubicBezTo>
                    <a:pt x="5346" y="6492"/>
                    <a:pt x="5409" y="6178"/>
                    <a:pt x="5361" y="5865"/>
                  </a:cubicBezTo>
                  <a:cubicBezTo>
                    <a:pt x="5346" y="5786"/>
                    <a:pt x="5330" y="5692"/>
                    <a:pt x="5330" y="5614"/>
                  </a:cubicBezTo>
                  <a:cubicBezTo>
                    <a:pt x="5299" y="5410"/>
                    <a:pt x="5267" y="5175"/>
                    <a:pt x="5189" y="4940"/>
                  </a:cubicBezTo>
                  <a:cubicBezTo>
                    <a:pt x="4813" y="3764"/>
                    <a:pt x="4405" y="2620"/>
                    <a:pt x="3731" y="1586"/>
                  </a:cubicBezTo>
                  <a:cubicBezTo>
                    <a:pt x="3496" y="1209"/>
                    <a:pt x="3151" y="723"/>
                    <a:pt x="2603" y="316"/>
                  </a:cubicBezTo>
                  <a:cubicBezTo>
                    <a:pt x="2355" y="97"/>
                    <a:pt x="2067" y="1"/>
                    <a:pt x="17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269;p55"/>
            <p:cNvSpPr/>
            <p:nvPr/>
          </p:nvSpPr>
          <p:spPr>
            <a:xfrm>
              <a:off x="2231209" y="3122664"/>
              <a:ext cx="35750" cy="26137"/>
            </a:xfrm>
            <a:custGeom>
              <a:avLst/>
              <a:gdLst/>
              <a:ahLst/>
              <a:cxnLst/>
              <a:rect l="l" t="t" r="r" b="b"/>
              <a:pathLst>
                <a:path w="1614" h="1180" extrusionOk="0">
                  <a:moveTo>
                    <a:pt x="772" y="1"/>
                  </a:moveTo>
                  <a:cubicBezTo>
                    <a:pt x="604" y="1"/>
                    <a:pt x="435" y="77"/>
                    <a:pt x="313" y="261"/>
                  </a:cubicBezTo>
                  <a:cubicBezTo>
                    <a:pt x="0" y="708"/>
                    <a:pt x="413" y="1179"/>
                    <a:pt x="835" y="1179"/>
                  </a:cubicBezTo>
                  <a:cubicBezTo>
                    <a:pt x="1004" y="1179"/>
                    <a:pt x="1175" y="1103"/>
                    <a:pt x="1301" y="919"/>
                  </a:cubicBezTo>
                  <a:cubicBezTo>
                    <a:pt x="1614" y="472"/>
                    <a:pt x="1193" y="1"/>
                    <a:pt x="772"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270;p55"/>
            <p:cNvSpPr/>
            <p:nvPr/>
          </p:nvSpPr>
          <p:spPr>
            <a:xfrm>
              <a:off x="2297748" y="3095242"/>
              <a:ext cx="35639" cy="26469"/>
            </a:xfrm>
            <a:custGeom>
              <a:avLst/>
              <a:gdLst/>
              <a:ahLst/>
              <a:cxnLst/>
              <a:rect l="l" t="t" r="r" b="b"/>
              <a:pathLst>
                <a:path w="1609" h="1195" extrusionOk="0">
                  <a:moveTo>
                    <a:pt x="768" y="1"/>
                  </a:moveTo>
                  <a:cubicBezTo>
                    <a:pt x="599" y="1"/>
                    <a:pt x="429" y="77"/>
                    <a:pt x="303" y="261"/>
                  </a:cubicBezTo>
                  <a:cubicBezTo>
                    <a:pt x="1" y="720"/>
                    <a:pt x="418" y="1195"/>
                    <a:pt x="841" y="1195"/>
                  </a:cubicBezTo>
                  <a:cubicBezTo>
                    <a:pt x="1011" y="1195"/>
                    <a:pt x="1181" y="1118"/>
                    <a:pt x="1306" y="935"/>
                  </a:cubicBezTo>
                  <a:cubicBezTo>
                    <a:pt x="1609" y="476"/>
                    <a:pt x="1191" y="1"/>
                    <a:pt x="768"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271;p55"/>
            <p:cNvSpPr/>
            <p:nvPr/>
          </p:nvSpPr>
          <p:spPr>
            <a:xfrm>
              <a:off x="2256106" y="3097679"/>
              <a:ext cx="35617" cy="26469"/>
            </a:xfrm>
            <a:custGeom>
              <a:avLst/>
              <a:gdLst/>
              <a:ahLst/>
              <a:cxnLst/>
              <a:rect l="l" t="t" r="r" b="b"/>
              <a:pathLst>
                <a:path w="1608" h="1195" extrusionOk="0">
                  <a:moveTo>
                    <a:pt x="767" y="1"/>
                  </a:moveTo>
                  <a:cubicBezTo>
                    <a:pt x="598" y="1"/>
                    <a:pt x="428" y="77"/>
                    <a:pt x="302" y="260"/>
                  </a:cubicBezTo>
                  <a:cubicBezTo>
                    <a:pt x="0" y="719"/>
                    <a:pt x="417" y="1194"/>
                    <a:pt x="840" y="1194"/>
                  </a:cubicBezTo>
                  <a:cubicBezTo>
                    <a:pt x="1010" y="1194"/>
                    <a:pt x="1180" y="1118"/>
                    <a:pt x="1305" y="934"/>
                  </a:cubicBezTo>
                  <a:cubicBezTo>
                    <a:pt x="1608" y="475"/>
                    <a:pt x="1190" y="1"/>
                    <a:pt x="767"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 name="Google Shape;4998;p55"/>
          <p:cNvGrpSpPr/>
          <p:nvPr/>
        </p:nvGrpSpPr>
        <p:grpSpPr>
          <a:xfrm>
            <a:off x="7342635" y="3037683"/>
            <a:ext cx="317901" cy="453129"/>
            <a:chOff x="4200107" y="3309325"/>
            <a:chExt cx="251404" cy="358346"/>
          </a:xfrm>
        </p:grpSpPr>
        <p:sp>
          <p:nvSpPr>
            <p:cNvPr id="57" name="Google Shape;4999;p55"/>
            <p:cNvSpPr/>
            <p:nvPr/>
          </p:nvSpPr>
          <p:spPr>
            <a:xfrm>
              <a:off x="4325455" y="3378767"/>
              <a:ext cx="126056" cy="49306"/>
            </a:xfrm>
            <a:custGeom>
              <a:avLst/>
              <a:gdLst/>
              <a:ahLst/>
              <a:cxnLst/>
              <a:rect l="l" t="t" r="r" b="b"/>
              <a:pathLst>
                <a:path w="5691" h="2226" extrusionOk="0">
                  <a:moveTo>
                    <a:pt x="5690" y="737"/>
                  </a:moveTo>
                  <a:cubicBezTo>
                    <a:pt x="3747" y="1630"/>
                    <a:pt x="1991" y="2226"/>
                    <a:pt x="0" y="1787"/>
                  </a:cubicBezTo>
                  <a:cubicBezTo>
                    <a:pt x="800" y="517"/>
                    <a:pt x="3370" y="0"/>
                    <a:pt x="5690" y="737"/>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000;p55"/>
            <p:cNvSpPr/>
            <p:nvPr/>
          </p:nvSpPr>
          <p:spPr>
            <a:xfrm>
              <a:off x="4325455" y="3378767"/>
              <a:ext cx="126056" cy="49306"/>
            </a:xfrm>
            <a:custGeom>
              <a:avLst/>
              <a:gdLst/>
              <a:ahLst/>
              <a:cxnLst/>
              <a:rect l="l" t="t" r="r" b="b"/>
              <a:pathLst>
                <a:path w="5691" h="2226" fill="none" extrusionOk="0">
                  <a:moveTo>
                    <a:pt x="5690" y="737"/>
                  </a:moveTo>
                  <a:cubicBezTo>
                    <a:pt x="3747" y="1630"/>
                    <a:pt x="1991" y="2226"/>
                    <a:pt x="0" y="1787"/>
                  </a:cubicBezTo>
                  <a:cubicBezTo>
                    <a:pt x="800" y="517"/>
                    <a:pt x="3370" y="0"/>
                    <a:pt x="5690" y="737"/>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001;p55"/>
            <p:cNvSpPr/>
            <p:nvPr/>
          </p:nvSpPr>
          <p:spPr>
            <a:xfrm>
              <a:off x="4200107" y="3365920"/>
              <a:ext cx="96906" cy="52097"/>
            </a:xfrm>
            <a:custGeom>
              <a:avLst/>
              <a:gdLst/>
              <a:ahLst/>
              <a:cxnLst/>
              <a:rect l="l" t="t" r="r" b="b"/>
              <a:pathLst>
                <a:path w="4375" h="2352" extrusionOk="0">
                  <a:moveTo>
                    <a:pt x="1" y="141"/>
                  </a:moveTo>
                  <a:cubicBezTo>
                    <a:pt x="2054" y="0"/>
                    <a:pt x="3920" y="956"/>
                    <a:pt x="4374" y="2351"/>
                  </a:cubicBezTo>
                  <a:cubicBezTo>
                    <a:pt x="2572" y="2351"/>
                    <a:pt x="1208" y="1615"/>
                    <a:pt x="1" y="14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002;p55"/>
            <p:cNvSpPr/>
            <p:nvPr/>
          </p:nvSpPr>
          <p:spPr>
            <a:xfrm>
              <a:off x="4200107" y="3365920"/>
              <a:ext cx="96906" cy="52097"/>
            </a:xfrm>
            <a:custGeom>
              <a:avLst/>
              <a:gdLst/>
              <a:ahLst/>
              <a:cxnLst/>
              <a:rect l="l" t="t" r="r" b="b"/>
              <a:pathLst>
                <a:path w="4375" h="2352" fill="none" extrusionOk="0">
                  <a:moveTo>
                    <a:pt x="1" y="141"/>
                  </a:moveTo>
                  <a:cubicBezTo>
                    <a:pt x="2054" y="0"/>
                    <a:pt x="3920" y="956"/>
                    <a:pt x="4374" y="2351"/>
                  </a:cubicBezTo>
                  <a:cubicBezTo>
                    <a:pt x="2572" y="2351"/>
                    <a:pt x="1208" y="1615"/>
                    <a:pt x="1" y="141"/>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003;p55"/>
            <p:cNvSpPr/>
            <p:nvPr/>
          </p:nvSpPr>
          <p:spPr>
            <a:xfrm>
              <a:off x="4298720" y="3309325"/>
              <a:ext cx="39250" cy="101735"/>
            </a:xfrm>
            <a:custGeom>
              <a:avLst/>
              <a:gdLst/>
              <a:ahLst/>
              <a:cxnLst/>
              <a:rect l="l" t="t" r="r" b="b"/>
              <a:pathLst>
                <a:path w="1772" h="4593" extrusionOk="0">
                  <a:moveTo>
                    <a:pt x="1160" y="0"/>
                  </a:moveTo>
                  <a:cubicBezTo>
                    <a:pt x="1772" y="1662"/>
                    <a:pt x="1192" y="3135"/>
                    <a:pt x="502" y="4593"/>
                  </a:cubicBezTo>
                  <a:cubicBezTo>
                    <a:pt x="0" y="2963"/>
                    <a:pt x="298" y="1442"/>
                    <a:pt x="1160"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004;p55"/>
            <p:cNvSpPr/>
            <p:nvPr/>
          </p:nvSpPr>
          <p:spPr>
            <a:xfrm>
              <a:off x="4298720" y="3309325"/>
              <a:ext cx="39250" cy="101735"/>
            </a:xfrm>
            <a:custGeom>
              <a:avLst/>
              <a:gdLst/>
              <a:ahLst/>
              <a:cxnLst/>
              <a:rect l="l" t="t" r="r" b="b"/>
              <a:pathLst>
                <a:path w="1772" h="4593" fill="none" extrusionOk="0">
                  <a:moveTo>
                    <a:pt x="1160" y="0"/>
                  </a:moveTo>
                  <a:cubicBezTo>
                    <a:pt x="1772" y="1662"/>
                    <a:pt x="1192" y="3135"/>
                    <a:pt x="502" y="4593"/>
                  </a:cubicBezTo>
                  <a:cubicBezTo>
                    <a:pt x="0" y="2963"/>
                    <a:pt x="298" y="1442"/>
                    <a:pt x="1160" y="0"/>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005;p55"/>
            <p:cNvSpPr/>
            <p:nvPr/>
          </p:nvSpPr>
          <p:spPr>
            <a:xfrm>
              <a:off x="4271298" y="3429092"/>
              <a:ext cx="81955" cy="101757"/>
            </a:xfrm>
            <a:custGeom>
              <a:avLst/>
              <a:gdLst/>
              <a:ahLst/>
              <a:cxnLst/>
              <a:rect l="l" t="t" r="r" b="b"/>
              <a:pathLst>
                <a:path w="3700" h="4594" extrusionOk="0">
                  <a:moveTo>
                    <a:pt x="0" y="659"/>
                  </a:moveTo>
                  <a:cubicBezTo>
                    <a:pt x="0" y="17"/>
                    <a:pt x="564" y="32"/>
                    <a:pt x="878" y="32"/>
                  </a:cubicBezTo>
                  <a:cubicBezTo>
                    <a:pt x="1458" y="1"/>
                    <a:pt x="2069" y="17"/>
                    <a:pt x="2649" y="95"/>
                  </a:cubicBezTo>
                  <a:cubicBezTo>
                    <a:pt x="3386" y="189"/>
                    <a:pt x="3699" y="534"/>
                    <a:pt x="3527" y="1255"/>
                  </a:cubicBezTo>
                  <a:cubicBezTo>
                    <a:pt x="3276" y="2195"/>
                    <a:pt x="2884" y="3104"/>
                    <a:pt x="2492" y="3998"/>
                  </a:cubicBezTo>
                  <a:cubicBezTo>
                    <a:pt x="2320" y="4390"/>
                    <a:pt x="1865" y="4593"/>
                    <a:pt x="1427" y="4546"/>
                  </a:cubicBezTo>
                  <a:cubicBezTo>
                    <a:pt x="941" y="4468"/>
                    <a:pt x="643" y="4123"/>
                    <a:pt x="549" y="3653"/>
                  </a:cubicBezTo>
                  <a:cubicBezTo>
                    <a:pt x="423" y="3151"/>
                    <a:pt x="345" y="2650"/>
                    <a:pt x="267" y="2148"/>
                  </a:cubicBezTo>
                  <a:cubicBezTo>
                    <a:pt x="157" y="1584"/>
                    <a:pt x="126" y="1380"/>
                    <a:pt x="0" y="659"/>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5006;p55"/>
            <p:cNvSpPr/>
            <p:nvPr/>
          </p:nvSpPr>
          <p:spPr>
            <a:xfrm>
              <a:off x="4282063" y="3516431"/>
              <a:ext cx="62131" cy="151240"/>
            </a:xfrm>
            <a:custGeom>
              <a:avLst/>
              <a:gdLst/>
              <a:ahLst/>
              <a:cxnLst/>
              <a:rect l="l" t="t" r="r" b="b"/>
              <a:pathLst>
                <a:path w="2805" h="6828" extrusionOk="0">
                  <a:moveTo>
                    <a:pt x="1135" y="0"/>
                  </a:moveTo>
                  <a:cubicBezTo>
                    <a:pt x="1003" y="0"/>
                    <a:pt x="870" y="86"/>
                    <a:pt x="862" y="259"/>
                  </a:cubicBezTo>
                  <a:cubicBezTo>
                    <a:pt x="847" y="1842"/>
                    <a:pt x="0" y="6575"/>
                    <a:pt x="2461" y="6826"/>
                  </a:cubicBezTo>
                  <a:cubicBezTo>
                    <a:pt x="2471" y="6827"/>
                    <a:pt x="2480" y="6827"/>
                    <a:pt x="2490" y="6827"/>
                  </a:cubicBezTo>
                  <a:cubicBezTo>
                    <a:pt x="2805" y="6827"/>
                    <a:pt x="2781" y="6324"/>
                    <a:pt x="2461" y="6293"/>
                  </a:cubicBezTo>
                  <a:cubicBezTo>
                    <a:pt x="627" y="6121"/>
                    <a:pt x="1379" y="1481"/>
                    <a:pt x="1395" y="259"/>
                  </a:cubicBezTo>
                  <a:cubicBezTo>
                    <a:pt x="1395" y="86"/>
                    <a:pt x="1266" y="0"/>
                    <a:pt x="1135" y="0"/>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5206;p55"/>
          <p:cNvGrpSpPr/>
          <p:nvPr/>
        </p:nvGrpSpPr>
        <p:grpSpPr>
          <a:xfrm>
            <a:off x="2164041" y="4280487"/>
            <a:ext cx="270452" cy="246308"/>
            <a:chOff x="3557127" y="2044850"/>
            <a:chExt cx="213880" cy="194787"/>
          </a:xfrm>
        </p:grpSpPr>
        <p:sp>
          <p:nvSpPr>
            <p:cNvPr id="66" name="Google Shape;5207;p55"/>
            <p:cNvSpPr/>
            <p:nvPr/>
          </p:nvSpPr>
          <p:spPr>
            <a:xfrm>
              <a:off x="3557127" y="2044850"/>
              <a:ext cx="213880" cy="194787"/>
            </a:xfrm>
            <a:custGeom>
              <a:avLst/>
              <a:gdLst/>
              <a:ahLst/>
              <a:cxnLst/>
              <a:rect l="l" t="t" r="r" b="b"/>
              <a:pathLst>
                <a:path w="9656" h="8794" extrusionOk="0">
                  <a:moveTo>
                    <a:pt x="3401" y="1552"/>
                  </a:moveTo>
                  <a:cubicBezTo>
                    <a:pt x="3558" y="988"/>
                    <a:pt x="3762" y="455"/>
                    <a:pt x="4373" y="236"/>
                  </a:cubicBezTo>
                  <a:cubicBezTo>
                    <a:pt x="4875" y="63"/>
                    <a:pt x="5392" y="0"/>
                    <a:pt x="5909" y="173"/>
                  </a:cubicBezTo>
                  <a:cubicBezTo>
                    <a:pt x="6505" y="345"/>
                    <a:pt x="7022" y="1145"/>
                    <a:pt x="6912" y="1756"/>
                  </a:cubicBezTo>
                  <a:cubicBezTo>
                    <a:pt x="6818" y="2273"/>
                    <a:pt x="6662" y="2790"/>
                    <a:pt x="6536" y="3292"/>
                  </a:cubicBezTo>
                  <a:cubicBezTo>
                    <a:pt x="7022" y="3276"/>
                    <a:pt x="7492" y="3229"/>
                    <a:pt x="7978" y="3245"/>
                  </a:cubicBezTo>
                  <a:cubicBezTo>
                    <a:pt x="9076" y="3323"/>
                    <a:pt x="9655" y="4201"/>
                    <a:pt x="9373" y="5079"/>
                  </a:cubicBezTo>
                  <a:cubicBezTo>
                    <a:pt x="9170" y="5659"/>
                    <a:pt x="8793" y="6004"/>
                    <a:pt x="8119" y="6066"/>
                  </a:cubicBezTo>
                  <a:cubicBezTo>
                    <a:pt x="7743" y="6098"/>
                    <a:pt x="7367" y="6098"/>
                    <a:pt x="6960" y="6113"/>
                  </a:cubicBezTo>
                  <a:cubicBezTo>
                    <a:pt x="7022" y="6474"/>
                    <a:pt x="7085" y="6756"/>
                    <a:pt x="7116" y="7022"/>
                  </a:cubicBezTo>
                  <a:cubicBezTo>
                    <a:pt x="7210" y="7979"/>
                    <a:pt x="6395" y="8794"/>
                    <a:pt x="5455" y="8668"/>
                  </a:cubicBezTo>
                  <a:cubicBezTo>
                    <a:pt x="4843" y="8590"/>
                    <a:pt x="4326" y="8323"/>
                    <a:pt x="4028" y="7744"/>
                  </a:cubicBezTo>
                  <a:cubicBezTo>
                    <a:pt x="3934" y="7540"/>
                    <a:pt x="3809" y="7336"/>
                    <a:pt x="3699" y="7132"/>
                  </a:cubicBezTo>
                  <a:cubicBezTo>
                    <a:pt x="2571" y="8308"/>
                    <a:pt x="1254" y="8057"/>
                    <a:pt x="549" y="7164"/>
                  </a:cubicBezTo>
                  <a:cubicBezTo>
                    <a:pt x="298" y="6866"/>
                    <a:pt x="204" y="6396"/>
                    <a:pt x="188" y="6004"/>
                  </a:cubicBezTo>
                  <a:cubicBezTo>
                    <a:pt x="157" y="5314"/>
                    <a:pt x="674" y="4922"/>
                    <a:pt x="1160" y="4609"/>
                  </a:cubicBezTo>
                  <a:cubicBezTo>
                    <a:pt x="878" y="4279"/>
                    <a:pt x="596" y="4013"/>
                    <a:pt x="392" y="3684"/>
                  </a:cubicBezTo>
                  <a:cubicBezTo>
                    <a:pt x="0" y="3057"/>
                    <a:pt x="126" y="2461"/>
                    <a:pt x="690" y="2007"/>
                  </a:cubicBezTo>
                  <a:cubicBezTo>
                    <a:pt x="1379" y="1442"/>
                    <a:pt x="2304" y="1395"/>
                    <a:pt x="3072" y="1850"/>
                  </a:cubicBezTo>
                  <a:cubicBezTo>
                    <a:pt x="3135" y="1881"/>
                    <a:pt x="3213" y="1913"/>
                    <a:pt x="3339" y="1960"/>
                  </a:cubicBezTo>
                  <a:cubicBezTo>
                    <a:pt x="3370" y="1787"/>
                    <a:pt x="3370" y="1662"/>
                    <a:pt x="3401" y="155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208;p55"/>
            <p:cNvSpPr/>
            <p:nvPr/>
          </p:nvSpPr>
          <p:spPr>
            <a:xfrm>
              <a:off x="3598083" y="2085474"/>
              <a:ext cx="128492" cy="116664"/>
            </a:xfrm>
            <a:custGeom>
              <a:avLst/>
              <a:gdLst/>
              <a:ahLst/>
              <a:cxnLst/>
              <a:rect l="l" t="t" r="r" b="b"/>
              <a:pathLst>
                <a:path w="5801" h="5267" extrusionOk="0">
                  <a:moveTo>
                    <a:pt x="2038" y="925"/>
                  </a:moveTo>
                  <a:cubicBezTo>
                    <a:pt x="2132" y="580"/>
                    <a:pt x="2258" y="267"/>
                    <a:pt x="2618" y="141"/>
                  </a:cubicBezTo>
                  <a:cubicBezTo>
                    <a:pt x="2916" y="32"/>
                    <a:pt x="3230" y="0"/>
                    <a:pt x="3543" y="94"/>
                  </a:cubicBezTo>
                  <a:cubicBezTo>
                    <a:pt x="3904" y="204"/>
                    <a:pt x="4217" y="674"/>
                    <a:pt x="4154" y="1035"/>
                  </a:cubicBezTo>
                  <a:cubicBezTo>
                    <a:pt x="4092" y="1348"/>
                    <a:pt x="3998" y="1662"/>
                    <a:pt x="3919" y="1975"/>
                  </a:cubicBezTo>
                  <a:cubicBezTo>
                    <a:pt x="4217" y="1960"/>
                    <a:pt x="4499" y="1928"/>
                    <a:pt x="4781" y="1944"/>
                  </a:cubicBezTo>
                  <a:cubicBezTo>
                    <a:pt x="5440" y="1991"/>
                    <a:pt x="5800" y="2508"/>
                    <a:pt x="5628" y="3041"/>
                  </a:cubicBezTo>
                  <a:cubicBezTo>
                    <a:pt x="5502" y="3386"/>
                    <a:pt x="5283" y="3590"/>
                    <a:pt x="4875" y="3637"/>
                  </a:cubicBezTo>
                  <a:cubicBezTo>
                    <a:pt x="4640" y="3652"/>
                    <a:pt x="4421" y="3652"/>
                    <a:pt x="4186" y="3668"/>
                  </a:cubicBezTo>
                  <a:cubicBezTo>
                    <a:pt x="4217" y="3872"/>
                    <a:pt x="4248" y="4044"/>
                    <a:pt x="4264" y="4217"/>
                  </a:cubicBezTo>
                  <a:cubicBezTo>
                    <a:pt x="4327" y="4781"/>
                    <a:pt x="3841" y="5267"/>
                    <a:pt x="3277" y="5188"/>
                  </a:cubicBezTo>
                  <a:cubicBezTo>
                    <a:pt x="2916" y="5141"/>
                    <a:pt x="2603" y="4985"/>
                    <a:pt x="2415" y="4640"/>
                  </a:cubicBezTo>
                  <a:cubicBezTo>
                    <a:pt x="2352" y="4514"/>
                    <a:pt x="2289" y="4389"/>
                    <a:pt x="2226" y="4279"/>
                  </a:cubicBezTo>
                  <a:cubicBezTo>
                    <a:pt x="1552" y="4969"/>
                    <a:pt x="753" y="4828"/>
                    <a:pt x="330" y="4279"/>
                  </a:cubicBezTo>
                  <a:cubicBezTo>
                    <a:pt x="189" y="4107"/>
                    <a:pt x="126" y="3825"/>
                    <a:pt x="110" y="3590"/>
                  </a:cubicBezTo>
                  <a:cubicBezTo>
                    <a:pt x="95" y="3182"/>
                    <a:pt x="408" y="2947"/>
                    <a:pt x="690" y="2759"/>
                  </a:cubicBezTo>
                  <a:cubicBezTo>
                    <a:pt x="534" y="2555"/>
                    <a:pt x="361" y="2398"/>
                    <a:pt x="236" y="2210"/>
                  </a:cubicBezTo>
                  <a:cubicBezTo>
                    <a:pt x="1" y="1834"/>
                    <a:pt x="79" y="1474"/>
                    <a:pt x="424" y="1192"/>
                  </a:cubicBezTo>
                  <a:cubicBezTo>
                    <a:pt x="831" y="862"/>
                    <a:pt x="1380" y="831"/>
                    <a:pt x="1835" y="1097"/>
                  </a:cubicBezTo>
                  <a:cubicBezTo>
                    <a:pt x="1882" y="1129"/>
                    <a:pt x="1929" y="1129"/>
                    <a:pt x="2007" y="1160"/>
                  </a:cubicBezTo>
                  <a:cubicBezTo>
                    <a:pt x="2023" y="1066"/>
                    <a:pt x="2023" y="988"/>
                    <a:pt x="2038" y="92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209;p55"/>
            <p:cNvSpPr/>
            <p:nvPr/>
          </p:nvSpPr>
          <p:spPr>
            <a:xfrm>
              <a:off x="3635938" y="2123307"/>
              <a:ext cx="47578" cy="42041"/>
            </a:xfrm>
            <a:custGeom>
              <a:avLst/>
              <a:gdLst/>
              <a:ahLst/>
              <a:cxnLst/>
              <a:rect l="l" t="t" r="r" b="b"/>
              <a:pathLst>
                <a:path w="2148" h="1898" extrusionOk="0">
                  <a:moveTo>
                    <a:pt x="1129" y="706"/>
                  </a:moveTo>
                  <a:cubicBezTo>
                    <a:pt x="1270" y="706"/>
                    <a:pt x="1380" y="769"/>
                    <a:pt x="1395" y="879"/>
                  </a:cubicBezTo>
                  <a:cubicBezTo>
                    <a:pt x="1411" y="957"/>
                    <a:pt x="1380" y="1020"/>
                    <a:pt x="1364" y="1051"/>
                  </a:cubicBezTo>
                  <a:cubicBezTo>
                    <a:pt x="1317" y="1114"/>
                    <a:pt x="1254" y="1161"/>
                    <a:pt x="1160" y="1192"/>
                  </a:cubicBezTo>
                  <a:cubicBezTo>
                    <a:pt x="1137" y="1197"/>
                    <a:pt x="1113" y="1199"/>
                    <a:pt x="1090" y="1199"/>
                  </a:cubicBezTo>
                  <a:cubicBezTo>
                    <a:pt x="959" y="1199"/>
                    <a:pt x="842" y="1126"/>
                    <a:pt x="815" y="1020"/>
                  </a:cubicBezTo>
                  <a:cubicBezTo>
                    <a:pt x="784" y="894"/>
                    <a:pt x="894" y="753"/>
                    <a:pt x="1050" y="706"/>
                  </a:cubicBezTo>
                  <a:close/>
                  <a:moveTo>
                    <a:pt x="1129" y="1"/>
                  </a:moveTo>
                  <a:cubicBezTo>
                    <a:pt x="1050" y="1"/>
                    <a:pt x="972" y="1"/>
                    <a:pt x="878" y="32"/>
                  </a:cubicBezTo>
                  <a:cubicBezTo>
                    <a:pt x="345" y="158"/>
                    <a:pt x="0" y="675"/>
                    <a:pt x="126" y="1192"/>
                  </a:cubicBezTo>
                  <a:cubicBezTo>
                    <a:pt x="235" y="1615"/>
                    <a:pt x="611" y="1897"/>
                    <a:pt x="1082" y="1897"/>
                  </a:cubicBezTo>
                  <a:cubicBezTo>
                    <a:pt x="1160" y="1897"/>
                    <a:pt x="1238" y="1897"/>
                    <a:pt x="1332" y="1866"/>
                  </a:cubicBezTo>
                  <a:cubicBezTo>
                    <a:pt x="1583" y="1803"/>
                    <a:pt x="1803" y="1662"/>
                    <a:pt x="1944" y="1443"/>
                  </a:cubicBezTo>
                  <a:cubicBezTo>
                    <a:pt x="2101" y="1223"/>
                    <a:pt x="2148" y="973"/>
                    <a:pt x="2085" y="706"/>
                  </a:cubicBezTo>
                  <a:cubicBezTo>
                    <a:pt x="1991" y="283"/>
                    <a:pt x="1599" y="1"/>
                    <a:pt x="1129" y="1"/>
                  </a:cubicBezTo>
                  <a:close/>
                </a:path>
              </a:pathLst>
            </a:custGeom>
            <a:solidFill>
              <a:srgbClr val="7D4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 name="Google Shape;5206;p55"/>
          <p:cNvGrpSpPr/>
          <p:nvPr/>
        </p:nvGrpSpPr>
        <p:grpSpPr>
          <a:xfrm>
            <a:off x="2442888" y="4413551"/>
            <a:ext cx="270452" cy="246308"/>
            <a:chOff x="3557127" y="2044850"/>
            <a:chExt cx="213880" cy="194787"/>
          </a:xfrm>
        </p:grpSpPr>
        <p:sp>
          <p:nvSpPr>
            <p:cNvPr id="70" name="Google Shape;5207;p55"/>
            <p:cNvSpPr/>
            <p:nvPr/>
          </p:nvSpPr>
          <p:spPr>
            <a:xfrm>
              <a:off x="3557127" y="2044850"/>
              <a:ext cx="213880" cy="194787"/>
            </a:xfrm>
            <a:custGeom>
              <a:avLst/>
              <a:gdLst/>
              <a:ahLst/>
              <a:cxnLst/>
              <a:rect l="l" t="t" r="r" b="b"/>
              <a:pathLst>
                <a:path w="9656" h="8794" extrusionOk="0">
                  <a:moveTo>
                    <a:pt x="3401" y="1552"/>
                  </a:moveTo>
                  <a:cubicBezTo>
                    <a:pt x="3558" y="988"/>
                    <a:pt x="3762" y="455"/>
                    <a:pt x="4373" y="236"/>
                  </a:cubicBezTo>
                  <a:cubicBezTo>
                    <a:pt x="4875" y="63"/>
                    <a:pt x="5392" y="0"/>
                    <a:pt x="5909" y="173"/>
                  </a:cubicBezTo>
                  <a:cubicBezTo>
                    <a:pt x="6505" y="345"/>
                    <a:pt x="7022" y="1145"/>
                    <a:pt x="6912" y="1756"/>
                  </a:cubicBezTo>
                  <a:cubicBezTo>
                    <a:pt x="6818" y="2273"/>
                    <a:pt x="6662" y="2790"/>
                    <a:pt x="6536" y="3292"/>
                  </a:cubicBezTo>
                  <a:cubicBezTo>
                    <a:pt x="7022" y="3276"/>
                    <a:pt x="7492" y="3229"/>
                    <a:pt x="7978" y="3245"/>
                  </a:cubicBezTo>
                  <a:cubicBezTo>
                    <a:pt x="9076" y="3323"/>
                    <a:pt x="9655" y="4201"/>
                    <a:pt x="9373" y="5079"/>
                  </a:cubicBezTo>
                  <a:cubicBezTo>
                    <a:pt x="9170" y="5659"/>
                    <a:pt x="8793" y="6004"/>
                    <a:pt x="8119" y="6066"/>
                  </a:cubicBezTo>
                  <a:cubicBezTo>
                    <a:pt x="7743" y="6098"/>
                    <a:pt x="7367" y="6098"/>
                    <a:pt x="6960" y="6113"/>
                  </a:cubicBezTo>
                  <a:cubicBezTo>
                    <a:pt x="7022" y="6474"/>
                    <a:pt x="7085" y="6756"/>
                    <a:pt x="7116" y="7022"/>
                  </a:cubicBezTo>
                  <a:cubicBezTo>
                    <a:pt x="7210" y="7979"/>
                    <a:pt x="6395" y="8794"/>
                    <a:pt x="5455" y="8668"/>
                  </a:cubicBezTo>
                  <a:cubicBezTo>
                    <a:pt x="4843" y="8590"/>
                    <a:pt x="4326" y="8323"/>
                    <a:pt x="4028" y="7744"/>
                  </a:cubicBezTo>
                  <a:cubicBezTo>
                    <a:pt x="3934" y="7540"/>
                    <a:pt x="3809" y="7336"/>
                    <a:pt x="3699" y="7132"/>
                  </a:cubicBezTo>
                  <a:cubicBezTo>
                    <a:pt x="2571" y="8308"/>
                    <a:pt x="1254" y="8057"/>
                    <a:pt x="549" y="7164"/>
                  </a:cubicBezTo>
                  <a:cubicBezTo>
                    <a:pt x="298" y="6866"/>
                    <a:pt x="204" y="6396"/>
                    <a:pt x="188" y="6004"/>
                  </a:cubicBezTo>
                  <a:cubicBezTo>
                    <a:pt x="157" y="5314"/>
                    <a:pt x="674" y="4922"/>
                    <a:pt x="1160" y="4609"/>
                  </a:cubicBezTo>
                  <a:cubicBezTo>
                    <a:pt x="878" y="4279"/>
                    <a:pt x="596" y="4013"/>
                    <a:pt x="392" y="3684"/>
                  </a:cubicBezTo>
                  <a:cubicBezTo>
                    <a:pt x="0" y="3057"/>
                    <a:pt x="126" y="2461"/>
                    <a:pt x="690" y="2007"/>
                  </a:cubicBezTo>
                  <a:cubicBezTo>
                    <a:pt x="1379" y="1442"/>
                    <a:pt x="2304" y="1395"/>
                    <a:pt x="3072" y="1850"/>
                  </a:cubicBezTo>
                  <a:cubicBezTo>
                    <a:pt x="3135" y="1881"/>
                    <a:pt x="3213" y="1913"/>
                    <a:pt x="3339" y="1960"/>
                  </a:cubicBezTo>
                  <a:cubicBezTo>
                    <a:pt x="3370" y="1787"/>
                    <a:pt x="3370" y="1662"/>
                    <a:pt x="3401" y="155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5208;p55"/>
            <p:cNvSpPr/>
            <p:nvPr/>
          </p:nvSpPr>
          <p:spPr>
            <a:xfrm>
              <a:off x="3598083" y="2085474"/>
              <a:ext cx="128492" cy="116664"/>
            </a:xfrm>
            <a:custGeom>
              <a:avLst/>
              <a:gdLst/>
              <a:ahLst/>
              <a:cxnLst/>
              <a:rect l="l" t="t" r="r" b="b"/>
              <a:pathLst>
                <a:path w="5801" h="5267" extrusionOk="0">
                  <a:moveTo>
                    <a:pt x="2038" y="925"/>
                  </a:moveTo>
                  <a:cubicBezTo>
                    <a:pt x="2132" y="580"/>
                    <a:pt x="2258" y="267"/>
                    <a:pt x="2618" y="141"/>
                  </a:cubicBezTo>
                  <a:cubicBezTo>
                    <a:pt x="2916" y="32"/>
                    <a:pt x="3230" y="0"/>
                    <a:pt x="3543" y="94"/>
                  </a:cubicBezTo>
                  <a:cubicBezTo>
                    <a:pt x="3904" y="204"/>
                    <a:pt x="4217" y="674"/>
                    <a:pt x="4154" y="1035"/>
                  </a:cubicBezTo>
                  <a:cubicBezTo>
                    <a:pt x="4092" y="1348"/>
                    <a:pt x="3998" y="1662"/>
                    <a:pt x="3919" y="1975"/>
                  </a:cubicBezTo>
                  <a:cubicBezTo>
                    <a:pt x="4217" y="1960"/>
                    <a:pt x="4499" y="1928"/>
                    <a:pt x="4781" y="1944"/>
                  </a:cubicBezTo>
                  <a:cubicBezTo>
                    <a:pt x="5440" y="1991"/>
                    <a:pt x="5800" y="2508"/>
                    <a:pt x="5628" y="3041"/>
                  </a:cubicBezTo>
                  <a:cubicBezTo>
                    <a:pt x="5502" y="3386"/>
                    <a:pt x="5283" y="3590"/>
                    <a:pt x="4875" y="3637"/>
                  </a:cubicBezTo>
                  <a:cubicBezTo>
                    <a:pt x="4640" y="3652"/>
                    <a:pt x="4421" y="3652"/>
                    <a:pt x="4186" y="3668"/>
                  </a:cubicBezTo>
                  <a:cubicBezTo>
                    <a:pt x="4217" y="3872"/>
                    <a:pt x="4248" y="4044"/>
                    <a:pt x="4264" y="4217"/>
                  </a:cubicBezTo>
                  <a:cubicBezTo>
                    <a:pt x="4327" y="4781"/>
                    <a:pt x="3841" y="5267"/>
                    <a:pt x="3277" y="5188"/>
                  </a:cubicBezTo>
                  <a:cubicBezTo>
                    <a:pt x="2916" y="5141"/>
                    <a:pt x="2603" y="4985"/>
                    <a:pt x="2415" y="4640"/>
                  </a:cubicBezTo>
                  <a:cubicBezTo>
                    <a:pt x="2352" y="4514"/>
                    <a:pt x="2289" y="4389"/>
                    <a:pt x="2226" y="4279"/>
                  </a:cubicBezTo>
                  <a:cubicBezTo>
                    <a:pt x="1552" y="4969"/>
                    <a:pt x="753" y="4828"/>
                    <a:pt x="330" y="4279"/>
                  </a:cubicBezTo>
                  <a:cubicBezTo>
                    <a:pt x="189" y="4107"/>
                    <a:pt x="126" y="3825"/>
                    <a:pt x="110" y="3590"/>
                  </a:cubicBezTo>
                  <a:cubicBezTo>
                    <a:pt x="95" y="3182"/>
                    <a:pt x="408" y="2947"/>
                    <a:pt x="690" y="2759"/>
                  </a:cubicBezTo>
                  <a:cubicBezTo>
                    <a:pt x="534" y="2555"/>
                    <a:pt x="361" y="2398"/>
                    <a:pt x="236" y="2210"/>
                  </a:cubicBezTo>
                  <a:cubicBezTo>
                    <a:pt x="1" y="1834"/>
                    <a:pt x="79" y="1474"/>
                    <a:pt x="424" y="1192"/>
                  </a:cubicBezTo>
                  <a:cubicBezTo>
                    <a:pt x="831" y="862"/>
                    <a:pt x="1380" y="831"/>
                    <a:pt x="1835" y="1097"/>
                  </a:cubicBezTo>
                  <a:cubicBezTo>
                    <a:pt x="1882" y="1129"/>
                    <a:pt x="1929" y="1129"/>
                    <a:pt x="2007" y="1160"/>
                  </a:cubicBezTo>
                  <a:cubicBezTo>
                    <a:pt x="2023" y="1066"/>
                    <a:pt x="2023" y="988"/>
                    <a:pt x="2038" y="92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5209;p55"/>
            <p:cNvSpPr/>
            <p:nvPr/>
          </p:nvSpPr>
          <p:spPr>
            <a:xfrm>
              <a:off x="3635938" y="2123307"/>
              <a:ext cx="47578" cy="42041"/>
            </a:xfrm>
            <a:custGeom>
              <a:avLst/>
              <a:gdLst/>
              <a:ahLst/>
              <a:cxnLst/>
              <a:rect l="l" t="t" r="r" b="b"/>
              <a:pathLst>
                <a:path w="2148" h="1898" extrusionOk="0">
                  <a:moveTo>
                    <a:pt x="1129" y="706"/>
                  </a:moveTo>
                  <a:cubicBezTo>
                    <a:pt x="1270" y="706"/>
                    <a:pt x="1380" y="769"/>
                    <a:pt x="1395" y="879"/>
                  </a:cubicBezTo>
                  <a:cubicBezTo>
                    <a:pt x="1411" y="957"/>
                    <a:pt x="1380" y="1020"/>
                    <a:pt x="1364" y="1051"/>
                  </a:cubicBezTo>
                  <a:cubicBezTo>
                    <a:pt x="1317" y="1114"/>
                    <a:pt x="1254" y="1161"/>
                    <a:pt x="1160" y="1192"/>
                  </a:cubicBezTo>
                  <a:cubicBezTo>
                    <a:pt x="1137" y="1197"/>
                    <a:pt x="1113" y="1199"/>
                    <a:pt x="1090" y="1199"/>
                  </a:cubicBezTo>
                  <a:cubicBezTo>
                    <a:pt x="959" y="1199"/>
                    <a:pt x="842" y="1126"/>
                    <a:pt x="815" y="1020"/>
                  </a:cubicBezTo>
                  <a:cubicBezTo>
                    <a:pt x="784" y="894"/>
                    <a:pt x="894" y="753"/>
                    <a:pt x="1050" y="706"/>
                  </a:cubicBezTo>
                  <a:close/>
                  <a:moveTo>
                    <a:pt x="1129" y="1"/>
                  </a:moveTo>
                  <a:cubicBezTo>
                    <a:pt x="1050" y="1"/>
                    <a:pt x="972" y="1"/>
                    <a:pt x="878" y="32"/>
                  </a:cubicBezTo>
                  <a:cubicBezTo>
                    <a:pt x="345" y="158"/>
                    <a:pt x="0" y="675"/>
                    <a:pt x="126" y="1192"/>
                  </a:cubicBezTo>
                  <a:cubicBezTo>
                    <a:pt x="235" y="1615"/>
                    <a:pt x="611" y="1897"/>
                    <a:pt x="1082" y="1897"/>
                  </a:cubicBezTo>
                  <a:cubicBezTo>
                    <a:pt x="1160" y="1897"/>
                    <a:pt x="1238" y="1897"/>
                    <a:pt x="1332" y="1866"/>
                  </a:cubicBezTo>
                  <a:cubicBezTo>
                    <a:pt x="1583" y="1803"/>
                    <a:pt x="1803" y="1662"/>
                    <a:pt x="1944" y="1443"/>
                  </a:cubicBezTo>
                  <a:cubicBezTo>
                    <a:pt x="2101" y="1223"/>
                    <a:pt x="2148" y="973"/>
                    <a:pt x="2085" y="706"/>
                  </a:cubicBezTo>
                  <a:cubicBezTo>
                    <a:pt x="1991" y="283"/>
                    <a:pt x="1599" y="1"/>
                    <a:pt x="1129" y="1"/>
                  </a:cubicBezTo>
                  <a:close/>
                </a:path>
              </a:pathLst>
            </a:custGeom>
            <a:solidFill>
              <a:srgbClr val="7D4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170667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5615" y="1066744"/>
            <a:ext cx="7176785" cy="2793842"/>
          </a:xfrm>
          <a:prstGeom prst="rect">
            <a:avLst/>
          </a:prstGeom>
        </p:spPr>
        <p:txBody>
          <a:bodyPr wrap="square">
            <a:spAutoFit/>
          </a:bodyPr>
          <a:lstStyle/>
          <a:p>
            <a:pPr lvl="0" algn="just" fontAlgn="base">
              <a:lnSpc>
                <a:spcPct val="150000"/>
              </a:lnSpc>
            </a:pPr>
            <a:r>
              <a:rPr lang="en-US" sz="2400" dirty="0"/>
              <a:t>- </a:t>
            </a:r>
            <a:r>
              <a:rPr lang="vi-VN" sz="2400" dirty="0"/>
              <a:t>Trong từng </a:t>
            </a:r>
            <a:r>
              <a:rPr lang="en-US" sz="2400" dirty="0" err="1"/>
              <a:t>tháng</a:t>
            </a:r>
            <a:r>
              <a:rPr lang="vi-VN" sz="2400" dirty="0"/>
              <a:t> có đầy đủ mục tiêu của 5 lĩnh vực giáo dục (thể chất, nhận thức, ngôn ngữ, thẩm mỹ, tình cảm và kỹ năng xã hội). Tùy theo nội dung và thời lượng mà xác định mục tiêu</a:t>
            </a:r>
            <a:r>
              <a:rPr lang="en-US" sz="2400" dirty="0"/>
              <a:t>, </a:t>
            </a:r>
            <a:r>
              <a:rPr lang="en-US" sz="2400" dirty="0" err="1"/>
              <a:t>nội</a:t>
            </a:r>
            <a:r>
              <a:rPr lang="en-US" sz="2400" dirty="0"/>
              <a:t> dung</a:t>
            </a:r>
            <a:r>
              <a:rPr lang="vi-VN" sz="2400" dirty="0"/>
              <a:t> cho phù hợp. </a:t>
            </a:r>
            <a:endParaRPr lang="en-US" sz="2400" dirty="0"/>
          </a:p>
        </p:txBody>
      </p:sp>
      <p:grpSp>
        <p:nvGrpSpPr>
          <p:cNvPr id="3" name="Google Shape;4528;p48"/>
          <p:cNvGrpSpPr/>
          <p:nvPr/>
        </p:nvGrpSpPr>
        <p:grpSpPr>
          <a:xfrm rot="20163932" flipH="1">
            <a:off x="4387959" y="3673966"/>
            <a:ext cx="609558" cy="430218"/>
            <a:chOff x="1288291" y="3777091"/>
            <a:chExt cx="722905" cy="540722"/>
          </a:xfrm>
        </p:grpSpPr>
        <p:sp>
          <p:nvSpPr>
            <p:cNvPr id="5" name="Google Shape;4529;p48"/>
            <p:cNvSpPr/>
            <p:nvPr/>
          </p:nvSpPr>
          <p:spPr>
            <a:xfrm>
              <a:off x="1338318" y="3991611"/>
              <a:ext cx="138712" cy="162204"/>
            </a:xfrm>
            <a:custGeom>
              <a:avLst/>
              <a:gdLst/>
              <a:ahLst/>
              <a:cxnLst/>
              <a:rect l="l" t="t" r="r" b="b"/>
              <a:pathLst>
                <a:path w="5332" h="6235" extrusionOk="0">
                  <a:moveTo>
                    <a:pt x="1577" y="1"/>
                  </a:moveTo>
                  <a:lnTo>
                    <a:pt x="1" y="603"/>
                  </a:lnTo>
                  <a:cubicBezTo>
                    <a:pt x="905" y="4752"/>
                    <a:pt x="5331" y="6235"/>
                    <a:pt x="5331" y="6235"/>
                  </a:cubicBezTo>
                  <a:cubicBezTo>
                    <a:pt x="1832" y="3106"/>
                    <a:pt x="1577" y="1"/>
                    <a:pt x="15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530;p48"/>
            <p:cNvSpPr/>
            <p:nvPr/>
          </p:nvSpPr>
          <p:spPr>
            <a:xfrm>
              <a:off x="1310586" y="3978343"/>
              <a:ext cx="129060" cy="160408"/>
            </a:xfrm>
            <a:custGeom>
              <a:avLst/>
              <a:gdLst/>
              <a:ahLst/>
              <a:cxnLst/>
              <a:rect l="l" t="t" r="r" b="b"/>
              <a:pathLst>
                <a:path w="4961" h="6166" extrusionOk="0">
                  <a:moveTo>
                    <a:pt x="1785" y="1"/>
                  </a:moveTo>
                  <a:lnTo>
                    <a:pt x="1" y="210"/>
                  </a:lnTo>
                  <a:cubicBezTo>
                    <a:pt x="626" y="4381"/>
                    <a:pt x="4960" y="6166"/>
                    <a:pt x="4960" y="6166"/>
                  </a:cubicBezTo>
                  <a:cubicBezTo>
                    <a:pt x="1669" y="2828"/>
                    <a:pt x="1785" y="1"/>
                    <a:pt x="17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531;p48"/>
            <p:cNvSpPr/>
            <p:nvPr/>
          </p:nvSpPr>
          <p:spPr>
            <a:xfrm>
              <a:off x="1288291" y="3980164"/>
              <a:ext cx="146516" cy="156168"/>
            </a:xfrm>
            <a:custGeom>
              <a:avLst/>
              <a:gdLst/>
              <a:ahLst/>
              <a:cxnLst/>
              <a:rect l="l" t="t" r="r" b="b"/>
              <a:pathLst>
                <a:path w="5632" h="6003" extrusionOk="0">
                  <a:moveTo>
                    <a:pt x="1553" y="0"/>
                  </a:moveTo>
                  <a:lnTo>
                    <a:pt x="0" y="696"/>
                  </a:lnTo>
                  <a:cubicBezTo>
                    <a:pt x="1136" y="4775"/>
                    <a:pt x="5632" y="6003"/>
                    <a:pt x="5632" y="6003"/>
                  </a:cubicBezTo>
                  <a:cubicBezTo>
                    <a:pt x="1993" y="3106"/>
                    <a:pt x="1553" y="0"/>
                    <a:pt x="1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532;p48"/>
            <p:cNvSpPr/>
            <p:nvPr/>
          </p:nvSpPr>
          <p:spPr>
            <a:xfrm>
              <a:off x="1562593" y="4161645"/>
              <a:ext cx="97114" cy="112151"/>
            </a:xfrm>
            <a:custGeom>
              <a:avLst/>
              <a:gdLst/>
              <a:ahLst/>
              <a:cxnLst/>
              <a:rect l="l" t="t" r="r" b="b"/>
              <a:pathLst>
                <a:path w="3733" h="4311" fill="none" extrusionOk="0">
                  <a:moveTo>
                    <a:pt x="3732" y="0"/>
                  </a:moveTo>
                  <a:cubicBezTo>
                    <a:pt x="3732" y="0"/>
                    <a:pt x="2991" y="1507"/>
                    <a:pt x="1" y="431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533;p48"/>
            <p:cNvSpPr/>
            <p:nvPr/>
          </p:nvSpPr>
          <p:spPr>
            <a:xfrm>
              <a:off x="1546932" y="4253269"/>
              <a:ext cx="27758" cy="64543"/>
            </a:xfrm>
            <a:custGeom>
              <a:avLst/>
              <a:gdLst/>
              <a:ahLst/>
              <a:cxnLst/>
              <a:rect l="l" t="t" r="r" b="b"/>
              <a:pathLst>
                <a:path w="1067" h="2481" fill="none" extrusionOk="0">
                  <a:moveTo>
                    <a:pt x="0" y="1"/>
                  </a:moveTo>
                  <a:cubicBezTo>
                    <a:pt x="0" y="1"/>
                    <a:pt x="1066" y="835"/>
                    <a:pt x="858" y="248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534;p48"/>
            <p:cNvSpPr/>
            <p:nvPr/>
          </p:nvSpPr>
          <p:spPr>
            <a:xfrm>
              <a:off x="1547530" y="4273769"/>
              <a:ext cx="38606" cy="32597"/>
            </a:xfrm>
            <a:custGeom>
              <a:avLst/>
              <a:gdLst/>
              <a:ahLst/>
              <a:cxnLst/>
              <a:rect l="l" t="t" r="r" b="b"/>
              <a:pathLst>
                <a:path w="1484" h="1253" fill="none" extrusionOk="0">
                  <a:moveTo>
                    <a:pt x="1484" y="1229"/>
                  </a:moveTo>
                  <a:cubicBezTo>
                    <a:pt x="1484" y="1229"/>
                    <a:pt x="1113" y="186"/>
                    <a:pt x="580" y="1"/>
                  </a:cubicBezTo>
                  <a:cubicBezTo>
                    <a:pt x="580" y="1"/>
                    <a:pt x="464" y="603"/>
                    <a:pt x="1" y="1252"/>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535;p48"/>
            <p:cNvSpPr/>
            <p:nvPr/>
          </p:nvSpPr>
          <p:spPr>
            <a:xfrm>
              <a:off x="1507129" y="3810754"/>
              <a:ext cx="227319" cy="216679"/>
            </a:xfrm>
            <a:custGeom>
              <a:avLst/>
              <a:gdLst/>
              <a:ahLst/>
              <a:cxnLst/>
              <a:rect l="l" t="t" r="r" b="b"/>
              <a:pathLst>
                <a:path w="8738" h="8329" extrusionOk="0">
                  <a:moveTo>
                    <a:pt x="372" y="0"/>
                  </a:moveTo>
                  <a:cubicBezTo>
                    <a:pt x="372" y="0"/>
                    <a:pt x="1" y="4450"/>
                    <a:pt x="2712" y="6999"/>
                  </a:cubicBezTo>
                  <a:cubicBezTo>
                    <a:pt x="3756" y="7973"/>
                    <a:pt x="4605" y="8329"/>
                    <a:pt x="5278" y="8329"/>
                  </a:cubicBezTo>
                  <a:cubicBezTo>
                    <a:pt x="5934" y="8329"/>
                    <a:pt x="6425" y="7990"/>
                    <a:pt x="6768" y="7555"/>
                  </a:cubicBezTo>
                  <a:cubicBezTo>
                    <a:pt x="8738" y="5052"/>
                    <a:pt x="7069" y="3106"/>
                    <a:pt x="3964" y="2225"/>
                  </a:cubicBezTo>
                  <a:cubicBezTo>
                    <a:pt x="1299" y="1460"/>
                    <a:pt x="372" y="0"/>
                    <a:pt x="3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536;p48"/>
            <p:cNvSpPr/>
            <p:nvPr/>
          </p:nvSpPr>
          <p:spPr>
            <a:xfrm>
              <a:off x="1373282" y="3777091"/>
              <a:ext cx="637315" cy="473057"/>
            </a:xfrm>
            <a:custGeom>
              <a:avLst/>
              <a:gdLst/>
              <a:ahLst/>
              <a:cxnLst/>
              <a:rect l="l" t="t" r="r" b="b"/>
              <a:pathLst>
                <a:path w="24498" h="18184" extrusionOk="0">
                  <a:moveTo>
                    <a:pt x="14962" y="1"/>
                  </a:moveTo>
                  <a:cubicBezTo>
                    <a:pt x="12845" y="1"/>
                    <a:pt x="10636" y="1145"/>
                    <a:pt x="8970" y="4006"/>
                  </a:cubicBezTo>
                  <a:cubicBezTo>
                    <a:pt x="6768" y="7806"/>
                    <a:pt x="4219" y="10657"/>
                    <a:pt x="1554" y="11260"/>
                  </a:cubicBezTo>
                  <a:cubicBezTo>
                    <a:pt x="488" y="11515"/>
                    <a:pt x="1" y="12789"/>
                    <a:pt x="673" y="13647"/>
                  </a:cubicBezTo>
                  <a:cubicBezTo>
                    <a:pt x="2536" y="16018"/>
                    <a:pt x="6059" y="18183"/>
                    <a:pt x="10011" y="18183"/>
                  </a:cubicBezTo>
                  <a:cubicBezTo>
                    <a:pt x="12547" y="18183"/>
                    <a:pt x="15259" y="17292"/>
                    <a:pt x="17823" y="14991"/>
                  </a:cubicBezTo>
                  <a:cubicBezTo>
                    <a:pt x="24497" y="9012"/>
                    <a:pt x="22203" y="4238"/>
                    <a:pt x="19375" y="1758"/>
                  </a:cubicBezTo>
                  <a:cubicBezTo>
                    <a:pt x="18149" y="672"/>
                    <a:pt x="16583" y="1"/>
                    <a:pt x="149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537;p48"/>
            <p:cNvSpPr/>
            <p:nvPr/>
          </p:nvSpPr>
          <p:spPr>
            <a:xfrm>
              <a:off x="1741654" y="3991012"/>
              <a:ext cx="45266" cy="45240"/>
            </a:xfrm>
            <a:custGeom>
              <a:avLst/>
              <a:gdLst/>
              <a:ahLst/>
              <a:cxnLst/>
              <a:rect l="l" t="t" r="r" b="b"/>
              <a:pathLst>
                <a:path w="1740" h="1739" extrusionOk="0">
                  <a:moveTo>
                    <a:pt x="882" y="1"/>
                  </a:moveTo>
                  <a:cubicBezTo>
                    <a:pt x="395" y="1"/>
                    <a:pt x="1" y="395"/>
                    <a:pt x="1" y="881"/>
                  </a:cubicBezTo>
                  <a:cubicBezTo>
                    <a:pt x="1" y="1345"/>
                    <a:pt x="395" y="1739"/>
                    <a:pt x="882" y="1739"/>
                  </a:cubicBezTo>
                  <a:cubicBezTo>
                    <a:pt x="1345" y="1739"/>
                    <a:pt x="1739" y="1345"/>
                    <a:pt x="1739" y="881"/>
                  </a:cubicBezTo>
                  <a:cubicBezTo>
                    <a:pt x="1739" y="395"/>
                    <a:pt x="1345" y="1"/>
                    <a:pt x="8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538;p48"/>
            <p:cNvSpPr/>
            <p:nvPr/>
          </p:nvSpPr>
          <p:spPr>
            <a:xfrm>
              <a:off x="1422736" y="4148377"/>
              <a:ext cx="97088" cy="112151"/>
            </a:xfrm>
            <a:custGeom>
              <a:avLst/>
              <a:gdLst/>
              <a:ahLst/>
              <a:cxnLst/>
              <a:rect l="l" t="t" r="r" b="b"/>
              <a:pathLst>
                <a:path w="3732" h="4311" fill="none" extrusionOk="0">
                  <a:moveTo>
                    <a:pt x="3731" y="0"/>
                  </a:moveTo>
                  <a:cubicBezTo>
                    <a:pt x="3731" y="0"/>
                    <a:pt x="3013" y="1507"/>
                    <a:pt x="0" y="431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539;p48"/>
            <p:cNvSpPr/>
            <p:nvPr/>
          </p:nvSpPr>
          <p:spPr>
            <a:xfrm>
              <a:off x="1407049" y="4240002"/>
              <a:ext cx="27758" cy="64543"/>
            </a:xfrm>
            <a:custGeom>
              <a:avLst/>
              <a:gdLst/>
              <a:ahLst/>
              <a:cxnLst/>
              <a:rect l="l" t="t" r="r" b="b"/>
              <a:pathLst>
                <a:path w="1067" h="2481" fill="none" extrusionOk="0">
                  <a:moveTo>
                    <a:pt x="1" y="1"/>
                  </a:moveTo>
                  <a:cubicBezTo>
                    <a:pt x="1" y="1"/>
                    <a:pt x="1067" y="835"/>
                    <a:pt x="858" y="248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540;p48"/>
            <p:cNvSpPr/>
            <p:nvPr/>
          </p:nvSpPr>
          <p:spPr>
            <a:xfrm>
              <a:off x="1408272" y="4260502"/>
              <a:ext cx="38008" cy="32597"/>
            </a:xfrm>
            <a:custGeom>
              <a:avLst/>
              <a:gdLst/>
              <a:ahLst/>
              <a:cxnLst/>
              <a:rect l="l" t="t" r="r" b="b"/>
              <a:pathLst>
                <a:path w="1461" h="1253" fill="none" extrusionOk="0">
                  <a:moveTo>
                    <a:pt x="1460" y="1229"/>
                  </a:moveTo>
                  <a:cubicBezTo>
                    <a:pt x="1460" y="1229"/>
                    <a:pt x="1089" y="186"/>
                    <a:pt x="556" y="1"/>
                  </a:cubicBezTo>
                  <a:cubicBezTo>
                    <a:pt x="556" y="1"/>
                    <a:pt x="440" y="603"/>
                    <a:pt x="0" y="1252"/>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541;p48"/>
            <p:cNvSpPr/>
            <p:nvPr/>
          </p:nvSpPr>
          <p:spPr>
            <a:xfrm>
              <a:off x="1401638" y="3896968"/>
              <a:ext cx="249744" cy="151355"/>
            </a:xfrm>
            <a:custGeom>
              <a:avLst/>
              <a:gdLst/>
              <a:ahLst/>
              <a:cxnLst/>
              <a:rect l="l" t="t" r="r" b="b"/>
              <a:pathLst>
                <a:path w="9600" h="5818" extrusionOk="0">
                  <a:moveTo>
                    <a:pt x="0" y="0"/>
                  </a:moveTo>
                  <a:cubicBezTo>
                    <a:pt x="0" y="0"/>
                    <a:pt x="1483" y="4218"/>
                    <a:pt x="5006" y="5446"/>
                  </a:cubicBezTo>
                  <a:cubicBezTo>
                    <a:pt x="5748" y="5707"/>
                    <a:pt x="6361" y="5817"/>
                    <a:pt x="6864" y="5817"/>
                  </a:cubicBezTo>
                  <a:cubicBezTo>
                    <a:pt x="8151" y="5817"/>
                    <a:pt x="8723" y="5094"/>
                    <a:pt x="8923" y="4311"/>
                  </a:cubicBezTo>
                  <a:cubicBezTo>
                    <a:pt x="9600" y="1643"/>
                    <a:pt x="7984" y="463"/>
                    <a:pt x="5487" y="463"/>
                  </a:cubicBezTo>
                  <a:cubicBezTo>
                    <a:pt x="5078" y="463"/>
                    <a:pt x="4645" y="495"/>
                    <a:pt x="4195" y="557"/>
                  </a:cubicBezTo>
                  <a:cubicBezTo>
                    <a:pt x="3712" y="630"/>
                    <a:pt x="3269" y="660"/>
                    <a:pt x="2867" y="660"/>
                  </a:cubicBezTo>
                  <a:cubicBezTo>
                    <a:pt x="990" y="660"/>
                    <a:pt x="0"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542;p48"/>
            <p:cNvSpPr/>
            <p:nvPr/>
          </p:nvSpPr>
          <p:spPr>
            <a:xfrm>
              <a:off x="1823055" y="3990414"/>
              <a:ext cx="138088" cy="37410"/>
            </a:xfrm>
            <a:custGeom>
              <a:avLst/>
              <a:gdLst/>
              <a:ahLst/>
              <a:cxnLst/>
              <a:rect l="l" t="t" r="r" b="b"/>
              <a:pathLst>
                <a:path w="5308" h="1438" extrusionOk="0">
                  <a:moveTo>
                    <a:pt x="1" y="0"/>
                  </a:moveTo>
                  <a:lnTo>
                    <a:pt x="1762" y="1437"/>
                  </a:lnTo>
                  <a:lnTo>
                    <a:pt x="5308" y="649"/>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543;p48"/>
            <p:cNvSpPr/>
            <p:nvPr/>
          </p:nvSpPr>
          <p:spPr>
            <a:xfrm>
              <a:off x="1755520" y="3925897"/>
              <a:ext cx="59132" cy="25963"/>
            </a:xfrm>
            <a:custGeom>
              <a:avLst/>
              <a:gdLst/>
              <a:ahLst/>
              <a:cxnLst/>
              <a:rect l="l" t="t" r="r" b="b"/>
              <a:pathLst>
                <a:path w="2273" h="998" fill="none" extrusionOk="0">
                  <a:moveTo>
                    <a:pt x="2272" y="1"/>
                  </a:moveTo>
                  <a:cubicBezTo>
                    <a:pt x="2272" y="1"/>
                    <a:pt x="1994" y="858"/>
                    <a:pt x="1113" y="928"/>
                  </a:cubicBezTo>
                  <a:cubicBezTo>
                    <a:pt x="233" y="997"/>
                    <a:pt x="1" y="140"/>
                    <a:pt x="1" y="140"/>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544;p48"/>
            <p:cNvSpPr/>
            <p:nvPr/>
          </p:nvSpPr>
          <p:spPr>
            <a:xfrm>
              <a:off x="1876126" y="3916870"/>
              <a:ext cx="41000" cy="24740"/>
            </a:xfrm>
            <a:custGeom>
              <a:avLst/>
              <a:gdLst/>
              <a:ahLst/>
              <a:cxnLst/>
              <a:rect l="l" t="t" r="r" b="b"/>
              <a:pathLst>
                <a:path w="1576" h="951" fill="none" extrusionOk="0">
                  <a:moveTo>
                    <a:pt x="0" y="70"/>
                  </a:moveTo>
                  <a:cubicBezTo>
                    <a:pt x="0" y="70"/>
                    <a:pt x="185" y="950"/>
                    <a:pt x="881" y="811"/>
                  </a:cubicBezTo>
                  <a:cubicBezTo>
                    <a:pt x="1437" y="695"/>
                    <a:pt x="1576" y="0"/>
                    <a:pt x="1576" y="0"/>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545;p48"/>
            <p:cNvSpPr/>
            <p:nvPr/>
          </p:nvSpPr>
          <p:spPr>
            <a:xfrm>
              <a:off x="1823055" y="3939763"/>
              <a:ext cx="188140" cy="74195"/>
            </a:xfrm>
            <a:custGeom>
              <a:avLst/>
              <a:gdLst/>
              <a:ahLst/>
              <a:cxnLst/>
              <a:rect l="l" t="t" r="r" b="b"/>
              <a:pathLst>
                <a:path w="7232" h="2852" extrusionOk="0">
                  <a:moveTo>
                    <a:pt x="1391" y="1"/>
                  </a:moveTo>
                  <a:lnTo>
                    <a:pt x="1" y="1947"/>
                  </a:lnTo>
                  <a:lnTo>
                    <a:pt x="7231" y="2851"/>
                  </a:lnTo>
                  <a:lnTo>
                    <a:pt x="139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4546;p48"/>
          <p:cNvGrpSpPr/>
          <p:nvPr/>
        </p:nvGrpSpPr>
        <p:grpSpPr>
          <a:xfrm>
            <a:off x="2223589" y="339502"/>
            <a:ext cx="807817" cy="307992"/>
            <a:chOff x="1100281" y="1325671"/>
            <a:chExt cx="1099498" cy="557632"/>
          </a:xfrm>
        </p:grpSpPr>
        <p:sp>
          <p:nvSpPr>
            <p:cNvPr id="23" name="Google Shape;4547;p48"/>
            <p:cNvSpPr/>
            <p:nvPr/>
          </p:nvSpPr>
          <p:spPr>
            <a:xfrm>
              <a:off x="1639780" y="1354340"/>
              <a:ext cx="559999" cy="329402"/>
            </a:xfrm>
            <a:custGeom>
              <a:avLst/>
              <a:gdLst/>
              <a:ahLst/>
              <a:cxnLst/>
              <a:rect l="l" t="t" r="r" b="b"/>
              <a:pathLst>
                <a:path w="21526" h="12662" extrusionOk="0">
                  <a:moveTo>
                    <a:pt x="17562" y="0"/>
                  </a:moveTo>
                  <a:cubicBezTo>
                    <a:pt x="16729" y="0"/>
                    <a:pt x="15699" y="92"/>
                    <a:pt x="14438" y="309"/>
                  </a:cubicBezTo>
                  <a:cubicBezTo>
                    <a:pt x="7185" y="1537"/>
                    <a:pt x="2063" y="5662"/>
                    <a:pt x="2063" y="5662"/>
                  </a:cubicBezTo>
                  <a:cubicBezTo>
                    <a:pt x="0" y="7053"/>
                    <a:pt x="441" y="9927"/>
                    <a:pt x="2712" y="11039"/>
                  </a:cubicBezTo>
                  <a:cubicBezTo>
                    <a:pt x="3236" y="11296"/>
                    <a:pt x="3717" y="11394"/>
                    <a:pt x="4147" y="11394"/>
                  </a:cubicBezTo>
                  <a:cubicBezTo>
                    <a:pt x="5579" y="11394"/>
                    <a:pt x="6443" y="10298"/>
                    <a:pt x="6443" y="10297"/>
                  </a:cubicBezTo>
                  <a:lnTo>
                    <a:pt x="6443" y="10297"/>
                  </a:lnTo>
                  <a:cubicBezTo>
                    <a:pt x="6443" y="10298"/>
                    <a:pt x="6188" y="12661"/>
                    <a:pt x="9062" y="12661"/>
                  </a:cubicBezTo>
                  <a:cubicBezTo>
                    <a:pt x="11935" y="12661"/>
                    <a:pt x="11379" y="9834"/>
                    <a:pt x="11379" y="9834"/>
                  </a:cubicBezTo>
                  <a:lnTo>
                    <a:pt x="11379" y="9834"/>
                  </a:lnTo>
                  <a:cubicBezTo>
                    <a:pt x="11379" y="9834"/>
                    <a:pt x="11924" y="11134"/>
                    <a:pt x="13365" y="11134"/>
                  </a:cubicBezTo>
                  <a:cubicBezTo>
                    <a:pt x="13579" y="11134"/>
                    <a:pt x="13813" y="11105"/>
                    <a:pt x="14068" y="11039"/>
                  </a:cubicBezTo>
                  <a:cubicBezTo>
                    <a:pt x="16038" y="10552"/>
                    <a:pt x="15064" y="8351"/>
                    <a:pt x="15064" y="8351"/>
                  </a:cubicBezTo>
                  <a:lnTo>
                    <a:pt x="15064" y="8351"/>
                  </a:lnTo>
                  <a:cubicBezTo>
                    <a:pt x="15064" y="8351"/>
                    <a:pt x="15622" y="8817"/>
                    <a:pt x="16426" y="8817"/>
                  </a:cubicBezTo>
                  <a:cubicBezTo>
                    <a:pt x="16770" y="8817"/>
                    <a:pt x="17158" y="8732"/>
                    <a:pt x="17567" y="8490"/>
                  </a:cubicBezTo>
                  <a:cubicBezTo>
                    <a:pt x="18934" y="7702"/>
                    <a:pt x="17683" y="5662"/>
                    <a:pt x="17683" y="5662"/>
                  </a:cubicBezTo>
                  <a:lnTo>
                    <a:pt x="17683" y="5662"/>
                  </a:lnTo>
                  <a:cubicBezTo>
                    <a:pt x="17683" y="5662"/>
                    <a:pt x="18046" y="5813"/>
                    <a:pt x="18520" y="5813"/>
                  </a:cubicBezTo>
                  <a:cubicBezTo>
                    <a:pt x="19011" y="5813"/>
                    <a:pt x="19622" y="5651"/>
                    <a:pt x="20070" y="4990"/>
                  </a:cubicBezTo>
                  <a:cubicBezTo>
                    <a:pt x="20951" y="3669"/>
                    <a:pt x="19699" y="2511"/>
                    <a:pt x="19699" y="2511"/>
                  </a:cubicBezTo>
                  <a:cubicBezTo>
                    <a:pt x="21040" y="2070"/>
                    <a:pt x="21526" y="0"/>
                    <a:pt x="17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548;p48"/>
            <p:cNvSpPr/>
            <p:nvPr/>
          </p:nvSpPr>
          <p:spPr>
            <a:xfrm>
              <a:off x="1708511" y="1763894"/>
              <a:ext cx="43419" cy="85641"/>
            </a:xfrm>
            <a:custGeom>
              <a:avLst/>
              <a:gdLst/>
              <a:ahLst/>
              <a:cxnLst/>
              <a:rect l="l" t="t" r="r" b="b"/>
              <a:pathLst>
                <a:path w="1669" h="3292" fill="none" extrusionOk="0">
                  <a:moveTo>
                    <a:pt x="0" y="1"/>
                  </a:moveTo>
                  <a:cubicBezTo>
                    <a:pt x="0" y="1"/>
                    <a:pt x="1669" y="1090"/>
                    <a:pt x="348" y="3291"/>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549;p48"/>
            <p:cNvSpPr/>
            <p:nvPr/>
          </p:nvSpPr>
          <p:spPr>
            <a:xfrm>
              <a:off x="1689806" y="1839858"/>
              <a:ext cx="70579" cy="24142"/>
            </a:xfrm>
            <a:custGeom>
              <a:avLst/>
              <a:gdLst/>
              <a:ahLst/>
              <a:cxnLst/>
              <a:rect l="l" t="t" r="r" b="b"/>
              <a:pathLst>
                <a:path w="2713" h="928" fill="none" extrusionOk="0">
                  <a:moveTo>
                    <a:pt x="1" y="418"/>
                  </a:moveTo>
                  <a:cubicBezTo>
                    <a:pt x="1" y="418"/>
                    <a:pt x="1577" y="1"/>
                    <a:pt x="2712" y="928"/>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550;p48"/>
            <p:cNvSpPr/>
            <p:nvPr/>
          </p:nvSpPr>
          <p:spPr>
            <a:xfrm>
              <a:off x="1717538" y="1839260"/>
              <a:ext cx="42248" cy="35589"/>
            </a:xfrm>
            <a:custGeom>
              <a:avLst/>
              <a:gdLst/>
              <a:ahLst/>
              <a:cxnLst/>
              <a:rect l="l" t="t" r="r" b="b"/>
              <a:pathLst>
                <a:path w="1624" h="1368" fill="none" extrusionOk="0">
                  <a:moveTo>
                    <a:pt x="1021" y="1368"/>
                  </a:moveTo>
                  <a:cubicBezTo>
                    <a:pt x="488" y="603"/>
                    <a:pt x="1" y="418"/>
                    <a:pt x="1" y="418"/>
                  </a:cubicBezTo>
                  <a:cubicBezTo>
                    <a:pt x="1" y="418"/>
                    <a:pt x="812" y="0"/>
                    <a:pt x="1623" y="279"/>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551;p48"/>
            <p:cNvSpPr/>
            <p:nvPr/>
          </p:nvSpPr>
          <p:spPr>
            <a:xfrm>
              <a:off x="1406451" y="1325671"/>
              <a:ext cx="501647" cy="499280"/>
            </a:xfrm>
            <a:custGeom>
              <a:avLst/>
              <a:gdLst/>
              <a:ahLst/>
              <a:cxnLst/>
              <a:rect l="l" t="t" r="r" b="b"/>
              <a:pathLst>
                <a:path w="19283" h="19192" extrusionOk="0">
                  <a:moveTo>
                    <a:pt x="12523" y="0"/>
                  </a:moveTo>
                  <a:cubicBezTo>
                    <a:pt x="12134" y="0"/>
                    <a:pt x="11743" y="51"/>
                    <a:pt x="11356" y="159"/>
                  </a:cubicBezTo>
                  <a:cubicBezTo>
                    <a:pt x="10151" y="484"/>
                    <a:pt x="8807" y="1226"/>
                    <a:pt x="8066" y="3589"/>
                  </a:cubicBezTo>
                  <a:cubicBezTo>
                    <a:pt x="7078" y="6833"/>
                    <a:pt x="6722" y="9026"/>
                    <a:pt x="4438" y="9026"/>
                  </a:cubicBezTo>
                  <a:cubicBezTo>
                    <a:pt x="4094" y="9026"/>
                    <a:pt x="3707" y="8976"/>
                    <a:pt x="3268" y="8873"/>
                  </a:cubicBezTo>
                  <a:cubicBezTo>
                    <a:pt x="2272" y="8637"/>
                    <a:pt x="1607" y="8420"/>
                    <a:pt x="1157" y="8420"/>
                  </a:cubicBezTo>
                  <a:cubicBezTo>
                    <a:pt x="329" y="8420"/>
                    <a:pt x="230" y="9153"/>
                    <a:pt x="140" y="11840"/>
                  </a:cubicBezTo>
                  <a:cubicBezTo>
                    <a:pt x="1" y="15038"/>
                    <a:pt x="2318" y="17680"/>
                    <a:pt x="5864" y="18653"/>
                  </a:cubicBezTo>
                  <a:cubicBezTo>
                    <a:pt x="7133" y="19011"/>
                    <a:pt x="8372" y="19191"/>
                    <a:pt x="9550" y="19191"/>
                  </a:cubicBezTo>
                  <a:cubicBezTo>
                    <a:pt x="14095" y="19191"/>
                    <a:pt x="17742" y="16513"/>
                    <a:pt x="18772" y="11029"/>
                  </a:cubicBezTo>
                  <a:cubicBezTo>
                    <a:pt x="19282" y="8271"/>
                    <a:pt x="18494" y="4980"/>
                    <a:pt x="17683" y="3427"/>
                  </a:cubicBezTo>
                  <a:cubicBezTo>
                    <a:pt x="16666" y="1491"/>
                    <a:pt x="14625" y="0"/>
                    <a:pt x="125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552;p48"/>
            <p:cNvSpPr/>
            <p:nvPr/>
          </p:nvSpPr>
          <p:spPr>
            <a:xfrm>
              <a:off x="1440219" y="1602055"/>
              <a:ext cx="440746" cy="222818"/>
            </a:xfrm>
            <a:custGeom>
              <a:avLst/>
              <a:gdLst/>
              <a:ahLst/>
              <a:cxnLst/>
              <a:rect l="l" t="t" r="r" b="b"/>
              <a:pathLst>
                <a:path w="16942" h="8565" extrusionOk="0">
                  <a:moveTo>
                    <a:pt x="14123" y="1"/>
                  </a:moveTo>
                  <a:cubicBezTo>
                    <a:pt x="11343" y="1"/>
                    <a:pt x="11444" y="4666"/>
                    <a:pt x="7115" y="5387"/>
                  </a:cubicBezTo>
                  <a:cubicBezTo>
                    <a:pt x="6195" y="5536"/>
                    <a:pt x="5301" y="5596"/>
                    <a:pt x="4458" y="5596"/>
                  </a:cubicBezTo>
                  <a:cubicBezTo>
                    <a:pt x="2667" y="5596"/>
                    <a:pt x="1103" y="5323"/>
                    <a:pt x="0" y="5040"/>
                  </a:cubicBezTo>
                  <a:lnTo>
                    <a:pt x="0" y="5040"/>
                  </a:lnTo>
                  <a:cubicBezTo>
                    <a:pt x="997" y="6430"/>
                    <a:pt x="2596" y="7496"/>
                    <a:pt x="4566" y="8029"/>
                  </a:cubicBezTo>
                  <a:cubicBezTo>
                    <a:pt x="5831" y="8385"/>
                    <a:pt x="7066" y="8565"/>
                    <a:pt x="8241" y="8565"/>
                  </a:cubicBezTo>
                  <a:cubicBezTo>
                    <a:pt x="12188" y="8565"/>
                    <a:pt x="15459" y="6541"/>
                    <a:pt x="16941" y="2398"/>
                  </a:cubicBezTo>
                  <a:cubicBezTo>
                    <a:pt x="16779" y="1401"/>
                    <a:pt x="16246" y="497"/>
                    <a:pt x="14972" y="127"/>
                  </a:cubicBezTo>
                  <a:cubicBezTo>
                    <a:pt x="14660" y="40"/>
                    <a:pt x="14380" y="1"/>
                    <a:pt x="141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553;p48"/>
            <p:cNvSpPr/>
            <p:nvPr/>
          </p:nvSpPr>
          <p:spPr>
            <a:xfrm>
              <a:off x="1779038" y="1519119"/>
              <a:ext cx="91079" cy="38086"/>
            </a:xfrm>
            <a:custGeom>
              <a:avLst/>
              <a:gdLst/>
              <a:ahLst/>
              <a:cxnLst/>
              <a:rect l="l" t="t" r="r" b="b"/>
              <a:pathLst>
                <a:path w="3501" h="1464" extrusionOk="0">
                  <a:moveTo>
                    <a:pt x="1" y="0"/>
                  </a:moveTo>
                  <a:lnTo>
                    <a:pt x="1" y="0"/>
                  </a:lnTo>
                  <a:cubicBezTo>
                    <a:pt x="453" y="1177"/>
                    <a:pt x="1362" y="1464"/>
                    <a:pt x="2140" y="1464"/>
                  </a:cubicBezTo>
                  <a:cubicBezTo>
                    <a:pt x="2879" y="1464"/>
                    <a:pt x="3500" y="1206"/>
                    <a:pt x="3500" y="1206"/>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554;p48"/>
            <p:cNvSpPr/>
            <p:nvPr/>
          </p:nvSpPr>
          <p:spPr>
            <a:xfrm>
              <a:off x="1100281" y="1354340"/>
              <a:ext cx="560025" cy="329402"/>
            </a:xfrm>
            <a:custGeom>
              <a:avLst/>
              <a:gdLst/>
              <a:ahLst/>
              <a:cxnLst/>
              <a:rect l="l" t="t" r="r" b="b"/>
              <a:pathLst>
                <a:path w="21527" h="12662" extrusionOk="0">
                  <a:moveTo>
                    <a:pt x="3951" y="0"/>
                  </a:moveTo>
                  <a:cubicBezTo>
                    <a:pt x="1" y="0"/>
                    <a:pt x="487" y="2070"/>
                    <a:pt x="1827" y="2511"/>
                  </a:cubicBezTo>
                  <a:cubicBezTo>
                    <a:pt x="1827" y="2511"/>
                    <a:pt x="576" y="3669"/>
                    <a:pt x="1457" y="4990"/>
                  </a:cubicBezTo>
                  <a:cubicBezTo>
                    <a:pt x="1905" y="5651"/>
                    <a:pt x="2509" y="5813"/>
                    <a:pt x="2995" y="5813"/>
                  </a:cubicBezTo>
                  <a:cubicBezTo>
                    <a:pt x="3463" y="5813"/>
                    <a:pt x="3820" y="5662"/>
                    <a:pt x="3820" y="5662"/>
                  </a:cubicBezTo>
                  <a:lnTo>
                    <a:pt x="3820" y="5662"/>
                  </a:lnTo>
                  <a:cubicBezTo>
                    <a:pt x="3820" y="5662"/>
                    <a:pt x="2569" y="7702"/>
                    <a:pt x="3960" y="8490"/>
                  </a:cubicBezTo>
                  <a:cubicBezTo>
                    <a:pt x="4369" y="8732"/>
                    <a:pt x="4757" y="8817"/>
                    <a:pt x="5100" y="8817"/>
                  </a:cubicBezTo>
                  <a:cubicBezTo>
                    <a:pt x="5905" y="8817"/>
                    <a:pt x="6462" y="8351"/>
                    <a:pt x="6462" y="8351"/>
                  </a:cubicBezTo>
                  <a:lnTo>
                    <a:pt x="6462" y="8351"/>
                  </a:lnTo>
                  <a:cubicBezTo>
                    <a:pt x="6462" y="8351"/>
                    <a:pt x="5489" y="10552"/>
                    <a:pt x="7459" y="11039"/>
                  </a:cubicBezTo>
                  <a:cubicBezTo>
                    <a:pt x="7714" y="11105"/>
                    <a:pt x="7948" y="11134"/>
                    <a:pt x="8162" y="11134"/>
                  </a:cubicBezTo>
                  <a:cubicBezTo>
                    <a:pt x="9603" y="11134"/>
                    <a:pt x="10147" y="9834"/>
                    <a:pt x="10147" y="9834"/>
                  </a:cubicBezTo>
                  <a:lnTo>
                    <a:pt x="10147" y="9834"/>
                  </a:lnTo>
                  <a:cubicBezTo>
                    <a:pt x="10147" y="9834"/>
                    <a:pt x="9568" y="12661"/>
                    <a:pt x="12442" y="12661"/>
                  </a:cubicBezTo>
                  <a:cubicBezTo>
                    <a:pt x="15315" y="12661"/>
                    <a:pt x="15084" y="10298"/>
                    <a:pt x="15084" y="10297"/>
                  </a:cubicBezTo>
                  <a:lnTo>
                    <a:pt x="15084" y="10297"/>
                  </a:lnTo>
                  <a:cubicBezTo>
                    <a:pt x="15084" y="10298"/>
                    <a:pt x="15934" y="11394"/>
                    <a:pt x="17360" y="11394"/>
                  </a:cubicBezTo>
                  <a:cubicBezTo>
                    <a:pt x="17788" y="11394"/>
                    <a:pt x="18268" y="11296"/>
                    <a:pt x="18792" y="11039"/>
                  </a:cubicBezTo>
                  <a:cubicBezTo>
                    <a:pt x="21086" y="9927"/>
                    <a:pt x="21526" y="7053"/>
                    <a:pt x="19441" y="5662"/>
                  </a:cubicBezTo>
                  <a:cubicBezTo>
                    <a:pt x="19441" y="5662"/>
                    <a:pt x="14319" y="1537"/>
                    <a:pt x="7065" y="309"/>
                  </a:cubicBezTo>
                  <a:cubicBezTo>
                    <a:pt x="5809" y="92"/>
                    <a:pt x="4782" y="0"/>
                    <a:pt x="39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555;p48"/>
            <p:cNvSpPr/>
            <p:nvPr/>
          </p:nvSpPr>
          <p:spPr>
            <a:xfrm>
              <a:off x="1849591" y="1458816"/>
              <a:ext cx="22919" cy="17534"/>
            </a:xfrm>
            <a:custGeom>
              <a:avLst/>
              <a:gdLst/>
              <a:ahLst/>
              <a:cxnLst/>
              <a:rect l="l" t="t" r="r" b="b"/>
              <a:pathLst>
                <a:path w="881" h="674" fill="none" extrusionOk="0">
                  <a:moveTo>
                    <a:pt x="881" y="325"/>
                  </a:moveTo>
                  <a:cubicBezTo>
                    <a:pt x="788" y="94"/>
                    <a:pt x="533" y="1"/>
                    <a:pt x="302" y="94"/>
                  </a:cubicBezTo>
                  <a:cubicBezTo>
                    <a:pt x="93" y="186"/>
                    <a:pt x="0" y="464"/>
                    <a:pt x="93" y="673"/>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556;p48"/>
            <p:cNvSpPr/>
            <p:nvPr/>
          </p:nvSpPr>
          <p:spPr>
            <a:xfrm>
              <a:off x="1752529" y="1462458"/>
              <a:ext cx="34990" cy="22919"/>
            </a:xfrm>
            <a:custGeom>
              <a:avLst/>
              <a:gdLst/>
              <a:ahLst/>
              <a:cxnLst/>
              <a:rect l="l" t="t" r="r" b="b"/>
              <a:pathLst>
                <a:path w="1345" h="881" fill="none" extrusionOk="0">
                  <a:moveTo>
                    <a:pt x="1252" y="881"/>
                  </a:moveTo>
                  <a:cubicBezTo>
                    <a:pt x="1344" y="533"/>
                    <a:pt x="1136" y="185"/>
                    <a:pt x="788" y="93"/>
                  </a:cubicBezTo>
                  <a:cubicBezTo>
                    <a:pt x="464" y="0"/>
                    <a:pt x="93" y="209"/>
                    <a:pt x="0" y="533"/>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557;p48"/>
            <p:cNvSpPr/>
            <p:nvPr/>
          </p:nvSpPr>
          <p:spPr>
            <a:xfrm>
              <a:off x="1779038" y="1484753"/>
              <a:ext cx="129659" cy="66468"/>
            </a:xfrm>
            <a:custGeom>
              <a:avLst/>
              <a:gdLst/>
              <a:ahLst/>
              <a:cxnLst/>
              <a:rect l="l" t="t" r="r" b="b"/>
              <a:pathLst>
                <a:path w="4984" h="2555" extrusionOk="0">
                  <a:moveTo>
                    <a:pt x="1948" y="0"/>
                  </a:moveTo>
                  <a:cubicBezTo>
                    <a:pt x="1948" y="0"/>
                    <a:pt x="1322" y="974"/>
                    <a:pt x="1" y="1321"/>
                  </a:cubicBezTo>
                  <a:cubicBezTo>
                    <a:pt x="1" y="1321"/>
                    <a:pt x="1571" y="2555"/>
                    <a:pt x="4089" y="2555"/>
                  </a:cubicBezTo>
                  <a:cubicBezTo>
                    <a:pt x="4375" y="2555"/>
                    <a:pt x="4674" y="2539"/>
                    <a:pt x="4983" y="2503"/>
                  </a:cubicBezTo>
                  <a:cubicBezTo>
                    <a:pt x="4983" y="2503"/>
                    <a:pt x="3593" y="1600"/>
                    <a:pt x="3199" y="649"/>
                  </a:cubicBezTo>
                  <a:cubicBezTo>
                    <a:pt x="3199" y="649"/>
                    <a:pt x="2944" y="93"/>
                    <a:pt x="19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558;p48"/>
            <p:cNvSpPr/>
            <p:nvPr/>
          </p:nvSpPr>
          <p:spPr>
            <a:xfrm>
              <a:off x="1584914" y="1766912"/>
              <a:ext cx="52472" cy="83222"/>
            </a:xfrm>
            <a:custGeom>
              <a:avLst/>
              <a:gdLst/>
              <a:ahLst/>
              <a:cxnLst/>
              <a:rect l="l" t="t" r="r" b="b"/>
              <a:pathLst>
                <a:path w="2017" h="3199" fill="none" extrusionOk="0">
                  <a:moveTo>
                    <a:pt x="858" y="0"/>
                  </a:moveTo>
                  <a:cubicBezTo>
                    <a:pt x="858" y="0"/>
                    <a:pt x="2017" y="1600"/>
                    <a:pt x="0" y="3199"/>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559;p48"/>
            <p:cNvSpPr/>
            <p:nvPr/>
          </p:nvSpPr>
          <p:spPr>
            <a:xfrm>
              <a:off x="1558379" y="1840456"/>
              <a:ext cx="61525" cy="38008"/>
            </a:xfrm>
            <a:custGeom>
              <a:avLst/>
              <a:gdLst/>
              <a:ahLst/>
              <a:cxnLst/>
              <a:rect l="l" t="t" r="r" b="b"/>
              <a:pathLst>
                <a:path w="2365" h="1461" fill="none" extrusionOk="0">
                  <a:moveTo>
                    <a:pt x="1" y="1"/>
                  </a:moveTo>
                  <a:cubicBezTo>
                    <a:pt x="1" y="1"/>
                    <a:pt x="1623" y="186"/>
                    <a:pt x="2365" y="1461"/>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560;p48"/>
            <p:cNvSpPr/>
            <p:nvPr/>
          </p:nvSpPr>
          <p:spPr>
            <a:xfrm>
              <a:off x="1584914" y="1847688"/>
              <a:ext cx="40427" cy="35615"/>
            </a:xfrm>
            <a:custGeom>
              <a:avLst/>
              <a:gdLst/>
              <a:ahLst/>
              <a:cxnLst/>
              <a:rect l="l" t="t" r="r" b="b"/>
              <a:pathLst>
                <a:path w="1554" h="1369" fill="none" extrusionOk="0">
                  <a:moveTo>
                    <a:pt x="603" y="1368"/>
                  </a:moveTo>
                  <a:cubicBezTo>
                    <a:pt x="371" y="441"/>
                    <a:pt x="0" y="94"/>
                    <a:pt x="0" y="94"/>
                  </a:cubicBezTo>
                  <a:cubicBezTo>
                    <a:pt x="0" y="94"/>
                    <a:pt x="904" y="1"/>
                    <a:pt x="1553" y="557"/>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 name="Google Shape;4561;p48"/>
          <p:cNvGrpSpPr/>
          <p:nvPr/>
        </p:nvGrpSpPr>
        <p:grpSpPr>
          <a:xfrm>
            <a:off x="251520" y="549079"/>
            <a:ext cx="638605" cy="429897"/>
            <a:chOff x="1320836" y="2091709"/>
            <a:chExt cx="658388" cy="564499"/>
          </a:xfrm>
        </p:grpSpPr>
        <p:sp>
          <p:nvSpPr>
            <p:cNvPr id="38" name="Google Shape;4562;p48"/>
            <p:cNvSpPr/>
            <p:nvPr/>
          </p:nvSpPr>
          <p:spPr>
            <a:xfrm>
              <a:off x="1408870" y="2480139"/>
              <a:ext cx="138686" cy="108561"/>
            </a:xfrm>
            <a:custGeom>
              <a:avLst/>
              <a:gdLst/>
              <a:ahLst/>
              <a:cxnLst/>
              <a:rect l="l" t="t" r="r" b="b"/>
              <a:pathLst>
                <a:path w="5331" h="4173" extrusionOk="0">
                  <a:moveTo>
                    <a:pt x="1368" y="1"/>
                  </a:moveTo>
                  <a:lnTo>
                    <a:pt x="0" y="580"/>
                  </a:lnTo>
                  <a:cubicBezTo>
                    <a:pt x="1483" y="3755"/>
                    <a:pt x="5331" y="4172"/>
                    <a:pt x="5331" y="4172"/>
                  </a:cubicBezTo>
                  <a:cubicBezTo>
                    <a:pt x="1947" y="2272"/>
                    <a:pt x="1368" y="1"/>
                    <a:pt x="1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563;p48"/>
            <p:cNvSpPr/>
            <p:nvPr/>
          </p:nvSpPr>
          <p:spPr>
            <a:xfrm>
              <a:off x="1394406" y="2487970"/>
              <a:ext cx="148936" cy="100132"/>
            </a:xfrm>
            <a:custGeom>
              <a:avLst/>
              <a:gdLst/>
              <a:ahLst/>
              <a:cxnLst/>
              <a:rect l="l" t="t" r="r" b="b"/>
              <a:pathLst>
                <a:path w="5725" h="3849" extrusionOk="0">
                  <a:moveTo>
                    <a:pt x="1066" y="1"/>
                  </a:moveTo>
                  <a:lnTo>
                    <a:pt x="0" y="928"/>
                  </a:lnTo>
                  <a:cubicBezTo>
                    <a:pt x="1772" y="3785"/>
                    <a:pt x="5384" y="3848"/>
                    <a:pt x="5702" y="3848"/>
                  </a:cubicBezTo>
                  <a:cubicBezTo>
                    <a:pt x="5717" y="3848"/>
                    <a:pt x="5724" y="3848"/>
                    <a:pt x="5724" y="3848"/>
                  </a:cubicBezTo>
                  <a:cubicBezTo>
                    <a:pt x="2132" y="2388"/>
                    <a:pt x="1066"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564;p48"/>
            <p:cNvSpPr/>
            <p:nvPr/>
          </p:nvSpPr>
          <p:spPr>
            <a:xfrm>
              <a:off x="1724172" y="2285417"/>
              <a:ext cx="255051" cy="186241"/>
            </a:xfrm>
            <a:custGeom>
              <a:avLst/>
              <a:gdLst/>
              <a:ahLst/>
              <a:cxnLst/>
              <a:rect l="l" t="t" r="r" b="b"/>
              <a:pathLst>
                <a:path w="9804" h="7159" extrusionOk="0">
                  <a:moveTo>
                    <a:pt x="3222" y="0"/>
                  </a:moveTo>
                  <a:cubicBezTo>
                    <a:pt x="3222" y="0"/>
                    <a:pt x="1" y="742"/>
                    <a:pt x="1252" y="4936"/>
                  </a:cubicBezTo>
                  <a:cubicBezTo>
                    <a:pt x="1719" y="6471"/>
                    <a:pt x="2979" y="7159"/>
                    <a:pt x="4393" y="7159"/>
                  </a:cubicBezTo>
                  <a:cubicBezTo>
                    <a:pt x="6845" y="7159"/>
                    <a:pt x="9760" y="5091"/>
                    <a:pt x="9804" y="1785"/>
                  </a:cubicBezTo>
                  <a:lnTo>
                    <a:pt x="9804" y="1785"/>
                  </a:lnTo>
                  <a:cubicBezTo>
                    <a:pt x="9804" y="1785"/>
                    <a:pt x="9153" y="2120"/>
                    <a:pt x="8072" y="2120"/>
                  </a:cubicBezTo>
                  <a:cubicBezTo>
                    <a:pt x="6880" y="2120"/>
                    <a:pt x="5166" y="1713"/>
                    <a:pt x="32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565;p48"/>
            <p:cNvSpPr/>
            <p:nvPr/>
          </p:nvSpPr>
          <p:spPr>
            <a:xfrm>
              <a:off x="1366050" y="2484354"/>
              <a:ext cx="144123" cy="101927"/>
            </a:xfrm>
            <a:custGeom>
              <a:avLst/>
              <a:gdLst/>
              <a:ahLst/>
              <a:cxnLst/>
              <a:rect l="l" t="t" r="r" b="b"/>
              <a:pathLst>
                <a:path w="5540" h="3918" extrusionOk="0">
                  <a:moveTo>
                    <a:pt x="1345" y="1"/>
                  </a:moveTo>
                  <a:lnTo>
                    <a:pt x="1" y="650"/>
                  </a:lnTo>
                  <a:cubicBezTo>
                    <a:pt x="1669" y="3732"/>
                    <a:pt x="5540" y="3918"/>
                    <a:pt x="5540" y="3918"/>
                  </a:cubicBezTo>
                  <a:cubicBezTo>
                    <a:pt x="2040" y="2226"/>
                    <a:pt x="1345" y="1"/>
                    <a:pt x="13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566;p48"/>
            <p:cNvSpPr/>
            <p:nvPr/>
          </p:nvSpPr>
          <p:spPr>
            <a:xfrm>
              <a:off x="1353407" y="2493407"/>
              <a:ext cx="152552" cy="93056"/>
            </a:xfrm>
            <a:custGeom>
              <a:avLst/>
              <a:gdLst/>
              <a:ahLst/>
              <a:cxnLst/>
              <a:rect l="l" t="t" r="r" b="b"/>
              <a:pathLst>
                <a:path w="5864" h="3577" extrusionOk="0">
                  <a:moveTo>
                    <a:pt x="997" y="1"/>
                  </a:moveTo>
                  <a:lnTo>
                    <a:pt x="0" y="974"/>
                  </a:lnTo>
                  <a:cubicBezTo>
                    <a:pt x="1670" y="3382"/>
                    <a:pt x="4658" y="3577"/>
                    <a:pt x="5583" y="3577"/>
                  </a:cubicBezTo>
                  <a:cubicBezTo>
                    <a:pt x="5762" y="3577"/>
                    <a:pt x="5863" y="3570"/>
                    <a:pt x="5863" y="3570"/>
                  </a:cubicBezTo>
                  <a:cubicBezTo>
                    <a:pt x="2202" y="2295"/>
                    <a:pt x="997" y="1"/>
                    <a:pt x="9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567;p48"/>
            <p:cNvSpPr/>
            <p:nvPr/>
          </p:nvSpPr>
          <p:spPr>
            <a:xfrm>
              <a:off x="1695842" y="2509094"/>
              <a:ext cx="44043" cy="85615"/>
            </a:xfrm>
            <a:custGeom>
              <a:avLst/>
              <a:gdLst/>
              <a:ahLst/>
              <a:cxnLst/>
              <a:rect l="l" t="t" r="r" b="b"/>
              <a:pathLst>
                <a:path w="1693" h="3291" fill="none" extrusionOk="0">
                  <a:moveTo>
                    <a:pt x="1" y="0"/>
                  </a:moveTo>
                  <a:cubicBezTo>
                    <a:pt x="1" y="0"/>
                    <a:pt x="1692" y="1020"/>
                    <a:pt x="487" y="329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568;p48"/>
            <p:cNvSpPr/>
            <p:nvPr/>
          </p:nvSpPr>
          <p:spPr>
            <a:xfrm>
              <a:off x="1680181" y="2583835"/>
              <a:ext cx="71749" cy="22945"/>
            </a:xfrm>
            <a:custGeom>
              <a:avLst/>
              <a:gdLst/>
              <a:ahLst/>
              <a:cxnLst/>
              <a:rect l="l" t="t" r="r" b="b"/>
              <a:pathLst>
                <a:path w="2758" h="882" fill="none" extrusionOk="0">
                  <a:moveTo>
                    <a:pt x="0" y="487"/>
                  </a:moveTo>
                  <a:cubicBezTo>
                    <a:pt x="0" y="487"/>
                    <a:pt x="1576" y="1"/>
                    <a:pt x="2758" y="88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69;p48"/>
            <p:cNvSpPr/>
            <p:nvPr/>
          </p:nvSpPr>
          <p:spPr>
            <a:xfrm>
              <a:off x="1708511" y="2583237"/>
              <a:ext cx="41624" cy="35589"/>
            </a:xfrm>
            <a:custGeom>
              <a:avLst/>
              <a:gdLst/>
              <a:ahLst/>
              <a:cxnLst/>
              <a:rect l="l" t="t" r="r" b="b"/>
              <a:pathLst>
                <a:path w="1600" h="1368" fill="none" extrusionOk="0">
                  <a:moveTo>
                    <a:pt x="1043" y="1368"/>
                  </a:moveTo>
                  <a:cubicBezTo>
                    <a:pt x="487" y="603"/>
                    <a:pt x="0" y="441"/>
                    <a:pt x="0" y="441"/>
                  </a:cubicBezTo>
                  <a:cubicBezTo>
                    <a:pt x="0" y="441"/>
                    <a:pt x="788" y="1"/>
                    <a:pt x="1599" y="256"/>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570;p48"/>
            <p:cNvSpPr/>
            <p:nvPr/>
          </p:nvSpPr>
          <p:spPr>
            <a:xfrm>
              <a:off x="1487852" y="2091709"/>
              <a:ext cx="330417" cy="497745"/>
            </a:xfrm>
            <a:custGeom>
              <a:avLst/>
              <a:gdLst/>
              <a:ahLst/>
              <a:cxnLst/>
              <a:rect l="l" t="t" r="r" b="b"/>
              <a:pathLst>
                <a:path w="12701" h="19133" extrusionOk="0">
                  <a:moveTo>
                    <a:pt x="6222" y="0"/>
                  </a:moveTo>
                  <a:cubicBezTo>
                    <a:pt x="5877" y="0"/>
                    <a:pt x="5518" y="19"/>
                    <a:pt x="5145" y="53"/>
                  </a:cubicBezTo>
                  <a:cubicBezTo>
                    <a:pt x="255" y="517"/>
                    <a:pt x="255" y="4966"/>
                    <a:pt x="139" y="8118"/>
                  </a:cubicBezTo>
                  <a:cubicBezTo>
                    <a:pt x="0" y="11919"/>
                    <a:pt x="765" y="14607"/>
                    <a:pt x="232" y="19080"/>
                  </a:cubicBezTo>
                  <a:cubicBezTo>
                    <a:pt x="232" y="19080"/>
                    <a:pt x="897" y="19133"/>
                    <a:pt x="1910" y="19133"/>
                  </a:cubicBezTo>
                  <a:cubicBezTo>
                    <a:pt x="4191" y="19133"/>
                    <a:pt x="8238" y="18866"/>
                    <a:pt x="10452" y="17133"/>
                  </a:cubicBezTo>
                  <a:cubicBezTo>
                    <a:pt x="11959" y="15951"/>
                    <a:pt x="12700" y="13101"/>
                    <a:pt x="12654" y="11340"/>
                  </a:cubicBezTo>
                  <a:cubicBezTo>
                    <a:pt x="12419" y="2541"/>
                    <a:pt x="10275" y="0"/>
                    <a:pt x="62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571;p48"/>
            <p:cNvSpPr/>
            <p:nvPr/>
          </p:nvSpPr>
          <p:spPr>
            <a:xfrm>
              <a:off x="1556584" y="2354409"/>
              <a:ext cx="260462" cy="234889"/>
            </a:xfrm>
            <a:custGeom>
              <a:avLst/>
              <a:gdLst/>
              <a:ahLst/>
              <a:cxnLst/>
              <a:rect l="l" t="t" r="r" b="b"/>
              <a:pathLst>
                <a:path w="10012" h="9029" extrusionOk="0">
                  <a:moveTo>
                    <a:pt x="6146" y="1"/>
                  </a:moveTo>
                  <a:cubicBezTo>
                    <a:pt x="5789" y="1"/>
                    <a:pt x="5417" y="21"/>
                    <a:pt x="5029" y="60"/>
                  </a:cubicBezTo>
                  <a:cubicBezTo>
                    <a:pt x="139" y="500"/>
                    <a:pt x="139" y="4973"/>
                    <a:pt x="23" y="8101"/>
                  </a:cubicBezTo>
                  <a:cubicBezTo>
                    <a:pt x="23" y="8426"/>
                    <a:pt x="0" y="8727"/>
                    <a:pt x="0" y="9028"/>
                  </a:cubicBezTo>
                  <a:cubicBezTo>
                    <a:pt x="2341" y="8959"/>
                    <a:pt x="5817" y="8588"/>
                    <a:pt x="7810" y="7035"/>
                  </a:cubicBezTo>
                  <a:cubicBezTo>
                    <a:pt x="9270" y="5877"/>
                    <a:pt x="10012" y="3165"/>
                    <a:pt x="10012" y="1404"/>
                  </a:cubicBezTo>
                  <a:cubicBezTo>
                    <a:pt x="9009" y="401"/>
                    <a:pt x="7729" y="1"/>
                    <a:pt x="61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572;p48"/>
            <p:cNvSpPr/>
            <p:nvPr/>
          </p:nvSpPr>
          <p:spPr>
            <a:xfrm>
              <a:off x="1642797" y="2285417"/>
              <a:ext cx="121802" cy="27758"/>
            </a:xfrm>
            <a:custGeom>
              <a:avLst/>
              <a:gdLst/>
              <a:ahLst/>
              <a:cxnLst/>
              <a:rect l="l" t="t" r="r" b="b"/>
              <a:pathLst>
                <a:path w="4682" h="1067" extrusionOk="0">
                  <a:moveTo>
                    <a:pt x="0" y="0"/>
                  </a:moveTo>
                  <a:lnTo>
                    <a:pt x="1020" y="1066"/>
                  </a:lnTo>
                  <a:lnTo>
                    <a:pt x="4682" y="510"/>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573;p48"/>
            <p:cNvSpPr/>
            <p:nvPr/>
          </p:nvSpPr>
          <p:spPr>
            <a:xfrm>
              <a:off x="1542718" y="2226311"/>
              <a:ext cx="71749" cy="35615"/>
            </a:xfrm>
            <a:custGeom>
              <a:avLst/>
              <a:gdLst/>
              <a:ahLst/>
              <a:cxnLst/>
              <a:rect l="l" t="t" r="r" b="b"/>
              <a:pathLst>
                <a:path w="2758" h="1369" fill="none" extrusionOk="0">
                  <a:moveTo>
                    <a:pt x="0" y="1368"/>
                  </a:moveTo>
                  <a:cubicBezTo>
                    <a:pt x="0" y="603"/>
                    <a:pt x="626" y="1"/>
                    <a:pt x="1391" y="1"/>
                  </a:cubicBezTo>
                  <a:cubicBezTo>
                    <a:pt x="2155" y="1"/>
                    <a:pt x="2758" y="603"/>
                    <a:pt x="2758" y="1368"/>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574;p48"/>
            <p:cNvSpPr/>
            <p:nvPr/>
          </p:nvSpPr>
          <p:spPr>
            <a:xfrm>
              <a:off x="1713324" y="2226311"/>
              <a:ext cx="71775" cy="35615"/>
            </a:xfrm>
            <a:custGeom>
              <a:avLst/>
              <a:gdLst/>
              <a:ahLst/>
              <a:cxnLst/>
              <a:rect l="l" t="t" r="r" b="b"/>
              <a:pathLst>
                <a:path w="2759" h="1369" fill="none" extrusionOk="0">
                  <a:moveTo>
                    <a:pt x="1" y="1368"/>
                  </a:moveTo>
                  <a:cubicBezTo>
                    <a:pt x="1" y="603"/>
                    <a:pt x="626" y="1"/>
                    <a:pt x="1391" y="1"/>
                  </a:cubicBezTo>
                  <a:cubicBezTo>
                    <a:pt x="2156" y="1"/>
                    <a:pt x="2759" y="603"/>
                    <a:pt x="2759" y="1368"/>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575;p48"/>
            <p:cNvSpPr/>
            <p:nvPr/>
          </p:nvSpPr>
          <p:spPr>
            <a:xfrm>
              <a:off x="1642797" y="2257061"/>
              <a:ext cx="174248" cy="56114"/>
            </a:xfrm>
            <a:custGeom>
              <a:avLst/>
              <a:gdLst/>
              <a:ahLst/>
              <a:cxnLst/>
              <a:rect l="l" t="t" r="r" b="b"/>
              <a:pathLst>
                <a:path w="6698" h="2157" extrusionOk="0">
                  <a:moveTo>
                    <a:pt x="1738" y="1"/>
                  </a:moveTo>
                  <a:lnTo>
                    <a:pt x="0" y="1090"/>
                  </a:lnTo>
                  <a:lnTo>
                    <a:pt x="6698" y="2156"/>
                  </a:lnTo>
                  <a:lnTo>
                    <a:pt x="17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576;p48"/>
            <p:cNvSpPr/>
            <p:nvPr/>
          </p:nvSpPr>
          <p:spPr>
            <a:xfrm>
              <a:off x="1320836" y="2285417"/>
              <a:ext cx="255051" cy="186241"/>
            </a:xfrm>
            <a:custGeom>
              <a:avLst/>
              <a:gdLst/>
              <a:ahLst/>
              <a:cxnLst/>
              <a:rect l="l" t="t" r="r" b="b"/>
              <a:pathLst>
                <a:path w="9804" h="7159" extrusionOk="0">
                  <a:moveTo>
                    <a:pt x="6582" y="0"/>
                  </a:moveTo>
                  <a:cubicBezTo>
                    <a:pt x="4639" y="1713"/>
                    <a:pt x="2924" y="2120"/>
                    <a:pt x="1733" y="2120"/>
                  </a:cubicBezTo>
                  <a:cubicBezTo>
                    <a:pt x="651" y="2120"/>
                    <a:pt x="1" y="1785"/>
                    <a:pt x="1" y="1785"/>
                  </a:cubicBezTo>
                  <a:lnTo>
                    <a:pt x="1" y="1785"/>
                  </a:lnTo>
                  <a:cubicBezTo>
                    <a:pt x="45" y="5091"/>
                    <a:pt x="2960" y="7159"/>
                    <a:pt x="5406" y="7159"/>
                  </a:cubicBezTo>
                  <a:cubicBezTo>
                    <a:pt x="6816" y="7159"/>
                    <a:pt x="8071" y="6471"/>
                    <a:pt x="8529" y="4936"/>
                  </a:cubicBezTo>
                  <a:cubicBezTo>
                    <a:pt x="9804" y="742"/>
                    <a:pt x="6582" y="0"/>
                    <a:pt x="65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577;p48"/>
            <p:cNvSpPr/>
            <p:nvPr/>
          </p:nvSpPr>
          <p:spPr>
            <a:xfrm>
              <a:off x="1580101" y="2539844"/>
              <a:ext cx="22321" cy="83222"/>
            </a:xfrm>
            <a:custGeom>
              <a:avLst/>
              <a:gdLst/>
              <a:ahLst/>
              <a:cxnLst/>
              <a:rect l="l" t="t" r="r" b="b"/>
              <a:pathLst>
                <a:path w="858" h="3199" fill="none" extrusionOk="0">
                  <a:moveTo>
                    <a:pt x="0" y="0"/>
                  </a:moveTo>
                  <a:cubicBezTo>
                    <a:pt x="0" y="0"/>
                    <a:pt x="93" y="1599"/>
                    <a:pt x="857" y="3198"/>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578;p48"/>
            <p:cNvSpPr/>
            <p:nvPr/>
          </p:nvSpPr>
          <p:spPr>
            <a:xfrm>
              <a:off x="1567432" y="2613986"/>
              <a:ext cx="61525" cy="37410"/>
            </a:xfrm>
            <a:custGeom>
              <a:avLst/>
              <a:gdLst/>
              <a:ahLst/>
              <a:cxnLst/>
              <a:rect l="l" t="t" r="r" b="b"/>
              <a:pathLst>
                <a:path w="2365" h="1438" fill="none" extrusionOk="0">
                  <a:moveTo>
                    <a:pt x="2364" y="1"/>
                  </a:moveTo>
                  <a:cubicBezTo>
                    <a:pt x="2364" y="1"/>
                    <a:pt x="742" y="163"/>
                    <a:pt x="0" y="1437"/>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579;p48"/>
            <p:cNvSpPr/>
            <p:nvPr/>
          </p:nvSpPr>
          <p:spPr>
            <a:xfrm>
              <a:off x="1561995" y="2620620"/>
              <a:ext cx="40427" cy="35589"/>
            </a:xfrm>
            <a:custGeom>
              <a:avLst/>
              <a:gdLst/>
              <a:ahLst/>
              <a:cxnLst/>
              <a:rect l="l" t="t" r="r" b="b"/>
              <a:pathLst>
                <a:path w="1554" h="1368" fill="none" extrusionOk="0">
                  <a:moveTo>
                    <a:pt x="951" y="1368"/>
                  </a:moveTo>
                  <a:cubicBezTo>
                    <a:pt x="1183" y="441"/>
                    <a:pt x="1553" y="93"/>
                    <a:pt x="1553" y="93"/>
                  </a:cubicBezTo>
                  <a:cubicBezTo>
                    <a:pt x="1553" y="93"/>
                    <a:pt x="650" y="0"/>
                    <a:pt x="1" y="557"/>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 name="Google Shape;4580;p48"/>
          <p:cNvGrpSpPr/>
          <p:nvPr/>
        </p:nvGrpSpPr>
        <p:grpSpPr>
          <a:xfrm flipH="1">
            <a:off x="8172400" y="307594"/>
            <a:ext cx="583609" cy="482969"/>
            <a:chOff x="1286080" y="2919949"/>
            <a:chExt cx="727327" cy="590593"/>
          </a:xfrm>
        </p:grpSpPr>
        <p:sp>
          <p:nvSpPr>
            <p:cNvPr id="57" name="Google Shape;4581;p48"/>
            <p:cNvSpPr/>
            <p:nvPr/>
          </p:nvSpPr>
          <p:spPr>
            <a:xfrm>
              <a:off x="1723392" y="3090061"/>
              <a:ext cx="290015" cy="186267"/>
            </a:xfrm>
            <a:custGeom>
              <a:avLst/>
              <a:gdLst/>
              <a:ahLst/>
              <a:cxnLst/>
              <a:rect l="l" t="t" r="r" b="b"/>
              <a:pathLst>
                <a:path w="11148" h="7160" extrusionOk="0">
                  <a:moveTo>
                    <a:pt x="1781" y="1"/>
                  </a:moveTo>
                  <a:cubicBezTo>
                    <a:pt x="712" y="1"/>
                    <a:pt x="1" y="1058"/>
                    <a:pt x="309" y="2187"/>
                  </a:cubicBezTo>
                  <a:cubicBezTo>
                    <a:pt x="633" y="3323"/>
                    <a:pt x="1614" y="3394"/>
                    <a:pt x="1855" y="3394"/>
                  </a:cubicBezTo>
                  <a:cubicBezTo>
                    <a:pt x="1889" y="3394"/>
                    <a:pt x="1908" y="3393"/>
                    <a:pt x="1908" y="3393"/>
                  </a:cubicBezTo>
                  <a:lnTo>
                    <a:pt x="1908" y="3393"/>
                  </a:lnTo>
                  <a:cubicBezTo>
                    <a:pt x="1908" y="3393"/>
                    <a:pt x="888" y="4134"/>
                    <a:pt x="1908" y="5247"/>
                  </a:cubicBezTo>
                  <a:cubicBezTo>
                    <a:pt x="2230" y="5606"/>
                    <a:pt x="2541" y="5728"/>
                    <a:pt x="2816" y="5728"/>
                  </a:cubicBezTo>
                  <a:cubicBezTo>
                    <a:pt x="3409" y="5728"/>
                    <a:pt x="3832" y="5154"/>
                    <a:pt x="3832" y="5154"/>
                  </a:cubicBezTo>
                  <a:lnTo>
                    <a:pt x="3832" y="5154"/>
                  </a:lnTo>
                  <a:cubicBezTo>
                    <a:pt x="3832" y="5154"/>
                    <a:pt x="3415" y="6058"/>
                    <a:pt x="4295" y="6637"/>
                  </a:cubicBezTo>
                  <a:cubicBezTo>
                    <a:pt x="4480" y="6763"/>
                    <a:pt x="4649" y="6813"/>
                    <a:pt x="4802" y="6813"/>
                  </a:cubicBezTo>
                  <a:cubicBezTo>
                    <a:pt x="5376" y="6813"/>
                    <a:pt x="5709" y="6104"/>
                    <a:pt x="5709" y="6104"/>
                  </a:cubicBezTo>
                  <a:cubicBezTo>
                    <a:pt x="5709" y="6104"/>
                    <a:pt x="5732" y="6869"/>
                    <a:pt x="6520" y="7124"/>
                  </a:cubicBezTo>
                  <a:cubicBezTo>
                    <a:pt x="6598" y="7148"/>
                    <a:pt x="6671" y="7159"/>
                    <a:pt x="6740" y="7159"/>
                  </a:cubicBezTo>
                  <a:cubicBezTo>
                    <a:pt x="7394" y="7159"/>
                    <a:pt x="7679" y="6174"/>
                    <a:pt x="7679" y="6174"/>
                  </a:cubicBezTo>
                  <a:cubicBezTo>
                    <a:pt x="7679" y="6174"/>
                    <a:pt x="7921" y="6880"/>
                    <a:pt x="8613" y="6880"/>
                  </a:cubicBezTo>
                  <a:cubicBezTo>
                    <a:pt x="8662" y="6880"/>
                    <a:pt x="8714" y="6877"/>
                    <a:pt x="8768" y="6869"/>
                  </a:cubicBezTo>
                  <a:cubicBezTo>
                    <a:pt x="9602" y="6753"/>
                    <a:pt x="9602" y="5849"/>
                    <a:pt x="9602" y="5849"/>
                  </a:cubicBezTo>
                  <a:cubicBezTo>
                    <a:pt x="9736" y="5928"/>
                    <a:pt x="9885" y="5968"/>
                    <a:pt x="10024" y="5968"/>
                  </a:cubicBezTo>
                  <a:cubicBezTo>
                    <a:pt x="10699" y="5968"/>
                    <a:pt x="11147" y="5021"/>
                    <a:pt x="8629" y="3022"/>
                  </a:cubicBezTo>
                  <a:cubicBezTo>
                    <a:pt x="5616" y="611"/>
                    <a:pt x="2209" y="55"/>
                    <a:pt x="2209" y="55"/>
                  </a:cubicBezTo>
                  <a:cubicBezTo>
                    <a:pt x="2062" y="18"/>
                    <a:pt x="1919" y="1"/>
                    <a:pt x="17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582;p48"/>
            <p:cNvSpPr/>
            <p:nvPr/>
          </p:nvSpPr>
          <p:spPr>
            <a:xfrm>
              <a:off x="1595762" y="3400784"/>
              <a:ext cx="66338" cy="68133"/>
            </a:xfrm>
            <a:custGeom>
              <a:avLst/>
              <a:gdLst/>
              <a:ahLst/>
              <a:cxnLst/>
              <a:rect l="l" t="t" r="r" b="b"/>
              <a:pathLst>
                <a:path w="2550" h="2619" fill="none" extrusionOk="0">
                  <a:moveTo>
                    <a:pt x="2133" y="0"/>
                  </a:moveTo>
                  <a:cubicBezTo>
                    <a:pt x="2133" y="0"/>
                    <a:pt x="2550" y="1993"/>
                    <a:pt x="1" y="2619"/>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583;p48"/>
            <p:cNvSpPr/>
            <p:nvPr/>
          </p:nvSpPr>
          <p:spPr>
            <a:xfrm>
              <a:off x="1574664" y="3449016"/>
              <a:ext cx="41624" cy="61525"/>
            </a:xfrm>
            <a:custGeom>
              <a:avLst/>
              <a:gdLst/>
              <a:ahLst/>
              <a:cxnLst/>
              <a:rect l="l" t="t" r="r" b="b"/>
              <a:pathLst>
                <a:path w="1600" h="2365" fill="none" extrusionOk="0">
                  <a:moveTo>
                    <a:pt x="0" y="0"/>
                  </a:moveTo>
                  <a:cubicBezTo>
                    <a:pt x="0" y="0"/>
                    <a:pt x="1437" y="858"/>
                    <a:pt x="1600" y="2364"/>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584;p48"/>
            <p:cNvSpPr/>
            <p:nvPr/>
          </p:nvSpPr>
          <p:spPr>
            <a:xfrm>
              <a:off x="1595762" y="3468891"/>
              <a:ext cx="31972" cy="37410"/>
            </a:xfrm>
            <a:custGeom>
              <a:avLst/>
              <a:gdLst/>
              <a:ahLst/>
              <a:cxnLst/>
              <a:rect l="l" t="t" r="r" b="b"/>
              <a:pathLst>
                <a:path w="1229" h="1438" fill="none" extrusionOk="0">
                  <a:moveTo>
                    <a:pt x="24" y="1438"/>
                  </a:moveTo>
                  <a:cubicBezTo>
                    <a:pt x="209" y="488"/>
                    <a:pt x="1" y="1"/>
                    <a:pt x="1" y="1"/>
                  </a:cubicBezTo>
                  <a:cubicBezTo>
                    <a:pt x="1" y="1"/>
                    <a:pt x="881" y="302"/>
                    <a:pt x="1229" y="1090"/>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585;p48"/>
            <p:cNvSpPr/>
            <p:nvPr/>
          </p:nvSpPr>
          <p:spPr>
            <a:xfrm>
              <a:off x="1436004" y="2919949"/>
              <a:ext cx="445559" cy="518401"/>
            </a:xfrm>
            <a:custGeom>
              <a:avLst/>
              <a:gdLst/>
              <a:ahLst/>
              <a:cxnLst/>
              <a:rect l="l" t="t" r="r" b="b"/>
              <a:pathLst>
                <a:path w="17127" h="19927" extrusionOk="0">
                  <a:moveTo>
                    <a:pt x="8190" y="1"/>
                  </a:moveTo>
                  <a:cubicBezTo>
                    <a:pt x="3577" y="1"/>
                    <a:pt x="2745" y="4414"/>
                    <a:pt x="2040" y="7568"/>
                  </a:cubicBezTo>
                  <a:cubicBezTo>
                    <a:pt x="1159" y="11531"/>
                    <a:pt x="1437" y="14543"/>
                    <a:pt x="0" y="19155"/>
                  </a:cubicBezTo>
                  <a:cubicBezTo>
                    <a:pt x="0" y="19155"/>
                    <a:pt x="2691" y="19927"/>
                    <a:pt x="5641" y="19927"/>
                  </a:cubicBezTo>
                  <a:cubicBezTo>
                    <a:pt x="7263" y="19927"/>
                    <a:pt x="8963" y="19693"/>
                    <a:pt x="10336" y="18970"/>
                  </a:cubicBezTo>
                  <a:cubicBezTo>
                    <a:pt x="12144" y="18043"/>
                    <a:pt x="13836" y="16560"/>
                    <a:pt x="14624" y="13408"/>
                  </a:cubicBezTo>
                  <a:cubicBezTo>
                    <a:pt x="17127" y="3466"/>
                    <a:pt x="14021" y="499"/>
                    <a:pt x="8923" y="36"/>
                  </a:cubicBezTo>
                  <a:cubicBezTo>
                    <a:pt x="8668" y="12"/>
                    <a:pt x="8424" y="1"/>
                    <a:pt x="8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586;p48"/>
            <p:cNvSpPr/>
            <p:nvPr/>
          </p:nvSpPr>
          <p:spPr>
            <a:xfrm>
              <a:off x="1561396" y="3150858"/>
              <a:ext cx="273756" cy="287310"/>
            </a:xfrm>
            <a:custGeom>
              <a:avLst/>
              <a:gdLst/>
              <a:ahLst/>
              <a:cxnLst/>
              <a:rect l="l" t="t" r="r" b="b"/>
              <a:pathLst>
                <a:path w="10523" h="11044" extrusionOk="0">
                  <a:moveTo>
                    <a:pt x="6707" y="1"/>
                  </a:moveTo>
                  <a:cubicBezTo>
                    <a:pt x="2094" y="1"/>
                    <a:pt x="1263" y="4414"/>
                    <a:pt x="557" y="7568"/>
                  </a:cubicBezTo>
                  <a:cubicBezTo>
                    <a:pt x="279" y="8773"/>
                    <a:pt x="116" y="9908"/>
                    <a:pt x="1" y="11021"/>
                  </a:cubicBezTo>
                  <a:cubicBezTo>
                    <a:pt x="297" y="11036"/>
                    <a:pt x="598" y="11044"/>
                    <a:pt x="901" y="11044"/>
                  </a:cubicBezTo>
                  <a:cubicBezTo>
                    <a:pt x="2496" y="11044"/>
                    <a:pt x="4153" y="10814"/>
                    <a:pt x="5516" y="10094"/>
                  </a:cubicBezTo>
                  <a:cubicBezTo>
                    <a:pt x="7324" y="9167"/>
                    <a:pt x="9016" y="7684"/>
                    <a:pt x="9804" y="4532"/>
                  </a:cubicBezTo>
                  <a:cubicBezTo>
                    <a:pt x="10151" y="3141"/>
                    <a:pt x="10383" y="1890"/>
                    <a:pt x="10522" y="777"/>
                  </a:cubicBezTo>
                  <a:cubicBezTo>
                    <a:pt x="9618" y="360"/>
                    <a:pt x="8575" y="129"/>
                    <a:pt x="7440" y="36"/>
                  </a:cubicBezTo>
                  <a:cubicBezTo>
                    <a:pt x="7185" y="12"/>
                    <a:pt x="6941" y="1"/>
                    <a:pt x="67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587;p48"/>
            <p:cNvSpPr/>
            <p:nvPr/>
          </p:nvSpPr>
          <p:spPr>
            <a:xfrm>
              <a:off x="1286080" y="3090061"/>
              <a:ext cx="290536" cy="186267"/>
            </a:xfrm>
            <a:custGeom>
              <a:avLst/>
              <a:gdLst/>
              <a:ahLst/>
              <a:cxnLst/>
              <a:rect l="l" t="t" r="r" b="b"/>
              <a:pathLst>
                <a:path w="11168" h="7160" extrusionOk="0">
                  <a:moveTo>
                    <a:pt x="9383" y="1"/>
                  </a:moveTo>
                  <a:cubicBezTo>
                    <a:pt x="9247" y="1"/>
                    <a:pt x="9106" y="18"/>
                    <a:pt x="8961" y="55"/>
                  </a:cubicBezTo>
                  <a:cubicBezTo>
                    <a:pt x="8961" y="55"/>
                    <a:pt x="5555" y="611"/>
                    <a:pt x="2519" y="3022"/>
                  </a:cubicBezTo>
                  <a:cubicBezTo>
                    <a:pt x="0" y="5021"/>
                    <a:pt x="464" y="5968"/>
                    <a:pt x="1132" y="5968"/>
                  </a:cubicBezTo>
                  <a:cubicBezTo>
                    <a:pt x="1269" y="5968"/>
                    <a:pt x="1415" y="5928"/>
                    <a:pt x="1545" y="5849"/>
                  </a:cubicBezTo>
                  <a:cubicBezTo>
                    <a:pt x="1545" y="5849"/>
                    <a:pt x="1568" y="6753"/>
                    <a:pt x="2380" y="6869"/>
                  </a:cubicBezTo>
                  <a:cubicBezTo>
                    <a:pt x="2435" y="6877"/>
                    <a:pt x="2488" y="6880"/>
                    <a:pt x="2539" y="6880"/>
                  </a:cubicBezTo>
                  <a:cubicBezTo>
                    <a:pt x="3250" y="6880"/>
                    <a:pt x="3492" y="6174"/>
                    <a:pt x="3492" y="6174"/>
                  </a:cubicBezTo>
                  <a:cubicBezTo>
                    <a:pt x="3492" y="6174"/>
                    <a:pt x="3776" y="7159"/>
                    <a:pt x="4431" y="7159"/>
                  </a:cubicBezTo>
                  <a:cubicBezTo>
                    <a:pt x="4500" y="7159"/>
                    <a:pt x="4573" y="7148"/>
                    <a:pt x="4651" y="7124"/>
                  </a:cubicBezTo>
                  <a:cubicBezTo>
                    <a:pt x="5439" y="6869"/>
                    <a:pt x="5462" y="6104"/>
                    <a:pt x="5462" y="6104"/>
                  </a:cubicBezTo>
                  <a:cubicBezTo>
                    <a:pt x="5462" y="6104"/>
                    <a:pt x="5780" y="6813"/>
                    <a:pt x="6360" y="6813"/>
                  </a:cubicBezTo>
                  <a:cubicBezTo>
                    <a:pt x="6514" y="6813"/>
                    <a:pt x="6686" y="6763"/>
                    <a:pt x="6876" y="6637"/>
                  </a:cubicBezTo>
                  <a:cubicBezTo>
                    <a:pt x="7756" y="6058"/>
                    <a:pt x="7339" y="5154"/>
                    <a:pt x="7339" y="5154"/>
                  </a:cubicBezTo>
                  <a:lnTo>
                    <a:pt x="7339" y="5154"/>
                  </a:lnTo>
                  <a:cubicBezTo>
                    <a:pt x="7339" y="5154"/>
                    <a:pt x="7762" y="5728"/>
                    <a:pt x="8355" y="5728"/>
                  </a:cubicBezTo>
                  <a:cubicBezTo>
                    <a:pt x="8629" y="5728"/>
                    <a:pt x="8940" y="5606"/>
                    <a:pt x="9263" y="5247"/>
                  </a:cubicBezTo>
                  <a:cubicBezTo>
                    <a:pt x="10259" y="4134"/>
                    <a:pt x="9263" y="3393"/>
                    <a:pt x="9263" y="3393"/>
                  </a:cubicBezTo>
                  <a:lnTo>
                    <a:pt x="9263" y="3393"/>
                  </a:lnTo>
                  <a:cubicBezTo>
                    <a:pt x="9263" y="3393"/>
                    <a:pt x="9282" y="3394"/>
                    <a:pt x="9316" y="3394"/>
                  </a:cubicBezTo>
                  <a:cubicBezTo>
                    <a:pt x="9556" y="3394"/>
                    <a:pt x="10534" y="3323"/>
                    <a:pt x="10838" y="2187"/>
                  </a:cubicBezTo>
                  <a:cubicBezTo>
                    <a:pt x="11167" y="1058"/>
                    <a:pt x="10440" y="1"/>
                    <a:pt x="93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588;p48"/>
            <p:cNvSpPr/>
            <p:nvPr/>
          </p:nvSpPr>
          <p:spPr>
            <a:xfrm>
              <a:off x="1477602" y="3409811"/>
              <a:ext cx="71151" cy="52472"/>
            </a:xfrm>
            <a:custGeom>
              <a:avLst/>
              <a:gdLst/>
              <a:ahLst/>
              <a:cxnLst/>
              <a:rect l="l" t="t" r="r" b="b"/>
              <a:pathLst>
                <a:path w="2735" h="2017" fill="none" extrusionOk="0">
                  <a:moveTo>
                    <a:pt x="2735" y="1"/>
                  </a:moveTo>
                  <a:cubicBezTo>
                    <a:pt x="2735" y="1"/>
                    <a:pt x="2642" y="2017"/>
                    <a:pt x="0" y="1994"/>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589;p48"/>
            <p:cNvSpPr/>
            <p:nvPr/>
          </p:nvSpPr>
          <p:spPr>
            <a:xfrm>
              <a:off x="1462513" y="3437543"/>
              <a:ext cx="30776" cy="69356"/>
            </a:xfrm>
            <a:custGeom>
              <a:avLst/>
              <a:gdLst/>
              <a:ahLst/>
              <a:cxnLst/>
              <a:rect l="l" t="t" r="r" b="b"/>
              <a:pathLst>
                <a:path w="1183" h="2666" fill="none" extrusionOk="0">
                  <a:moveTo>
                    <a:pt x="1" y="1"/>
                  </a:moveTo>
                  <a:cubicBezTo>
                    <a:pt x="1" y="1"/>
                    <a:pt x="1183" y="1183"/>
                    <a:pt x="928" y="2666"/>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590;p48"/>
            <p:cNvSpPr/>
            <p:nvPr/>
          </p:nvSpPr>
          <p:spPr>
            <a:xfrm>
              <a:off x="1468549" y="3461659"/>
              <a:ext cx="33195" cy="36811"/>
            </a:xfrm>
            <a:custGeom>
              <a:avLst/>
              <a:gdLst/>
              <a:ahLst/>
              <a:cxnLst/>
              <a:rect l="l" t="t" r="r" b="b"/>
              <a:pathLst>
                <a:path w="1276" h="1415" fill="none" extrusionOk="0">
                  <a:moveTo>
                    <a:pt x="1" y="1415"/>
                  </a:moveTo>
                  <a:cubicBezTo>
                    <a:pt x="418" y="534"/>
                    <a:pt x="348" y="1"/>
                    <a:pt x="348" y="1"/>
                  </a:cubicBezTo>
                  <a:cubicBezTo>
                    <a:pt x="348" y="1"/>
                    <a:pt x="1113" y="511"/>
                    <a:pt x="1275" y="1368"/>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591;p48"/>
            <p:cNvSpPr/>
            <p:nvPr/>
          </p:nvSpPr>
          <p:spPr>
            <a:xfrm>
              <a:off x="1791109" y="3027573"/>
              <a:ext cx="24142" cy="17508"/>
            </a:xfrm>
            <a:custGeom>
              <a:avLst/>
              <a:gdLst/>
              <a:ahLst/>
              <a:cxnLst/>
              <a:rect l="l" t="t" r="r" b="b"/>
              <a:pathLst>
                <a:path w="928" h="673" fill="none" extrusionOk="0">
                  <a:moveTo>
                    <a:pt x="927" y="325"/>
                  </a:moveTo>
                  <a:cubicBezTo>
                    <a:pt x="811" y="93"/>
                    <a:pt x="557" y="1"/>
                    <a:pt x="325" y="93"/>
                  </a:cubicBezTo>
                  <a:cubicBezTo>
                    <a:pt x="116" y="186"/>
                    <a:pt x="0" y="464"/>
                    <a:pt x="116" y="673"/>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592;p48"/>
            <p:cNvSpPr/>
            <p:nvPr/>
          </p:nvSpPr>
          <p:spPr>
            <a:xfrm>
              <a:off x="1736842" y="3100519"/>
              <a:ext cx="98311" cy="26873"/>
            </a:xfrm>
            <a:custGeom>
              <a:avLst/>
              <a:gdLst/>
              <a:ahLst/>
              <a:cxnLst/>
              <a:rect l="l" t="t" r="r" b="b"/>
              <a:pathLst>
                <a:path w="3779" h="1033" extrusionOk="0">
                  <a:moveTo>
                    <a:pt x="3778" y="1"/>
                  </a:moveTo>
                  <a:lnTo>
                    <a:pt x="1" y="325"/>
                  </a:lnTo>
                  <a:cubicBezTo>
                    <a:pt x="537" y="848"/>
                    <a:pt x="1088" y="1032"/>
                    <a:pt x="1598" y="1032"/>
                  </a:cubicBezTo>
                  <a:cubicBezTo>
                    <a:pt x="2804" y="1032"/>
                    <a:pt x="3778" y="1"/>
                    <a:pt x="37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593;p48"/>
            <p:cNvSpPr/>
            <p:nvPr/>
          </p:nvSpPr>
          <p:spPr>
            <a:xfrm>
              <a:off x="1736842" y="3052573"/>
              <a:ext cx="133873" cy="59548"/>
            </a:xfrm>
            <a:custGeom>
              <a:avLst/>
              <a:gdLst/>
              <a:ahLst/>
              <a:cxnLst/>
              <a:rect l="l" t="t" r="r" b="b"/>
              <a:pathLst>
                <a:path w="5146" h="2289" extrusionOk="0">
                  <a:moveTo>
                    <a:pt x="1998" y="1"/>
                  </a:moveTo>
                  <a:cubicBezTo>
                    <a:pt x="1800" y="1"/>
                    <a:pt x="1559" y="34"/>
                    <a:pt x="1275" y="129"/>
                  </a:cubicBezTo>
                  <a:cubicBezTo>
                    <a:pt x="1275" y="129"/>
                    <a:pt x="1113" y="1311"/>
                    <a:pt x="1" y="2168"/>
                  </a:cubicBezTo>
                  <a:cubicBezTo>
                    <a:pt x="1" y="2168"/>
                    <a:pt x="479" y="2289"/>
                    <a:pt x="1240" y="2289"/>
                  </a:cubicBezTo>
                  <a:cubicBezTo>
                    <a:pt x="2214" y="2289"/>
                    <a:pt x="3650" y="2092"/>
                    <a:pt x="5145" y="1195"/>
                  </a:cubicBezTo>
                  <a:cubicBezTo>
                    <a:pt x="5145" y="1195"/>
                    <a:pt x="3500" y="940"/>
                    <a:pt x="2712" y="198"/>
                  </a:cubicBezTo>
                  <a:cubicBezTo>
                    <a:pt x="2712" y="198"/>
                    <a:pt x="2479" y="1"/>
                    <a:pt x="1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594;p48"/>
            <p:cNvSpPr/>
            <p:nvPr/>
          </p:nvSpPr>
          <p:spPr>
            <a:xfrm>
              <a:off x="1701877" y="3032412"/>
              <a:ext cx="35589" cy="23518"/>
            </a:xfrm>
            <a:custGeom>
              <a:avLst/>
              <a:gdLst/>
              <a:ahLst/>
              <a:cxnLst/>
              <a:rect l="l" t="t" r="r" b="b"/>
              <a:pathLst>
                <a:path w="1368" h="904" fill="none" extrusionOk="0">
                  <a:moveTo>
                    <a:pt x="1275" y="904"/>
                  </a:moveTo>
                  <a:cubicBezTo>
                    <a:pt x="1368" y="556"/>
                    <a:pt x="1159" y="209"/>
                    <a:pt x="788" y="93"/>
                  </a:cubicBezTo>
                  <a:cubicBezTo>
                    <a:pt x="441" y="0"/>
                    <a:pt x="93" y="209"/>
                    <a:pt x="0" y="580"/>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4772;p52"/>
          <p:cNvGrpSpPr/>
          <p:nvPr/>
        </p:nvGrpSpPr>
        <p:grpSpPr>
          <a:xfrm>
            <a:off x="7943368" y="3861473"/>
            <a:ext cx="1183451" cy="1107177"/>
            <a:chOff x="5797400" y="1777550"/>
            <a:chExt cx="1612981" cy="2358931"/>
          </a:xfrm>
        </p:grpSpPr>
        <p:sp>
          <p:nvSpPr>
            <p:cNvPr id="72" name="Google Shape;4773;p52"/>
            <p:cNvSpPr/>
            <p:nvPr/>
          </p:nvSpPr>
          <p:spPr>
            <a:xfrm>
              <a:off x="5850207" y="3860889"/>
              <a:ext cx="1223071" cy="275592"/>
            </a:xfrm>
            <a:custGeom>
              <a:avLst/>
              <a:gdLst/>
              <a:ahLst/>
              <a:cxnLst/>
              <a:rect l="l" t="t" r="r" b="b"/>
              <a:pathLst>
                <a:path w="20752" h="4676" extrusionOk="0">
                  <a:moveTo>
                    <a:pt x="10947" y="1"/>
                  </a:moveTo>
                  <a:cubicBezTo>
                    <a:pt x="6142" y="1"/>
                    <a:pt x="0" y="481"/>
                    <a:pt x="5374" y="3839"/>
                  </a:cubicBezTo>
                  <a:cubicBezTo>
                    <a:pt x="6308" y="4434"/>
                    <a:pt x="7502" y="4675"/>
                    <a:pt x="8771" y="4675"/>
                  </a:cubicBezTo>
                  <a:cubicBezTo>
                    <a:pt x="14099" y="4675"/>
                    <a:pt x="20752" y="416"/>
                    <a:pt x="15025" y="78"/>
                  </a:cubicBezTo>
                  <a:lnTo>
                    <a:pt x="15249" y="78"/>
                  </a:lnTo>
                  <a:cubicBezTo>
                    <a:pt x="15171" y="78"/>
                    <a:pt x="15079" y="77"/>
                    <a:pt x="14974" y="75"/>
                  </a:cubicBezTo>
                  <a:lnTo>
                    <a:pt x="14974" y="75"/>
                  </a:lnTo>
                  <a:cubicBezTo>
                    <a:pt x="14751" y="63"/>
                    <a:pt x="14510" y="56"/>
                    <a:pt x="14250" y="56"/>
                  </a:cubicBezTo>
                  <a:cubicBezTo>
                    <a:pt x="14238" y="56"/>
                    <a:pt x="14226" y="56"/>
                    <a:pt x="14214" y="56"/>
                  </a:cubicBezTo>
                  <a:lnTo>
                    <a:pt x="14214" y="56"/>
                  </a:lnTo>
                  <a:cubicBezTo>
                    <a:pt x="13370" y="34"/>
                    <a:pt x="12204" y="1"/>
                    <a:pt x="10947" y="1"/>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774;p52"/>
            <p:cNvSpPr/>
            <p:nvPr/>
          </p:nvSpPr>
          <p:spPr>
            <a:xfrm>
              <a:off x="6000613" y="2197059"/>
              <a:ext cx="983962" cy="1783920"/>
            </a:xfrm>
            <a:custGeom>
              <a:avLst/>
              <a:gdLst/>
              <a:ahLst/>
              <a:cxnLst/>
              <a:rect l="l" t="t" r="r" b="b"/>
              <a:pathLst>
                <a:path w="16695" h="30268" extrusionOk="0">
                  <a:moveTo>
                    <a:pt x="7979" y="21694"/>
                  </a:moveTo>
                  <a:cubicBezTo>
                    <a:pt x="8888" y="18920"/>
                    <a:pt x="10518" y="16710"/>
                    <a:pt x="12478" y="14641"/>
                  </a:cubicBezTo>
                  <a:cubicBezTo>
                    <a:pt x="12305" y="14358"/>
                    <a:pt x="12149" y="14123"/>
                    <a:pt x="12008" y="13873"/>
                  </a:cubicBezTo>
                  <a:cubicBezTo>
                    <a:pt x="11819" y="13512"/>
                    <a:pt x="11616" y="13152"/>
                    <a:pt x="11475" y="12760"/>
                  </a:cubicBezTo>
                  <a:cubicBezTo>
                    <a:pt x="11349" y="12415"/>
                    <a:pt x="11208" y="11945"/>
                    <a:pt x="11647" y="11772"/>
                  </a:cubicBezTo>
                  <a:cubicBezTo>
                    <a:pt x="11866" y="11694"/>
                    <a:pt x="12305" y="11882"/>
                    <a:pt x="12525" y="12070"/>
                  </a:cubicBezTo>
                  <a:cubicBezTo>
                    <a:pt x="12964" y="12509"/>
                    <a:pt x="13324" y="13026"/>
                    <a:pt x="13794" y="13606"/>
                  </a:cubicBezTo>
                  <a:cubicBezTo>
                    <a:pt x="14703" y="13246"/>
                    <a:pt x="15409" y="12242"/>
                    <a:pt x="16694" y="12274"/>
                  </a:cubicBezTo>
                  <a:cubicBezTo>
                    <a:pt x="16459" y="12509"/>
                    <a:pt x="16271" y="12791"/>
                    <a:pt x="16004" y="12979"/>
                  </a:cubicBezTo>
                  <a:cubicBezTo>
                    <a:pt x="15017" y="13716"/>
                    <a:pt x="13998" y="14421"/>
                    <a:pt x="13011" y="15173"/>
                  </a:cubicBezTo>
                  <a:cubicBezTo>
                    <a:pt x="11866" y="16067"/>
                    <a:pt x="11083" y="17258"/>
                    <a:pt x="10362" y="18496"/>
                  </a:cubicBezTo>
                  <a:cubicBezTo>
                    <a:pt x="9437" y="20111"/>
                    <a:pt x="8888" y="21866"/>
                    <a:pt x="8418" y="23638"/>
                  </a:cubicBezTo>
                  <a:cubicBezTo>
                    <a:pt x="8324" y="23951"/>
                    <a:pt x="8308" y="24296"/>
                    <a:pt x="8261" y="24609"/>
                  </a:cubicBezTo>
                  <a:cubicBezTo>
                    <a:pt x="9076" y="23246"/>
                    <a:pt x="9891" y="21882"/>
                    <a:pt x="10691" y="20518"/>
                  </a:cubicBezTo>
                  <a:cubicBezTo>
                    <a:pt x="11537" y="19061"/>
                    <a:pt x="12713" y="18026"/>
                    <a:pt x="14359" y="17556"/>
                  </a:cubicBezTo>
                  <a:cubicBezTo>
                    <a:pt x="14829" y="17415"/>
                    <a:pt x="15268" y="17305"/>
                    <a:pt x="15597" y="17713"/>
                  </a:cubicBezTo>
                  <a:cubicBezTo>
                    <a:pt x="15973" y="18152"/>
                    <a:pt x="15801" y="18622"/>
                    <a:pt x="15487" y="19045"/>
                  </a:cubicBezTo>
                  <a:cubicBezTo>
                    <a:pt x="14735" y="20064"/>
                    <a:pt x="14029" y="21161"/>
                    <a:pt x="13183" y="22086"/>
                  </a:cubicBezTo>
                  <a:cubicBezTo>
                    <a:pt x="11224" y="24218"/>
                    <a:pt x="9907" y="26757"/>
                    <a:pt x="8449" y="29202"/>
                  </a:cubicBezTo>
                  <a:cubicBezTo>
                    <a:pt x="8261" y="29500"/>
                    <a:pt x="8011" y="29766"/>
                    <a:pt x="7728" y="29986"/>
                  </a:cubicBezTo>
                  <a:cubicBezTo>
                    <a:pt x="7337" y="30268"/>
                    <a:pt x="6976" y="30189"/>
                    <a:pt x="6647" y="29813"/>
                  </a:cubicBezTo>
                  <a:cubicBezTo>
                    <a:pt x="5675" y="28716"/>
                    <a:pt x="4703" y="27635"/>
                    <a:pt x="3700" y="26569"/>
                  </a:cubicBezTo>
                  <a:cubicBezTo>
                    <a:pt x="3136" y="25973"/>
                    <a:pt x="2493" y="25440"/>
                    <a:pt x="1929" y="24829"/>
                  </a:cubicBezTo>
                  <a:cubicBezTo>
                    <a:pt x="1145" y="23982"/>
                    <a:pt x="252" y="23199"/>
                    <a:pt x="48" y="21960"/>
                  </a:cubicBezTo>
                  <a:cubicBezTo>
                    <a:pt x="1" y="21663"/>
                    <a:pt x="17" y="21130"/>
                    <a:pt x="158" y="21067"/>
                  </a:cubicBezTo>
                  <a:cubicBezTo>
                    <a:pt x="471" y="20848"/>
                    <a:pt x="910" y="20942"/>
                    <a:pt x="1177" y="21098"/>
                  </a:cubicBezTo>
                  <a:cubicBezTo>
                    <a:pt x="2948" y="22164"/>
                    <a:pt x="4343" y="23622"/>
                    <a:pt x="5424" y="25377"/>
                  </a:cubicBezTo>
                  <a:cubicBezTo>
                    <a:pt x="5706" y="25848"/>
                    <a:pt x="5957" y="26349"/>
                    <a:pt x="6380" y="26788"/>
                  </a:cubicBezTo>
                  <a:cubicBezTo>
                    <a:pt x="6318" y="26584"/>
                    <a:pt x="6255" y="26365"/>
                    <a:pt x="6161" y="26177"/>
                  </a:cubicBezTo>
                  <a:cubicBezTo>
                    <a:pt x="5393" y="24562"/>
                    <a:pt x="4641" y="22917"/>
                    <a:pt x="3810" y="21318"/>
                  </a:cubicBezTo>
                  <a:cubicBezTo>
                    <a:pt x="3387" y="20487"/>
                    <a:pt x="2791" y="19750"/>
                    <a:pt x="2321" y="18935"/>
                  </a:cubicBezTo>
                  <a:cubicBezTo>
                    <a:pt x="2086" y="18512"/>
                    <a:pt x="1913" y="18042"/>
                    <a:pt x="1819" y="17572"/>
                  </a:cubicBezTo>
                  <a:cubicBezTo>
                    <a:pt x="1678" y="16851"/>
                    <a:pt x="2180" y="16365"/>
                    <a:pt x="2869" y="16616"/>
                  </a:cubicBezTo>
                  <a:cubicBezTo>
                    <a:pt x="3402" y="16819"/>
                    <a:pt x="3967" y="17148"/>
                    <a:pt x="4311" y="17587"/>
                  </a:cubicBezTo>
                  <a:cubicBezTo>
                    <a:pt x="4829" y="18261"/>
                    <a:pt x="5221" y="19061"/>
                    <a:pt x="5550" y="19844"/>
                  </a:cubicBezTo>
                  <a:cubicBezTo>
                    <a:pt x="6083" y="21067"/>
                    <a:pt x="6521" y="22337"/>
                    <a:pt x="6976" y="23528"/>
                  </a:cubicBezTo>
                  <a:cubicBezTo>
                    <a:pt x="7791" y="20644"/>
                    <a:pt x="6427" y="14029"/>
                    <a:pt x="4123" y="9907"/>
                  </a:cubicBezTo>
                  <a:cubicBezTo>
                    <a:pt x="3622" y="9985"/>
                    <a:pt x="3120" y="10095"/>
                    <a:pt x="2603" y="10126"/>
                  </a:cubicBezTo>
                  <a:cubicBezTo>
                    <a:pt x="2086" y="10158"/>
                    <a:pt x="1412" y="10299"/>
                    <a:pt x="1035" y="10126"/>
                  </a:cubicBezTo>
                  <a:cubicBezTo>
                    <a:pt x="471" y="9515"/>
                    <a:pt x="1192" y="9311"/>
                    <a:pt x="3590" y="8637"/>
                  </a:cubicBezTo>
                  <a:cubicBezTo>
                    <a:pt x="3261" y="8230"/>
                    <a:pt x="2979" y="7854"/>
                    <a:pt x="2650" y="7524"/>
                  </a:cubicBezTo>
                  <a:cubicBezTo>
                    <a:pt x="2336" y="7180"/>
                    <a:pt x="1804" y="6992"/>
                    <a:pt x="1898" y="6396"/>
                  </a:cubicBezTo>
                  <a:cubicBezTo>
                    <a:pt x="2321" y="6129"/>
                    <a:pt x="2634" y="6302"/>
                    <a:pt x="2885" y="6615"/>
                  </a:cubicBezTo>
                  <a:cubicBezTo>
                    <a:pt x="3371" y="7242"/>
                    <a:pt x="3935" y="7822"/>
                    <a:pt x="4280" y="8512"/>
                  </a:cubicBezTo>
                  <a:cubicBezTo>
                    <a:pt x="5456" y="10847"/>
                    <a:pt x="6631" y="13199"/>
                    <a:pt x="7274" y="16020"/>
                  </a:cubicBezTo>
                  <a:cubicBezTo>
                    <a:pt x="7822" y="13120"/>
                    <a:pt x="8277" y="10456"/>
                    <a:pt x="8841" y="7822"/>
                  </a:cubicBezTo>
                  <a:cubicBezTo>
                    <a:pt x="9406" y="5205"/>
                    <a:pt x="9923" y="2587"/>
                    <a:pt x="10754" y="1"/>
                  </a:cubicBezTo>
                  <a:cubicBezTo>
                    <a:pt x="11224" y="252"/>
                    <a:pt x="11114" y="596"/>
                    <a:pt x="11051" y="926"/>
                  </a:cubicBezTo>
                  <a:cubicBezTo>
                    <a:pt x="10816" y="2148"/>
                    <a:pt x="10581" y="3355"/>
                    <a:pt x="10362" y="4578"/>
                  </a:cubicBezTo>
                  <a:cubicBezTo>
                    <a:pt x="10315" y="4813"/>
                    <a:pt x="10315" y="5079"/>
                    <a:pt x="10283" y="5377"/>
                  </a:cubicBezTo>
                  <a:cubicBezTo>
                    <a:pt x="11177" y="5173"/>
                    <a:pt x="12729" y="4452"/>
                    <a:pt x="12885" y="5393"/>
                  </a:cubicBezTo>
                  <a:cubicBezTo>
                    <a:pt x="13011" y="6082"/>
                    <a:pt x="11741" y="6302"/>
                    <a:pt x="11083" y="6365"/>
                  </a:cubicBezTo>
                  <a:cubicBezTo>
                    <a:pt x="10080" y="6474"/>
                    <a:pt x="9750" y="7007"/>
                    <a:pt x="9515" y="7916"/>
                  </a:cubicBezTo>
                  <a:cubicBezTo>
                    <a:pt x="8591" y="11835"/>
                    <a:pt x="8042" y="15800"/>
                    <a:pt x="7854" y="19813"/>
                  </a:cubicBezTo>
                  <a:cubicBezTo>
                    <a:pt x="7822" y="20440"/>
                    <a:pt x="7932" y="21067"/>
                    <a:pt x="7979" y="21694"/>
                  </a:cubicBezTo>
                  <a:close/>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775;p52"/>
            <p:cNvSpPr/>
            <p:nvPr/>
          </p:nvSpPr>
          <p:spPr>
            <a:xfrm>
              <a:off x="5895353" y="3126425"/>
              <a:ext cx="269757" cy="334470"/>
            </a:xfrm>
            <a:custGeom>
              <a:avLst/>
              <a:gdLst/>
              <a:ahLst/>
              <a:cxnLst/>
              <a:rect l="l" t="t" r="r" b="b"/>
              <a:pathLst>
                <a:path w="4577" h="5675" extrusionOk="0">
                  <a:moveTo>
                    <a:pt x="4577" y="5674"/>
                  </a:moveTo>
                  <a:cubicBezTo>
                    <a:pt x="3950" y="4969"/>
                    <a:pt x="2994" y="3887"/>
                    <a:pt x="2367" y="3182"/>
                  </a:cubicBezTo>
                  <a:cubicBezTo>
                    <a:pt x="1787" y="2539"/>
                    <a:pt x="1191" y="1897"/>
                    <a:pt x="643" y="1238"/>
                  </a:cubicBezTo>
                  <a:cubicBezTo>
                    <a:pt x="376" y="941"/>
                    <a:pt x="0" y="658"/>
                    <a:pt x="204" y="126"/>
                  </a:cubicBezTo>
                  <a:cubicBezTo>
                    <a:pt x="596" y="0"/>
                    <a:pt x="894" y="251"/>
                    <a:pt x="1176" y="439"/>
                  </a:cubicBezTo>
                  <a:cubicBezTo>
                    <a:pt x="1379" y="580"/>
                    <a:pt x="1536" y="752"/>
                    <a:pt x="1693" y="941"/>
                  </a:cubicBezTo>
                  <a:cubicBezTo>
                    <a:pt x="2665" y="2179"/>
                    <a:pt x="3527" y="3495"/>
                    <a:pt x="4279" y="4875"/>
                  </a:cubicBezTo>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4776;p52"/>
            <p:cNvSpPr/>
            <p:nvPr/>
          </p:nvSpPr>
          <p:spPr>
            <a:xfrm>
              <a:off x="6639898" y="3496839"/>
              <a:ext cx="340953" cy="314137"/>
            </a:xfrm>
            <a:custGeom>
              <a:avLst/>
              <a:gdLst/>
              <a:ahLst/>
              <a:cxnLst/>
              <a:rect l="l" t="t" r="r" b="b"/>
              <a:pathLst>
                <a:path w="5785" h="5330" extrusionOk="0">
                  <a:moveTo>
                    <a:pt x="1" y="5330"/>
                  </a:moveTo>
                  <a:cubicBezTo>
                    <a:pt x="847" y="4327"/>
                    <a:pt x="1913" y="3606"/>
                    <a:pt x="2963" y="2869"/>
                  </a:cubicBezTo>
                  <a:cubicBezTo>
                    <a:pt x="3731" y="2336"/>
                    <a:pt x="4468" y="1740"/>
                    <a:pt x="5220" y="1192"/>
                  </a:cubicBezTo>
                  <a:cubicBezTo>
                    <a:pt x="5471" y="988"/>
                    <a:pt x="5675" y="753"/>
                    <a:pt x="5722" y="424"/>
                  </a:cubicBezTo>
                  <a:cubicBezTo>
                    <a:pt x="5784" y="126"/>
                    <a:pt x="5690" y="1"/>
                    <a:pt x="5377" y="48"/>
                  </a:cubicBezTo>
                  <a:cubicBezTo>
                    <a:pt x="5032" y="110"/>
                    <a:pt x="4687" y="173"/>
                    <a:pt x="4358" y="298"/>
                  </a:cubicBezTo>
                  <a:cubicBezTo>
                    <a:pt x="3182" y="753"/>
                    <a:pt x="2211" y="1505"/>
                    <a:pt x="1443" y="2493"/>
                  </a:cubicBezTo>
                  <a:cubicBezTo>
                    <a:pt x="800" y="3355"/>
                    <a:pt x="298" y="4280"/>
                    <a:pt x="1" y="5330"/>
                  </a:cubicBezTo>
                  <a:close/>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4777;p52"/>
            <p:cNvSpPr/>
            <p:nvPr/>
          </p:nvSpPr>
          <p:spPr>
            <a:xfrm>
              <a:off x="6582494" y="1777550"/>
              <a:ext cx="196026" cy="339539"/>
            </a:xfrm>
            <a:custGeom>
              <a:avLst/>
              <a:gdLst/>
              <a:ahLst/>
              <a:cxnLst/>
              <a:rect l="l" t="t" r="r" b="b"/>
              <a:pathLst>
                <a:path w="3326" h="5761" extrusionOk="0">
                  <a:moveTo>
                    <a:pt x="1812" y="0"/>
                  </a:moveTo>
                  <a:cubicBezTo>
                    <a:pt x="1041" y="0"/>
                    <a:pt x="469" y="595"/>
                    <a:pt x="363" y="1335"/>
                  </a:cubicBezTo>
                  <a:cubicBezTo>
                    <a:pt x="238" y="2307"/>
                    <a:pt x="113" y="3294"/>
                    <a:pt x="50" y="4282"/>
                  </a:cubicBezTo>
                  <a:cubicBezTo>
                    <a:pt x="0" y="5247"/>
                    <a:pt x="768" y="5761"/>
                    <a:pt x="1519" y="5761"/>
                  </a:cubicBezTo>
                  <a:cubicBezTo>
                    <a:pt x="2195" y="5761"/>
                    <a:pt x="2858" y="5346"/>
                    <a:pt x="2903" y="4470"/>
                  </a:cubicBezTo>
                  <a:cubicBezTo>
                    <a:pt x="2965" y="3482"/>
                    <a:pt x="3091" y="2511"/>
                    <a:pt x="3216" y="1539"/>
                  </a:cubicBezTo>
                  <a:cubicBezTo>
                    <a:pt x="3326" y="755"/>
                    <a:pt x="2636" y="50"/>
                    <a:pt x="1899" y="3"/>
                  </a:cubicBezTo>
                  <a:cubicBezTo>
                    <a:pt x="1870" y="1"/>
                    <a:pt x="1841" y="0"/>
                    <a:pt x="18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778;p52"/>
            <p:cNvSpPr/>
            <p:nvPr/>
          </p:nvSpPr>
          <p:spPr>
            <a:xfrm>
              <a:off x="6582611" y="1944634"/>
              <a:ext cx="373310" cy="175221"/>
            </a:xfrm>
            <a:custGeom>
              <a:avLst/>
              <a:gdLst/>
              <a:ahLst/>
              <a:cxnLst/>
              <a:rect l="l" t="t" r="r" b="b"/>
              <a:pathLst>
                <a:path w="6334" h="2973" extrusionOk="0">
                  <a:moveTo>
                    <a:pt x="4670" y="0"/>
                  </a:moveTo>
                  <a:cubicBezTo>
                    <a:pt x="4624" y="0"/>
                    <a:pt x="4577" y="2"/>
                    <a:pt x="4531" y="5"/>
                  </a:cubicBezTo>
                  <a:cubicBezTo>
                    <a:pt x="3645" y="58"/>
                    <a:pt x="2938" y="122"/>
                    <a:pt x="2071" y="122"/>
                  </a:cubicBezTo>
                  <a:cubicBezTo>
                    <a:pt x="1910" y="122"/>
                    <a:pt x="1743" y="119"/>
                    <a:pt x="1568" y="114"/>
                  </a:cubicBezTo>
                  <a:cubicBezTo>
                    <a:pt x="1557" y="114"/>
                    <a:pt x="1546" y="114"/>
                    <a:pt x="1535" y="114"/>
                  </a:cubicBezTo>
                  <a:cubicBezTo>
                    <a:pt x="781" y="114"/>
                    <a:pt x="110" y="643"/>
                    <a:pt x="48" y="1447"/>
                  </a:cubicBezTo>
                  <a:cubicBezTo>
                    <a:pt x="1" y="2199"/>
                    <a:pt x="596" y="2951"/>
                    <a:pt x="1380" y="2967"/>
                  </a:cubicBezTo>
                  <a:cubicBezTo>
                    <a:pt x="1527" y="2971"/>
                    <a:pt x="1674" y="2973"/>
                    <a:pt x="1821" y="2973"/>
                  </a:cubicBezTo>
                  <a:cubicBezTo>
                    <a:pt x="2899" y="2973"/>
                    <a:pt x="3988" y="2879"/>
                    <a:pt x="5064" y="2810"/>
                  </a:cubicBezTo>
                  <a:cubicBezTo>
                    <a:pt x="5847" y="2763"/>
                    <a:pt x="6333" y="1839"/>
                    <a:pt x="6208" y="1133"/>
                  </a:cubicBezTo>
                  <a:cubicBezTo>
                    <a:pt x="6046" y="352"/>
                    <a:pt x="5398" y="0"/>
                    <a:pt x="46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779;p52"/>
            <p:cNvSpPr/>
            <p:nvPr/>
          </p:nvSpPr>
          <p:spPr>
            <a:xfrm>
              <a:off x="6397845" y="1876917"/>
              <a:ext cx="390284" cy="225082"/>
            </a:xfrm>
            <a:custGeom>
              <a:avLst/>
              <a:gdLst/>
              <a:ahLst/>
              <a:cxnLst/>
              <a:rect l="l" t="t" r="r" b="b"/>
              <a:pathLst>
                <a:path w="6622" h="3819" extrusionOk="0">
                  <a:moveTo>
                    <a:pt x="1546" y="0"/>
                  </a:moveTo>
                  <a:cubicBezTo>
                    <a:pt x="1109" y="0"/>
                    <a:pt x="693" y="188"/>
                    <a:pt x="408" y="605"/>
                  </a:cubicBezTo>
                  <a:cubicBezTo>
                    <a:pt x="1" y="1201"/>
                    <a:pt x="111" y="2220"/>
                    <a:pt x="785" y="2596"/>
                  </a:cubicBezTo>
                  <a:cubicBezTo>
                    <a:pt x="1929" y="3223"/>
                    <a:pt x="3261" y="3803"/>
                    <a:pt x="4578" y="3818"/>
                  </a:cubicBezTo>
                  <a:cubicBezTo>
                    <a:pt x="4588" y="3818"/>
                    <a:pt x="4598" y="3819"/>
                    <a:pt x="4608" y="3819"/>
                  </a:cubicBezTo>
                  <a:cubicBezTo>
                    <a:pt x="6430" y="3819"/>
                    <a:pt x="6621" y="997"/>
                    <a:pt x="4782" y="966"/>
                  </a:cubicBezTo>
                  <a:cubicBezTo>
                    <a:pt x="4296" y="950"/>
                    <a:pt x="4045" y="872"/>
                    <a:pt x="3559" y="715"/>
                  </a:cubicBezTo>
                  <a:cubicBezTo>
                    <a:pt x="3340" y="652"/>
                    <a:pt x="3120" y="558"/>
                    <a:pt x="2901" y="464"/>
                  </a:cubicBezTo>
                  <a:cubicBezTo>
                    <a:pt x="2791" y="417"/>
                    <a:pt x="2697" y="386"/>
                    <a:pt x="2587" y="339"/>
                  </a:cubicBezTo>
                  <a:cubicBezTo>
                    <a:pt x="2560" y="326"/>
                    <a:pt x="2536" y="315"/>
                    <a:pt x="2516" y="306"/>
                  </a:cubicBezTo>
                  <a:lnTo>
                    <a:pt x="2516" y="306"/>
                  </a:lnTo>
                  <a:cubicBezTo>
                    <a:pt x="2521" y="307"/>
                    <a:pt x="2525" y="308"/>
                    <a:pt x="2526" y="308"/>
                  </a:cubicBezTo>
                  <a:cubicBezTo>
                    <a:pt x="2534" y="308"/>
                    <a:pt x="2507" y="290"/>
                    <a:pt x="2399" y="229"/>
                  </a:cubicBezTo>
                  <a:cubicBezTo>
                    <a:pt x="2127" y="80"/>
                    <a:pt x="1832" y="0"/>
                    <a:pt x="15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780;p52"/>
            <p:cNvSpPr/>
            <p:nvPr/>
          </p:nvSpPr>
          <p:spPr>
            <a:xfrm>
              <a:off x="6442225" y="1942807"/>
              <a:ext cx="335001" cy="317319"/>
            </a:xfrm>
            <a:custGeom>
              <a:avLst/>
              <a:gdLst/>
              <a:ahLst/>
              <a:cxnLst/>
              <a:rect l="l" t="t" r="r" b="b"/>
              <a:pathLst>
                <a:path w="5684" h="5384" extrusionOk="0">
                  <a:moveTo>
                    <a:pt x="3693" y="1"/>
                  </a:moveTo>
                  <a:cubicBezTo>
                    <a:pt x="3291" y="1"/>
                    <a:pt x="2891" y="185"/>
                    <a:pt x="2602" y="631"/>
                  </a:cubicBezTo>
                  <a:cubicBezTo>
                    <a:pt x="2054" y="1446"/>
                    <a:pt x="1395" y="2152"/>
                    <a:pt x="706" y="2857"/>
                  </a:cubicBezTo>
                  <a:cubicBezTo>
                    <a:pt x="173" y="3421"/>
                    <a:pt x="0" y="4236"/>
                    <a:pt x="549" y="4879"/>
                  </a:cubicBezTo>
                  <a:cubicBezTo>
                    <a:pt x="818" y="5193"/>
                    <a:pt x="1262" y="5384"/>
                    <a:pt x="1692" y="5384"/>
                  </a:cubicBezTo>
                  <a:cubicBezTo>
                    <a:pt x="2013" y="5384"/>
                    <a:pt x="2327" y="5277"/>
                    <a:pt x="2555" y="5036"/>
                  </a:cubicBezTo>
                  <a:cubicBezTo>
                    <a:pt x="3417" y="4158"/>
                    <a:pt x="4295" y="3265"/>
                    <a:pt x="4969" y="2230"/>
                  </a:cubicBezTo>
                  <a:cubicBezTo>
                    <a:pt x="5684" y="1135"/>
                    <a:pt x="4687" y="1"/>
                    <a:pt x="36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781;p52"/>
            <p:cNvSpPr/>
            <p:nvPr/>
          </p:nvSpPr>
          <p:spPr>
            <a:xfrm>
              <a:off x="6568349" y="1961313"/>
              <a:ext cx="303528" cy="334824"/>
            </a:xfrm>
            <a:custGeom>
              <a:avLst/>
              <a:gdLst/>
              <a:ahLst/>
              <a:cxnLst/>
              <a:rect l="l" t="t" r="r" b="b"/>
              <a:pathLst>
                <a:path w="5150" h="5681" extrusionOk="0">
                  <a:moveTo>
                    <a:pt x="1885" y="0"/>
                  </a:moveTo>
                  <a:cubicBezTo>
                    <a:pt x="965" y="0"/>
                    <a:pt x="1" y="921"/>
                    <a:pt x="478" y="2041"/>
                  </a:cubicBezTo>
                  <a:cubicBezTo>
                    <a:pt x="948" y="3123"/>
                    <a:pt x="1324" y="4236"/>
                    <a:pt x="2092" y="5176"/>
                  </a:cubicBezTo>
                  <a:cubicBezTo>
                    <a:pt x="2389" y="5533"/>
                    <a:pt x="2750" y="5681"/>
                    <a:pt x="3105" y="5681"/>
                  </a:cubicBezTo>
                  <a:cubicBezTo>
                    <a:pt x="4154" y="5681"/>
                    <a:pt x="5150" y="4381"/>
                    <a:pt x="4271" y="3327"/>
                  </a:cubicBezTo>
                  <a:cubicBezTo>
                    <a:pt x="3691" y="2621"/>
                    <a:pt x="3425" y="1650"/>
                    <a:pt x="3064" y="819"/>
                  </a:cubicBezTo>
                  <a:cubicBezTo>
                    <a:pt x="2815" y="241"/>
                    <a:pt x="2356" y="0"/>
                    <a:pt x="18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782;p52"/>
            <p:cNvSpPr/>
            <p:nvPr/>
          </p:nvSpPr>
          <p:spPr>
            <a:xfrm>
              <a:off x="6485602" y="1788630"/>
              <a:ext cx="287674" cy="320561"/>
            </a:xfrm>
            <a:custGeom>
              <a:avLst/>
              <a:gdLst/>
              <a:ahLst/>
              <a:cxnLst/>
              <a:rect l="l" t="t" r="r" b="b"/>
              <a:pathLst>
                <a:path w="4881" h="5439" extrusionOk="0">
                  <a:moveTo>
                    <a:pt x="1591" y="1"/>
                  </a:moveTo>
                  <a:cubicBezTo>
                    <a:pt x="1335" y="1"/>
                    <a:pt x="1080" y="64"/>
                    <a:pt x="863" y="191"/>
                  </a:cubicBezTo>
                  <a:cubicBezTo>
                    <a:pt x="158" y="598"/>
                    <a:pt x="1" y="1445"/>
                    <a:pt x="362" y="2150"/>
                  </a:cubicBezTo>
                  <a:cubicBezTo>
                    <a:pt x="800" y="3028"/>
                    <a:pt x="1239" y="3906"/>
                    <a:pt x="1741" y="4752"/>
                  </a:cubicBezTo>
                  <a:cubicBezTo>
                    <a:pt x="2034" y="5237"/>
                    <a:pt x="2470" y="5438"/>
                    <a:pt x="2906" y="5438"/>
                  </a:cubicBezTo>
                  <a:cubicBezTo>
                    <a:pt x="3892" y="5438"/>
                    <a:pt x="4881" y="4408"/>
                    <a:pt x="4217" y="3310"/>
                  </a:cubicBezTo>
                  <a:cubicBezTo>
                    <a:pt x="3700" y="2464"/>
                    <a:pt x="3261" y="1586"/>
                    <a:pt x="2822" y="708"/>
                  </a:cubicBezTo>
                  <a:cubicBezTo>
                    <a:pt x="2594" y="241"/>
                    <a:pt x="2091" y="1"/>
                    <a:pt x="15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4783;p52"/>
            <p:cNvSpPr/>
            <p:nvPr/>
          </p:nvSpPr>
          <p:spPr>
            <a:xfrm>
              <a:off x="6565048" y="1826114"/>
              <a:ext cx="349264" cy="284727"/>
            </a:xfrm>
            <a:custGeom>
              <a:avLst/>
              <a:gdLst/>
              <a:ahLst/>
              <a:cxnLst/>
              <a:rect l="l" t="t" r="r" b="b"/>
              <a:pathLst>
                <a:path w="5926" h="4831" extrusionOk="0">
                  <a:moveTo>
                    <a:pt x="4371" y="0"/>
                  </a:moveTo>
                  <a:cubicBezTo>
                    <a:pt x="3997" y="0"/>
                    <a:pt x="3616" y="152"/>
                    <a:pt x="3293" y="401"/>
                  </a:cubicBezTo>
                  <a:cubicBezTo>
                    <a:pt x="2462" y="1060"/>
                    <a:pt x="1835" y="1561"/>
                    <a:pt x="910" y="2157"/>
                  </a:cubicBezTo>
                  <a:cubicBezTo>
                    <a:pt x="267" y="2580"/>
                    <a:pt x="1" y="3426"/>
                    <a:pt x="393" y="4116"/>
                  </a:cubicBezTo>
                  <a:cubicBezTo>
                    <a:pt x="659" y="4553"/>
                    <a:pt x="1165" y="4830"/>
                    <a:pt x="1668" y="4830"/>
                  </a:cubicBezTo>
                  <a:cubicBezTo>
                    <a:pt x="1905" y="4830"/>
                    <a:pt x="2141" y="4769"/>
                    <a:pt x="2352" y="4633"/>
                  </a:cubicBezTo>
                  <a:cubicBezTo>
                    <a:pt x="3387" y="3959"/>
                    <a:pt x="4343" y="3176"/>
                    <a:pt x="5315" y="2423"/>
                  </a:cubicBezTo>
                  <a:cubicBezTo>
                    <a:pt x="5926" y="1953"/>
                    <a:pt x="5816" y="903"/>
                    <a:pt x="5315" y="401"/>
                  </a:cubicBezTo>
                  <a:cubicBezTo>
                    <a:pt x="5034" y="121"/>
                    <a:pt x="4705" y="0"/>
                    <a:pt x="43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784;p52"/>
            <p:cNvSpPr/>
            <p:nvPr/>
          </p:nvSpPr>
          <p:spPr>
            <a:xfrm>
              <a:off x="6387708" y="1922356"/>
              <a:ext cx="385098" cy="226143"/>
            </a:xfrm>
            <a:custGeom>
              <a:avLst/>
              <a:gdLst/>
              <a:ahLst/>
              <a:cxnLst/>
              <a:rect l="l" t="t" r="r" b="b"/>
              <a:pathLst>
                <a:path w="6534" h="3837" extrusionOk="0">
                  <a:moveTo>
                    <a:pt x="4555" y="1"/>
                  </a:moveTo>
                  <a:cubicBezTo>
                    <a:pt x="4318" y="1"/>
                    <a:pt x="4065" y="73"/>
                    <a:pt x="3809" y="242"/>
                  </a:cubicBezTo>
                  <a:cubicBezTo>
                    <a:pt x="3402" y="508"/>
                    <a:pt x="3151" y="586"/>
                    <a:pt x="2665" y="727"/>
                  </a:cubicBezTo>
                  <a:cubicBezTo>
                    <a:pt x="2446" y="790"/>
                    <a:pt x="2211" y="837"/>
                    <a:pt x="1975" y="884"/>
                  </a:cubicBezTo>
                  <a:cubicBezTo>
                    <a:pt x="1866" y="916"/>
                    <a:pt x="1756" y="931"/>
                    <a:pt x="1646" y="947"/>
                  </a:cubicBezTo>
                  <a:cubicBezTo>
                    <a:pt x="1600" y="956"/>
                    <a:pt x="1565" y="962"/>
                    <a:pt x="1538" y="968"/>
                  </a:cubicBezTo>
                  <a:lnTo>
                    <a:pt x="1538" y="968"/>
                  </a:lnTo>
                  <a:cubicBezTo>
                    <a:pt x="1514" y="970"/>
                    <a:pt x="1478" y="973"/>
                    <a:pt x="1427" y="978"/>
                  </a:cubicBezTo>
                  <a:cubicBezTo>
                    <a:pt x="659" y="1041"/>
                    <a:pt x="1" y="1574"/>
                    <a:pt x="1" y="2405"/>
                  </a:cubicBezTo>
                  <a:cubicBezTo>
                    <a:pt x="1" y="3092"/>
                    <a:pt x="585" y="3836"/>
                    <a:pt x="1318" y="3836"/>
                  </a:cubicBezTo>
                  <a:cubicBezTo>
                    <a:pt x="1354" y="3836"/>
                    <a:pt x="1390" y="3835"/>
                    <a:pt x="1427" y="3831"/>
                  </a:cubicBezTo>
                  <a:cubicBezTo>
                    <a:pt x="2728" y="3721"/>
                    <a:pt x="4154" y="3439"/>
                    <a:pt x="5251" y="2718"/>
                  </a:cubicBezTo>
                  <a:cubicBezTo>
                    <a:pt x="6534" y="1867"/>
                    <a:pt x="5751" y="1"/>
                    <a:pt x="45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785;p52"/>
            <p:cNvSpPr/>
            <p:nvPr/>
          </p:nvSpPr>
          <p:spPr>
            <a:xfrm>
              <a:off x="6542888" y="1940509"/>
              <a:ext cx="195908" cy="359106"/>
            </a:xfrm>
            <a:custGeom>
              <a:avLst/>
              <a:gdLst/>
              <a:ahLst/>
              <a:cxnLst/>
              <a:rect l="l" t="t" r="r" b="b"/>
              <a:pathLst>
                <a:path w="3324" h="6093" extrusionOk="0">
                  <a:moveTo>
                    <a:pt x="1843" y="0"/>
                  </a:moveTo>
                  <a:cubicBezTo>
                    <a:pt x="1129" y="0"/>
                    <a:pt x="424" y="459"/>
                    <a:pt x="440" y="1376"/>
                  </a:cubicBezTo>
                  <a:cubicBezTo>
                    <a:pt x="455" y="2363"/>
                    <a:pt x="299" y="3319"/>
                    <a:pt x="126" y="4291"/>
                  </a:cubicBezTo>
                  <a:cubicBezTo>
                    <a:pt x="1" y="5059"/>
                    <a:pt x="330" y="5827"/>
                    <a:pt x="1129" y="6047"/>
                  </a:cubicBezTo>
                  <a:cubicBezTo>
                    <a:pt x="1242" y="6077"/>
                    <a:pt x="1361" y="6092"/>
                    <a:pt x="1481" y="6092"/>
                  </a:cubicBezTo>
                  <a:cubicBezTo>
                    <a:pt x="2104" y="6092"/>
                    <a:pt x="2780" y="5700"/>
                    <a:pt x="2885" y="5043"/>
                  </a:cubicBezTo>
                  <a:cubicBezTo>
                    <a:pt x="3104" y="3837"/>
                    <a:pt x="3324" y="2614"/>
                    <a:pt x="3292" y="1376"/>
                  </a:cubicBezTo>
                  <a:cubicBezTo>
                    <a:pt x="3277" y="459"/>
                    <a:pt x="2556" y="0"/>
                    <a:pt x="1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4786;p52"/>
            <p:cNvSpPr/>
            <p:nvPr/>
          </p:nvSpPr>
          <p:spPr>
            <a:xfrm>
              <a:off x="6550255" y="1946226"/>
              <a:ext cx="399537" cy="262095"/>
            </a:xfrm>
            <a:custGeom>
              <a:avLst/>
              <a:gdLst/>
              <a:ahLst/>
              <a:cxnLst/>
              <a:rect l="l" t="t" r="r" b="b"/>
              <a:pathLst>
                <a:path w="6779" h="4447" extrusionOk="0">
                  <a:moveTo>
                    <a:pt x="2015" y="0"/>
                  </a:moveTo>
                  <a:cubicBezTo>
                    <a:pt x="806" y="0"/>
                    <a:pt x="0" y="1877"/>
                    <a:pt x="1302" y="2705"/>
                  </a:cubicBezTo>
                  <a:cubicBezTo>
                    <a:pt x="2305" y="3332"/>
                    <a:pt x="3246" y="4037"/>
                    <a:pt x="4406" y="4382"/>
                  </a:cubicBezTo>
                  <a:cubicBezTo>
                    <a:pt x="4556" y="4426"/>
                    <a:pt x="4700" y="4446"/>
                    <a:pt x="4835" y="4446"/>
                  </a:cubicBezTo>
                  <a:cubicBezTo>
                    <a:pt x="6287" y="4446"/>
                    <a:pt x="6779" y="2097"/>
                    <a:pt x="5158" y="1623"/>
                  </a:cubicBezTo>
                  <a:cubicBezTo>
                    <a:pt x="4280" y="1373"/>
                    <a:pt x="3528" y="730"/>
                    <a:pt x="2744" y="228"/>
                  </a:cubicBezTo>
                  <a:cubicBezTo>
                    <a:pt x="2494" y="69"/>
                    <a:pt x="2247"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787;p52"/>
            <p:cNvSpPr/>
            <p:nvPr/>
          </p:nvSpPr>
          <p:spPr>
            <a:xfrm>
              <a:off x="6560451" y="1960606"/>
              <a:ext cx="202391" cy="143218"/>
            </a:xfrm>
            <a:custGeom>
              <a:avLst/>
              <a:gdLst/>
              <a:ahLst/>
              <a:cxnLst/>
              <a:rect l="l" t="t" r="r" b="b"/>
              <a:pathLst>
                <a:path w="3434" h="2430" extrusionOk="0">
                  <a:moveTo>
                    <a:pt x="1709" y="0"/>
                  </a:moveTo>
                  <a:cubicBezTo>
                    <a:pt x="1" y="0"/>
                    <a:pt x="1" y="2430"/>
                    <a:pt x="1709" y="2430"/>
                  </a:cubicBezTo>
                  <a:cubicBezTo>
                    <a:pt x="3433" y="2430"/>
                    <a:pt x="3433" y="0"/>
                    <a:pt x="17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4788;p52"/>
            <p:cNvSpPr/>
            <p:nvPr/>
          </p:nvSpPr>
          <p:spPr>
            <a:xfrm>
              <a:off x="7021394" y="2562581"/>
              <a:ext cx="294805" cy="318675"/>
            </a:xfrm>
            <a:custGeom>
              <a:avLst/>
              <a:gdLst/>
              <a:ahLst/>
              <a:cxnLst/>
              <a:rect l="l" t="t" r="r" b="b"/>
              <a:pathLst>
                <a:path w="5002" h="5407" extrusionOk="0">
                  <a:moveTo>
                    <a:pt x="3352" y="1"/>
                  </a:moveTo>
                  <a:cubicBezTo>
                    <a:pt x="2839" y="1"/>
                    <a:pt x="2353" y="294"/>
                    <a:pt x="2054" y="758"/>
                  </a:cubicBezTo>
                  <a:cubicBezTo>
                    <a:pt x="1537" y="1589"/>
                    <a:pt x="1020" y="2435"/>
                    <a:pt x="565" y="3313"/>
                  </a:cubicBezTo>
                  <a:cubicBezTo>
                    <a:pt x="1" y="4421"/>
                    <a:pt x="986" y="5406"/>
                    <a:pt x="1941" y="5406"/>
                  </a:cubicBezTo>
                  <a:cubicBezTo>
                    <a:pt x="2391" y="5406"/>
                    <a:pt x="2834" y="5188"/>
                    <a:pt x="3105" y="4661"/>
                  </a:cubicBezTo>
                  <a:cubicBezTo>
                    <a:pt x="3543" y="3783"/>
                    <a:pt x="4061" y="2937"/>
                    <a:pt x="4578" y="2106"/>
                  </a:cubicBezTo>
                  <a:cubicBezTo>
                    <a:pt x="5001" y="1432"/>
                    <a:pt x="4641" y="507"/>
                    <a:pt x="3998" y="163"/>
                  </a:cubicBezTo>
                  <a:cubicBezTo>
                    <a:pt x="3786" y="52"/>
                    <a:pt x="3567" y="1"/>
                    <a:pt x="33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4789;p52"/>
            <p:cNvSpPr/>
            <p:nvPr/>
          </p:nvSpPr>
          <p:spPr>
            <a:xfrm>
              <a:off x="7034360" y="2713871"/>
              <a:ext cx="370481" cy="241938"/>
            </a:xfrm>
            <a:custGeom>
              <a:avLst/>
              <a:gdLst/>
              <a:ahLst/>
              <a:cxnLst/>
              <a:rect l="l" t="t" r="r" b="b"/>
              <a:pathLst>
                <a:path w="6286" h="4105" extrusionOk="0">
                  <a:moveTo>
                    <a:pt x="1620" y="1"/>
                  </a:moveTo>
                  <a:cubicBezTo>
                    <a:pt x="1109" y="1"/>
                    <a:pt x="618" y="256"/>
                    <a:pt x="345" y="746"/>
                  </a:cubicBezTo>
                  <a:cubicBezTo>
                    <a:pt x="1" y="1404"/>
                    <a:pt x="236" y="2345"/>
                    <a:pt x="941" y="2674"/>
                  </a:cubicBezTo>
                  <a:cubicBezTo>
                    <a:pt x="2054" y="3207"/>
                    <a:pt x="3214" y="3614"/>
                    <a:pt x="4374" y="4038"/>
                  </a:cubicBezTo>
                  <a:cubicBezTo>
                    <a:pt x="4491" y="4084"/>
                    <a:pt x="4612" y="4105"/>
                    <a:pt x="4732" y="4105"/>
                  </a:cubicBezTo>
                  <a:cubicBezTo>
                    <a:pt x="5348" y="4105"/>
                    <a:pt x="5954" y="3552"/>
                    <a:pt x="6098" y="2987"/>
                  </a:cubicBezTo>
                  <a:cubicBezTo>
                    <a:pt x="6286" y="2157"/>
                    <a:pt x="5753" y="1530"/>
                    <a:pt x="5032" y="1263"/>
                  </a:cubicBezTo>
                  <a:cubicBezTo>
                    <a:pt x="4045" y="887"/>
                    <a:pt x="3276" y="621"/>
                    <a:pt x="2289" y="150"/>
                  </a:cubicBezTo>
                  <a:cubicBezTo>
                    <a:pt x="2074" y="50"/>
                    <a:pt x="1845" y="1"/>
                    <a:pt x="16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790;p52"/>
            <p:cNvSpPr/>
            <p:nvPr/>
          </p:nvSpPr>
          <p:spPr>
            <a:xfrm>
              <a:off x="6898575" y="2624476"/>
              <a:ext cx="367652" cy="241922"/>
            </a:xfrm>
            <a:custGeom>
              <a:avLst/>
              <a:gdLst/>
              <a:ahLst/>
              <a:cxnLst/>
              <a:rect l="l" t="t" r="r" b="b"/>
              <a:pathLst>
                <a:path w="6238" h="5002" extrusionOk="0">
                  <a:moveTo>
                    <a:pt x="1653" y="1"/>
                  </a:moveTo>
                  <a:cubicBezTo>
                    <a:pt x="1413" y="1"/>
                    <a:pt x="1166" y="67"/>
                    <a:pt x="925" y="213"/>
                  </a:cubicBezTo>
                  <a:cubicBezTo>
                    <a:pt x="314" y="589"/>
                    <a:pt x="0" y="1561"/>
                    <a:pt x="471" y="2188"/>
                  </a:cubicBezTo>
                  <a:cubicBezTo>
                    <a:pt x="1254" y="3223"/>
                    <a:pt x="2242" y="4289"/>
                    <a:pt x="3433" y="4853"/>
                  </a:cubicBezTo>
                  <a:cubicBezTo>
                    <a:pt x="3652" y="4956"/>
                    <a:pt x="3866" y="5002"/>
                    <a:pt x="4068" y="5002"/>
                  </a:cubicBezTo>
                  <a:cubicBezTo>
                    <a:pt x="5401" y="5002"/>
                    <a:pt x="6237" y="3010"/>
                    <a:pt x="4781" y="2329"/>
                  </a:cubicBezTo>
                  <a:cubicBezTo>
                    <a:pt x="4327" y="2126"/>
                    <a:pt x="4138" y="1937"/>
                    <a:pt x="3762" y="1608"/>
                  </a:cubicBezTo>
                  <a:cubicBezTo>
                    <a:pt x="3590" y="1452"/>
                    <a:pt x="3417" y="1279"/>
                    <a:pt x="3261" y="1107"/>
                  </a:cubicBezTo>
                  <a:cubicBezTo>
                    <a:pt x="3182" y="1028"/>
                    <a:pt x="3104" y="934"/>
                    <a:pt x="3041" y="856"/>
                  </a:cubicBezTo>
                  <a:cubicBezTo>
                    <a:pt x="3010" y="821"/>
                    <a:pt x="2985" y="795"/>
                    <a:pt x="2966" y="775"/>
                  </a:cubicBezTo>
                  <a:lnTo>
                    <a:pt x="2966" y="775"/>
                  </a:lnTo>
                  <a:cubicBezTo>
                    <a:pt x="2952" y="755"/>
                    <a:pt x="2931" y="725"/>
                    <a:pt x="2900" y="684"/>
                  </a:cubicBezTo>
                  <a:cubicBezTo>
                    <a:pt x="2587" y="266"/>
                    <a:pt x="2134" y="1"/>
                    <a:pt x="16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4791;p52"/>
            <p:cNvSpPr/>
            <p:nvPr/>
          </p:nvSpPr>
          <p:spPr>
            <a:xfrm>
              <a:off x="6857904" y="2702260"/>
              <a:ext cx="391463" cy="255258"/>
            </a:xfrm>
            <a:custGeom>
              <a:avLst/>
              <a:gdLst/>
              <a:ahLst/>
              <a:cxnLst/>
              <a:rect l="l" t="t" r="r" b="b"/>
              <a:pathLst>
                <a:path w="6642" h="4331" extrusionOk="0">
                  <a:moveTo>
                    <a:pt x="4591" y="1"/>
                  </a:moveTo>
                  <a:cubicBezTo>
                    <a:pt x="4351" y="1"/>
                    <a:pt x="4097" y="72"/>
                    <a:pt x="3841" y="238"/>
                  </a:cubicBezTo>
                  <a:cubicBezTo>
                    <a:pt x="3010" y="771"/>
                    <a:pt x="2117" y="1147"/>
                    <a:pt x="1208" y="1507"/>
                  </a:cubicBezTo>
                  <a:cubicBezTo>
                    <a:pt x="487" y="1789"/>
                    <a:pt x="1" y="2479"/>
                    <a:pt x="236" y="3279"/>
                  </a:cubicBezTo>
                  <a:cubicBezTo>
                    <a:pt x="402" y="3841"/>
                    <a:pt x="996" y="4330"/>
                    <a:pt x="1600" y="4330"/>
                  </a:cubicBezTo>
                  <a:cubicBezTo>
                    <a:pt x="1737" y="4330"/>
                    <a:pt x="1874" y="4305"/>
                    <a:pt x="2007" y="4250"/>
                  </a:cubicBezTo>
                  <a:cubicBezTo>
                    <a:pt x="3151" y="3796"/>
                    <a:pt x="4311" y="3341"/>
                    <a:pt x="5346" y="2667"/>
                  </a:cubicBezTo>
                  <a:cubicBezTo>
                    <a:pt x="6642" y="1842"/>
                    <a:pt x="5806" y="1"/>
                    <a:pt x="45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792;p52"/>
            <p:cNvSpPr/>
            <p:nvPr/>
          </p:nvSpPr>
          <p:spPr>
            <a:xfrm>
              <a:off x="7037130" y="2726247"/>
              <a:ext cx="198148" cy="349794"/>
            </a:xfrm>
            <a:custGeom>
              <a:avLst/>
              <a:gdLst/>
              <a:ahLst/>
              <a:cxnLst/>
              <a:rect l="l" t="t" r="r" b="b"/>
              <a:pathLst>
                <a:path w="3362" h="5935" extrusionOk="0">
                  <a:moveTo>
                    <a:pt x="1611" y="1"/>
                  </a:moveTo>
                  <a:cubicBezTo>
                    <a:pt x="883" y="1"/>
                    <a:pt x="134" y="479"/>
                    <a:pt x="126" y="1414"/>
                  </a:cubicBezTo>
                  <a:cubicBezTo>
                    <a:pt x="110" y="2605"/>
                    <a:pt x="1" y="3781"/>
                    <a:pt x="314" y="4941"/>
                  </a:cubicBezTo>
                  <a:cubicBezTo>
                    <a:pt x="511" y="5636"/>
                    <a:pt x="1053" y="5935"/>
                    <a:pt x="1608" y="5935"/>
                  </a:cubicBezTo>
                  <a:cubicBezTo>
                    <a:pt x="2469" y="5935"/>
                    <a:pt x="3362" y="5217"/>
                    <a:pt x="3057" y="4141"/>
                  </a:cubicBezTo>
                  <a:cubicBezTo>
                    <a:pt x="2822" y="3263"/>
                    <a:pt x="2963" y="2260"/>
                    <a:pt x="2979" y="1351"/>
                  </a:cubicBezTo>
                  <a:cubicBezTo>
                    <a:pt x="2994" y="444"/>
                    <a:pt x="2312" y="1"/>
                    <a:pt x="16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793;p52"/>
            <p:cNvSpPr/>
            <p:nvPr/>
          </p:nvSpPr>
          <p:spPr>
            <a:xfrm>
              <a:off x="7027877" y="2527337"/>
              <a:ext cx="189071" cy="339893"/>
            </a:xfrm>
            <a:custGeom>
              <a:avLst/>
              <a:gdLst/>
              <a:ahLst/>
              <a:cxnLst/>
              <a:rect l="l" t="t" r="r" b="b"/>
              <a:pathLst>
                <a:path w="3208" h="5767" extrusionOk="0">
                  <a:moveTo>
                    <a:pt x="1440" y="1"/>
                  </a:moveTo>
                  <a:cubicBezTo>
                    <a:pt x="1394" y="1"/>
                    <a:pt x="1348" y="3"/>
                    <a:pt x="1302" y="8"/>
                  </a:cubicBezTo>
                  <a:cubicBezTo>
                    <a:pt x="487" y="102"/>
                    <a:pt x="1" y="808"/>
                    <a:pt x="32" y="1591"/>
                  </a:cubicBezTo>
                  <a:cubicBezTo>
                    <a:pt x="64" y="2579"/>
                    <a:pt x="111" y="3566"/>
                    <a:pt x="236" y="4538"/>
                  </a:cubicBezTo>
                  <a:cubicBezTo>
                    <a:pt x="344" y="5377"/>
                    <a:pt x="996" y="5767"/>
                    <a:pt x="1651" y="5767"/>
                  </a:cubicBezTo>
                  <a:cubicBezTo>
                    <a:pt x="2427" y="5767"/>
                    <a:pt x="3208" y="5219"/>
                    <a:pt x="3089" y="4225"/>
                  </a:cubicBezTo>
                  <a:cubicBezTo>
                    <a:pt x="2963" y="3253"/>
                    <a:pt x="2916" y="2265"/>
                    <a:pt x="2869" y="1278"/>
                  </a:cubicBezTo>
                  <a:cubicBezTo>
                    <a:pt x="2840" y="543"/>
                    <a:pt x="2135" y="1"/>
                    <a:pt x="14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794;p52"/>
            <p:cNvSpPr/>
            <p:nvPr/>
          </p:nvSpPr>
          <p:spPr>
            <a:xfrm>
              <a:off x="7037130" y="2661182"/>
              <a:ext cx="373251" cy="209228"/>
            </a:xfrm>
            <a:custGeom>
              <a:avLst/>
              <a:gdLst/>
              <a:ahLst/>
              <a:cxnLst/>
              <a:rect l="l" t="t" r="r" b="b"/>
              <a:pathLst>
                <a:path w="6333" h="3550" extrusionOk="0">
                  <a:moveTo>
                    <a:pt x="4727" y="0"/>
                  </a:moveTo>
                  <a:cubicBezTo>
                    <a:pt x="4565" y="0"/>
                    <a:pt x="4398" y="20"/>
                    <a:pt x="4233" y="57"/>
                  </a:cubicBezTo>
                  <a:cubicBezTo>
                    <a:pt x="3214" y="308"/>
                    <a:pt x="2430" y="527"/>
                    <a:pt x="1349" y="684"/>
                  </a:cubicBezTo>
                  <a:cubicBezTo>
                    <a:pt x="581" y="809"/>
                    <a:pt x="1" y="1468"/>
                    <a:pt x="79" y="2267"/>
                  </a:cubicBezTo>
                  <a:cubicBezTo>
                    <a:pt x="151" y="2962"/>
                    <a:pt x="785" y="3549"/>
                    <a:pt x="1486" y="3549"/>
                  </a:cubicBezTo>
                  <a:cubicBezTo>
                    <a:pt x="1544" y="3549"/>
                    <a:pt x="1603" y="3545"/>
                    <a:pt x="1662" y="3537"/>
                  </a:cubicBezTo>
                  <a:cubicBezTo>
                    <a:pt x="2869" y="3349"/>
                    <a:pt x="4060" y="3019"/>
                    <a:pt x="5251" y="2737"/>
                  </a:cubicBezTo>
                  <a:cubicBezTo>
                    <a:pt x="6020" y="2549"/>
                    <a:pt x="6333" y="1546"/>
                    <a:pt x="6082" y="888"/>
                  </a:cubicBezTo>
                  <a:cubicBezTo>
                    <a:pt x="5849" y="261"/>
                    <a:pt x="5316" y="0"/>
                    <a:pt x="47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795;p52"/>
            <p:cNvSpPr/>
            <p:nvPr/>
          </p:nvSpPr>
          <p:spPr>
            <a:xfrm>
              <a:off x="6843111" y="2660357"/>
              <a:ext cx="394763" cy="194965"/>
            </a:xfrm>
            <a:custGeom>
              <a:avLst/>
              <a:gdLst/>
              <a:ahLst/>
              <a:cxnLst/>
              <a:rect l="l" t="t" r="r" b="b"/>
              <a:pathLst>
                <a:path w="6698" h="3308" extrusionOk="0">
                  <a:moveTo>
                    <a:pt x="1583" y="1"/>
                  </a:moveTo>
                  <a:cubicBezTo>
                    <a:pt x="1042" y="1"/>
                    <a:pt x="540" y="261"/>
                    <a:pt x="299" y="823"/>
                  </a:cubicBezTo>
                  <a:cubicBezTo>
                    <a:pt x="1" y="1482"/>
                    <a:pt x="267" y="2453"/>
                    <a:pt x="1020" y="2704"/>
                  </a:cubicBezTo>
                  <a:cubicBezTo>
                    <a:pt x="1973" y="3034"/>
                    <a:pt x="3051" y="3307"/>
                    <a:pt x="4096" y="3307"/>
                  </a:cubicBezTo>
                  <a:cubicBezTo>
                    <a:pt x="4391" y="3307"/>
                    <a:pt x="4683" y="3285"/>
                    <a:pt x="4970" y="3237"/>
                  </a:cubicBezTo>
                  <a:cubicBezTo>
                    <a:pt x="6698" y="2969"/>
                    <a:pt x="6514" y="378"/>
                    <a:pt x="4917" y="378"/>
                  </a:cubicBezTo>
                  <a:cubicBezTo>
                    <a:pt x="4834" y="378"/>
                    <a:pt x="4747" y="385"/>
                    <a:pt x="4656" y="400"/>
                  </a:cubicBezTo>
                  <a:cubicBezTo>
                    <a:pt x="4460" y="432"/>
                    <a:pt x="4302" y="446"/>
                    <a:pt x="4151" y="446"/>
                  </a:cubicBezTo>
                  <a:cubicBezTo>
                    <a:pt x="3927" y="446"/>
                    <a:pt x="3717" y="416"/>
                    <a:pt x="3418" y="369"/>
                  </a:cubicBezTo>
                  <a:cubicBezTo>
                    <a:pt x="3183" y="337"/>
                    <a:pt x="2948" y="290"/>
                    <a:pt x="2713" y="243"/>
                  </a:cubicBezTo>
                  <a:cubicBezTo>
                    <a:pt x="2603" y="212"/>
                    <a:pt x="2493" y="196"/>
                    <a:pt x="2383" y="165"/>
                  </a:cubicBezTo>
                  <a:cubicBezTo>
                    <a:pt x="2349" y="156"/>
                    <a:pt x="2321" y="149"/>
                    <a:pt x="2297" y="143"/>
                  </a:cubicBezTo>
                  <a:lnTo>
                    <a:pt x="2297" y="143"/>
                  </a:lnTo>
                  <a:cubicBezTo>
                    <a:pt x="2276" y="135"/>
                    <a:pt x="2239" y="122"/>
                    <a:pt x="2180" y="102"/>
                  </a:cubicBezTo>
                  <a:cubicBezTo>
                    <a:pt x="1983" y="35"/>
                    <a:pt x="1780" y="1"/>
                    <a:pt x="15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4796;p52"/>
            <p:cNvSpPr/>
            <p:nvPr/>
          </p:nvSpPr>
          <p:spPr>
            <a:xfrm>
              <a:off x="6929983" y="2695129"/>
              <a:ext cx="294864" cy="335590"/>
            </a:xfrm>
            <a:custGeom>
              <a:avLst/>
              <a:gdLst/>
              <a:ahLst/>
              <a:cxnLst/>
              <a:rect l="l" t="t" r="r" b="b"/>
              <a:pathLst>
                <a:path w="5003" h="5694" extrusionOk="0">
                  <a:moveTo>
                    <a:pt x="3122" y="0"/>
                  </a:moveTo>
                  <a:cubicBezTo>
                    <a:pt x="2636" y="0"/>
                    <a:pt x="2161" y="245"/>
                    <a:pt x="1913" y="829"/>
                  </a:cubicBezTo>
                  <a:cubicBezTo>
                    <a:pt x="1536" y="1738"/>
                    <a:pt x="988" y="2553"/>
                    <a:pt x="455" y="3353"/>
                  </a:cubicBezTo>
                  <a:cubicBezTo>
                    <a:pt x="16" y="4011"/>
                    <a:pt x="0" y="4842"/>
                    <a:pt x="643" y="5375"/>
                  </a:cubicBezTo>
                  <a:cubicBezTo>
                    <a:pt x="892" y="5581"/>
                    <a:pt x="1241" y="5693"/>
                    <a:pt x="1588" y="5693"/>
                  </a:cubicBezTo>
                  <a:cubicBezTo>
                    <a:pt x="2005" y="5693"/>
                    <a:pt x="2418" y="5530"/>
                    <a:pt x="2649" y="5171"/>
                  </a:cubicBezTo>
                  <a:cubicBezTo>
                    <a:pt x="3339" y="4152"/>
                    <a:pt x="4044" y="3133"/>
                    <a:pt x="4530" y="1989"/>
                  </a:cubicBezTo>
                  <a:cubicBezTo>
                    <a:pt x="5002" y="880"/>
                    <a:pt x="4043" y="0"/>
                    <a:pt x="3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4797;p52"/>
            <p:cNvSpPr/>
            <p:nvPr/>
          </p:nvSpPr>
          <p:spPr>
            <a:xfrm>
              <a:off x="7019567" y="2709804"/>
              <a:ext cx="341955" cy="319500"/>
            </a:xfrm>
            <a:custGeom>
              <a:avLst/>
              <a:gdLst/>
              <a:ahLst/>
              <a:cxnLst/>
              <a:rect l="l" t="t" r="r" b="b"/>
              <a:pathLst>
                <a:path w="5802" h="5421" extrusionOk="0">
                  <a:moveTo>
                    <a:pt x="1985" y="0"/>
                  </a:moveTo>
                  <a:cubicBezTo>
                    <a:pt x="988" y="0"/>
                    <a:pt x="1" y="1169"/>
                    <a:pt x="722" y="2273"/>
                  </a:cubicBezTo>
                  <a:cubicBezTo>
                    <a:pt x="1380" y="3260"/>
                    <a:pt x="1944" y="4295"/>
                    <a:pt x="2869" y="5078"/>
                  </a:cubicBezTo>
                  <a:cubicBezTo>
                    <a:pt x="3153" y="5319"/>
                    <a:pt x="3454" y="5420"/>
                    <a:pt x="3740" y="5420"/>
                  </a:cubicBezTo>
                  <a:cubicBezTo>
                    <a:pt x="4876" y="5420"/>
                    <a:pt x="5801" y="3820"/>
                    <a:pt x="4687" y="2868"/>
                  </a:cubicBezTo>
                  <a:cubicBezTo>
                    <a:pt x="3982" y="2273"/>
                    <a:pt x="3559" y="1379"/>
                    <a:pt x="3057" y="611"/>
                  </a:cubicBezTo>
                  <a:cubicBezTo>
                    <a:pt x="2766" y="179"/>
                    <a:pt x="2375" y="0"/>
                    <a:pt x="19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4798;p52"/>
            <p:cNvSpPr/>
            <p:nvPr/>
          </p:nvSpPr>
          <p:spPr>
            <a:xfrm>
              <a:off x="7014263" y="2718350"/>
              <a:ext cx="218422" cy="146401"/>
            </a:xfrm>
            <a:custGeom>
              <a:avLst/>
              <a:gdLst/>
              <a:ahLst/>
              <a:cxnLst/>
              <a:rect l="l" t="t" r="r" b="b"/>
              <a:pathLst>
                <a:path w="3706" h="2484" extrusionOk="0">
                  <a:moveTo>
                    <a:pt x="1754" y="1"/>
                  </a:moveTo>
                  <a:cubicBezTo>
                    <a:pt x="561" y="1"/>
                    <a:pt x="1" y="1750"/>
                    <a:pt x="1345" y="2347"/>
                  </a:cubicBezTo>
                  <a:cubicBezTo>
                    <a:pt x="1555" y="2442"/>
                    <a:pt x="1755" y="2484"/>
                    <a:pt x="1940" y="2484"/>
                  </a:cubicBezTo>
                  <a:cubicBezTo>
                    <a:pt x="3135" y="2484"/>
                    <a:pt x="3705" y="734"/>
                    <a:pt x="2348" y="137"/>
                  </a:cubicBezTo>
                  <a:cubicBezTo>
                    <a:pt x="2138" y="43"/>
                    <a:pt x="1938" y="1"/>
                    <a:pt x="17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4799;p52"/>
            <p:cNvSpPr/>
            <p:nvPr/>
          </p:nvSpPr>
          <p:spPr>
            <a:xfrm>
              <a:off x="5972795" y="2168298"/>
              <a:ext cx="176636" cy="304943"/>
            </a:xfrm>
            <a:custGeom>
              <a:avLst/>
              <a:gdLst/>
              <a:ahLst/>
              <a:cxnLst/>
              <a:rect l="l" t="t" r="r" b="b"/>
              <a:pathLst>
                <a:path w="2997" h="5174" extrusionOk="0">
                  <a:moveTo>
                    <a:pt x="1624" y="0"/>
                  </a:moveTo>
                  <a:cubicBezTo>
                    <a:pt x="931" y="0"/>
                    <a:pt x="422" y="532"/>
                    <a:pt x="332" y="1194"/>
                  </a:cubicBezTo>
                  <a:cubicBezTo>
                    <a:pt x="207" y="2072"/>
                    <a:pt x="97" y="2950"/>
                    <a:pt x="50" y="3843"/>
                  </a:cubicBezTo>
                  <a:cubicBezTo>
                    <a:pt x="0" y="4711"/>
                    <a:pt x="691" y="5173"/>
                    <a:pt x="1369" y="5173"/>
                  </a:cubicBezTo>
                  <a:cubicBezTo>
                    <a:pt x="1978" y="5173"/>
                    <a:pt x="2576" y="4801"/>
                    <a:pt x="2620" y="4015"/>
                  </a:cubicBezTo>
                  <a:cubicBezTo>
                    <a:pt x="2667" y="3138"/>
                    <a:pt x="2777" y="2244"/>
                    <a:pt x="2902" y="1367"/>
                  </a:cubicBezTo>
                  <a:cubicBezTo>
                    <a:pt x="2997" y="677"/>
                    <a:pt x="2370" y="50"/>
                    <a:pt x="1711" y="3"/>
                  </a:cubicBezTo>
                  <a:cubicBezTo>
                    <a:pt x="1682" y="1"/>
                    <a:pt x="1652" y="0"/>
                    <a:pt x="16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4800;p52"/>
            <p:cNvSpPr/>
            <p:nvPr/>
          </p:nvSpPr>
          <p:spPr>
            <a:xfrm>
              <a:off x="5972913" y="2317937"/>
              <a:ext cx="336356" cy="157599"/>
            </a:xfrm>
            <a:custGeom>
              <a:avLst/>
              <a:gdLst/>
              <a:ahLst/>
              <a:cxnLst/>
              <a:rect l="l" t="t" r="r" b="b"/>
              <a:pathLst>
                <a:path w="5707" h="2674" extrusionOk="0">
                  <a:moveTo>
                    <a:pt x="4175" y="1"/>
                  </a:moveTo>
                  <a:cubicBezTo>
                    <a:pt x="4142" y="1"/>
                    <a:pt x="4109" y="2"/>
                    <a:pt x="4076" y="3"/>
                  </a:cubicBezTo>
                  <a:cubicBezTo>
                    <a:pt x="3235" y="59"/>
                    <a:pt x="2569" y="115"/>
                    <a:pt x="1732" y="115"/>
                  </a:cubicBezTo>
                  <a:cubicBezTo>
                    <a:pt x="1633" y="115"/>
                    <a:pt x="1531" y="114"/>
                    <a:pt x="1427" y="113"/>
                  </a:cubicBezTo>
                  <a:cubicBezTo>
                    <a:pt x="1416" y="113"/>
                    <a:pt x="1405" y="112"/>
                    <a:pt x="1394" y="112"/>
                  </a:cubicBezTo>
                  <a:cubicBezTo>
                    <a:pt x="702" y="112"/>
                    <a:pt x="94" y="594"/>
                    <a:pt x="48" y="1304"/>
                  </a:cubicBezTo>
                  <a:cubicBezTo>
                    <a:pt x="1" y="1978"/>
                    <a:pt x="549" y="2652"/>
                    <a:pt x="1239" y="2668"/>
                  </a:cubicBezTo>
                  <a:cubicBezTo>
                    <a:pt x="1391" y="2672"/>
                    <a:pt x="1543" y="2674"/>
                    <a:pt x="1695" y="2674"/>
                  </a:cubicBezTo>
                  <a:cubicBezTo>
                    <a:pt x="2652" y="2674"/>
                    <a:pt x="3601" y="2596"/>
                    <a:pt x="4562" y="2542"/>
                  </a:cubicBezTo>
                  <a:cubicBezTo>
                    <a:pt x="5267" y="2495"/>
                    <a:pt x="5706" y="1649"/>
                    <a:pt x="5581" y="1038"/>
                  </a:cubicBezTo>
                  <a:cubicBezTo>
                    <a:pt x="5446" y="306"/>
                    <a:pt x="4842" y="1"/>
                    <a:pt x="41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4801;p52"/>
            <p:cNvSpPr/>
            <p:nvPr/>
          </p:nvSpPr>
          <p:spPr>
            <a:xfrm>
              <a:off x="5806653" y="2257232"/>
              <a:ext cx="351444" cy="202274"/>
            </a:xfrm>
            <a:custGeom>
              <a:avLst/>
              <a:gdLst/>
              <a:ahLst/>
              <a:cxnLst/>
              <a:rect l="l" t="t" r="r" b="b"/>
              <a:pathLst>
                <a:path w="5963" h="3432" extrusionOk="0">
                  <a:moveTo>
                    <a:pt x="1402" y="1"/>
                  </a:moveTo>
                  <a:cubicBezTo>
                    <a:pt x="1009" y="1"/>
                    <a:pt x="633" y="168"/>
                    <a:pt x="377" y="547"/>
                  </a:cubicBezTo>
                  <a:cubicBezTo>
                    <a:pt x="0" y="1080"/>
                    <a:pt x="94" y="1989"/>
                    <a:pt x="706" y="2334"/>
                  </a:cubicBezTo>
                  <a:cubicBezTo>
                    <a:pt x="1740" y="2898"/>
                    <a:pt x="2947" y="3416"/>
                    <a:pt x="4138" y="3431"/>
                  </a:cubicBezTo>
                  <a:cubicBezTo>
                    <a:pt x="4148" y="3431"/>
                    <a:pt x="4158" y="3432"/>
                    <a:pt x="4168" y="3432"/>
                  </a:cubicBezTo>
                  <a:cubicBezTo>
                    <a:pt x="5786" y="3432"/>
                    <a:pt x="5962" y="892"/>
                    <a:pt x="4311" y="876"/>
                  </a:cubicBezTo>
                  <a:cubicBezTo>
                    <a:pt x="3872" y="861"/>
                    <a:pt x="3637" y="782"/>
                    <a:pt x="3214" y="641"/>
                  </a:cubicBezTo>
                  <a:cubicBezTo>
                    <a:pt x="3010" y="579"/>
                    <a:pt x="2806" y="500"/>
                    <a:pt x="2618" y="422"/>
                  </a:cubicBezTo>
                  <a:cubicBezTo>
                    <a:pt x="2524" y="375"/>
                    <a:pt x="2430" y="343"/>
                    <a:pt x="2336" y="296"/>
                  </a:cubicBezTo>
                  <a:cubicBezTo>
                    <a:pt x="2307" y="284"/>
                    <a:pt x="2283" y="273"/>
                    <a:pt x="2263" y="264"/>
                  </a:cubicBezTo>
                  <a:lnTo>
                    <a:pt x="2263" y="264"/>
                  </a:lnTo>
                  <a:cubicBezTo>
                    <a:pt x="2247" y="253"/>
                    <a:pt x="2217" y="234"/>
                    <a:pt x="2163" y="202"/>
                  </a:cubicBezTo>
                  <a:cubicBezTo>
                    <a:pt x="1922" y="72"/>
                    <a:pt x="1658" y="1"/>
                    <a:pt x="14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4802;p52"/>
            <p:cNvSpPr/>
            <p:nvPr/>
          </p:nvSpPr>
          <p:spPr>
            <a:xfrm>
              <a:off x="5847319" y="2316581"/>
              <a:ext cx="300640" cy="285729"/>
            </a:xfrm>
            <a:custGeom>
              <a:avLst/>
              <a:gdLst/>
              <a:ahLst/>
              <a:cxnLst/>
              <a:rect l="l" t="t" r="r" b="b"/>
              <a:pathLst>
                <a:path w="5101" h="4848" extrusionOk="0">
                  <a:moveTo>
                    <a:pt x="3313" y="1"/>
                  </a:moveTo>
                  <a:cubicBezTo>
                    <a:pt x="2954" y="1"/>
                    <a:pt x="2596" y="164"/>
                    <a:pt x="2336" y="559"/>
                  </a:cubicBezTo>
                  <a:cubicBezTo>
                    <a:pt x="1850" y="1311"/>
                    <a:pt x="1238" y="1938"/>
                    <a:pt x="627" y="2565"/>
                  </a:cubicBezTo>
                  <a:cubicBezTo>
                    <a:pt x="141" y="3083"/>
                    <a:pt x="0" y="3819"/>
                    <a:pt x="486" y="4384"/>
                  </a:cubicBezTo>
                  <a:cubicBezTo>
                    <a:pt x="730" y="4673"/>
                    <a:pt x="1130" y="4847"/>
                    <a:pt x="1518" y="4847"/>
                  </a:cubicBezTo>
                  <a:cubicBezTo>
                    <a:pt x="1804" y="4847"/>
                    <a:pt x="2083" y="4753"/>
                    <a:pt x="2288" y="4540"/>
                  </a:cubicBezTo>
                  <a:cubicBezTo>
                    <a:pt x="3057" y="3741"/>
                    <a:pt x="3856" y="2942"/>
                    <a:pt x="4452" y="2017"/>
                  </a:cubicBezTo>
                  <a:cubicBezTo>
                    <a:pt x="5101" y="1021"/>
                    <a:pt x="4208" y="1"/>
                    <a:pt x="33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4803;p52"/>
            <p:cNvSpPr/>
            <p:nvPr/>
          </p:nvSpPr>
          <p:spPr>
            <a:xfrm>
              <a:off x="5960124" y="2333083"/>
              <a:ext cx="273411" cy="301406"/>
            </a:xfrm>
            <a:custGeom>
              <a:avLst/>
              <a:gdLst/>
              <a:ahLst/>
              <a:cxnLst/>
              <a:rect l="l" t="t" r="r" b="b"/>
              <a:pathLst>
                <a:path w="4639" h="5114" extrusionOk="0">
                  <a:moveTo>
                    <a:pt x="1703" y="1"/>
                  </a:moveTo>
                  <a:cubicBezTo>
                    <a:pt x="873" y="1"/>
                    <a:pt x="1" y="833"/>
                    <a:pt x="437" y="1831"/>
                  </a:cubicBezTo>
                  <a:cubicBezTo>
                    <a:pt x="860" y="2818"/>
                    <a:pt x="1205" y="3821"/>
                    <a:pt x="1895" y="4652"/>
                  </a:cubicBezTo>
                  <a:cubicBezTo>
                    <a:pt x="2161" y="4978"/>
                    <a:pt x="2486" y="5113"/>
                    <a:pt x="2805" y="5113"/>
                  </a:cubicBezTo>
                  <a:cubicBezTo>
                    <a:pt x="3745" y="5113"/>
                    <a:pt x="4638" y="3938"/>
                    <a:pt x="3854" y="2991"/>
                  </a:cubicBezTo>
                  <a:cubicBezTo>
                    <a:pt x="3321" y="2364"/>
                    <a:pt x="3086" y="1486"/>
                    <a:pt x="2757" y="734"/>
                  </a:cubicBezTo>
                  <a:cubicBezTo>
                    <a:pt x="2535" y="216"/>
                    <a:pt x="2125" y="1"/>
                    <a:pt x="17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4804;p52"/>
            <p:cNvSpPr/>
            <p:nvPr/>
          </p:nvSpPr>
          <p:spPr>
            <a:xfrm>
              <a:off x="5886099" y="2177963"/>
              <a:ext cx="258854" cy="288381"/>
            </a:xfrm>
            <a:custGeom>
              <a:avLst/>
              <a:gdLst/>
              <a:ahLst/>
              <a:cxnLst/>
              <a:rect l="l" t="t" r="r" b="b"/>
              <a:pathLst>
                <a:path w="4392" h="4893" extrusionOk="0">
                  <a:moveTo>
                    <a:pt x="1431" y="0"/>
                  </a:moveTo>
                  <a:cubicBezTo>
                    <a:pt x="1198" y="0"/>
                    <a:pt x="966" y="56"/>
                    <a:pt x="768" y="168"/>
                  </a:cubicBezTo>
                  <a:cubicBezTo>
                    <a:pt x="141" y="544"/>
                    <a:pt x="0" y="1297"/>
                    <a:pt x="314" y="1924"/>
                  </a:cubicBezTo>
                  <a:cubicBezTo>
                    <a:pt x="706" y="2723"/>
                    <a:pt x="1113" y="3522"/>
                    <a:pt x="1568" y="4275"/>
                  </a:cubicBezTo>
                  <a:cubicBezTo>
                    <a:pt x="1832" y="4711"/>
                    <a:pt x="2224" y="4893"/>
                    <a:pt x="2616" y="4893"/>
                  </a:cubicBezTo>
                  <a:cubicBezTo>
                    <a:pt x="3503" y="4893"/>
                    <a:pt x="4392" y="3963"/>
                    <a:pt x="3794" y="2974"/>
                  </a:cubicBezTo>
                  <a:cubicBezTo>
                    <a:pt x="3323" y="2221"/>
                    <a:pt x="2931" y="1422"/>
                    <a:pt x="2540" y="623"/>
                  </a:cubicBezTo>
                  <a:cubicBezTo>
                    <a:pt x="2333" y="209"/>
                    <a:pt x="1881" y="0"/>
                    <a:pt x="14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4805;p52"/>
            <p:cNvSpPr/>
            <p:nvPr/>
          </p:nvSpPr>
          <p:spPr>
            <a:xfrm>
              <a:off x="5957236" y="2211557"/>
              <a:ext cx="315080" cy="256083"/>
            </a:xfrm>
            <a:custGeom>
              <a:avLst/>
              <a:gdLst/>
              <a:ahLst/>
              <a:cxnLst/>
              <a:rect l="l" t="t" r="r" b="b"/>
              <a:pathLst>
                <a:path w="5346" h="4345" extrusionOk="0">
                  <a:moveTo>
                    <a:pt x="3944" y="0"/>
                  </a:moveTo>
                  <a:cubicBezTo>
                    <a:pt x="3607" y="0"/>
                    <a:pt x="3263" y="141"/>
                    <a:pt x="2963" y="366"/>
                  </a:cubicBezTo>
                  <a:cubicBezTo>
                    <a:pt x="2210" y="946"/>
                    <a:pt x="1662" y="1401"/>
                    <a:pt x="831" y="1949"/>
                  </a:cubicBezTo>
                  <a:cubicBezTo>
                    <a:pt x="235" y="2325"/>
                    <a:pt x="0" y="3078"/>
                    <a:pt x="361" y="3705"/>
                  </a:cubicBezTo>
                  <a:cubicBezTo>
                    <a:pt x="593" y="4096"/>
                    <a:pt x="1047" y="4345"/>
                    <a:pt x="1496" y="4345"/>
                  </a:cubicBezTo>
                  <a:cubicBezTo>
                    <a:pt x="1712" y="4345"/>
                    <a:pt x="1928" y="4287"/>
                    <a:pt x="2116" y="4159"/>
                  </a:cubicBezTo>
                  <a:cubicBezTo>
                    <a:pt x="3057" y="3564"/>
                    <a:pt x="3903" y="2858"/>
                    <a:pt x="4781" y="2184"/>
                  </a:cubicBezTo>
                  <a:cubicBezTo>
                    <a:pt x="5345" y="1761"/>
                    <a:pt x="5236" y="821"/>
                    <a:pt x="4781" y="366"/>
                  </a:cubicBezTo>
                  <a:cubicBezTo>
                    <a:pt x="4531" y="109"/>
                    <a:pt x="4241" y="0"/>
                    <a:pt x="39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4806;p52"/>
            <p:cNvSpPr/>
            <p:nvPr/>
          </p:nvSpPr>
          <p:spPr>
            <a:xfrm>
              <a:off x="5797400" y="2298075"/>
              <a:ext cx="347024" cy="204160"/>
            </a:xfrm>
            <a:custGeom>
              <a:avLst/>
              <a:gdLst/>
              <a:ahLst/>
              <a:cxnLst/>
              <a:rect l="l" t="t" r="r" b="b"/>
              <a:pathLst>
                <a:path w="5888" h="3464" extrusionOk="0">
                  <a:moveTo>
                    <a:pt x="4100" y="1"/>
                  </a:moveTo>
                  <a:cubicBezTo>
                    <a:pt x="3888" y="1"/>
                    <a:pt x="3662" y="65"/>
                    <a:pt x="3433" y="215"/>
                  </a:cubicBezTo>
                  <a:cubicBezTo>
                    <a:pt x="3073" y="465"/>
                    <a:pt x="2838" y="528"/>
                    <a:pt x="2414" y="654"/>
                  </a:cubicBezTo>
                  <a:cubicBezTo>
                    <a:pt x="2195" y="716"/>
                    <a:pt x="1991" y="763"/>
                    <a:pt x="1787" y="795"/>
                  </a:cubicBezTo>
                  <a:cubicBezTo>
                    <a:pt x="1693" y="826"/>
                    <a:pt x="1584" y="842"/>
                    <a:pt x="1490" y="857"/>
                  </a:cubicBezTo>
                  <a:cubicBezTo>
                    <a:pt x="1465" y="862"/>
                    <a:pt x="1444" y="865"/>
                    <a:pt x="1426" y="869"/>
                  </a:cubicBezTo>
                  <a:lnTo>
                    <a:pt x="1426" y="869"/>
                  </a:lnTo>
                  <a:cubicBezTo>
                    <a:pt x="1425" y="867"/>
                    <a:pt x="1419" y="866"/>
                    <a:pt x="1406" y="866"/>
                  </a:cubicBezTo>
                  <a:cubicBezTo>
                    <a:pt x="1386" y="866"/>
                    <a:pt x="1348" y="868"/>
                    <a:pt x="1286" y="873"/>
                  </a:cubicBezTo>
                  <a:cubicBezTo>
                    <a:pt x="596" y="951"/>
                    <a:pt x="1" y="1422"/>
                    <a:pt x="1" y="2174"/>
                  </a:cubicBezTo>
                  <a:cubicBezTo>
                    <a:pt x="1" y="2790"/>
                    <a:pt x="548" y="3463"/>
                    <a:pt x="1200" y="3463"/>
                  </a:cubicBezTo>
                  <a:cubicBezTo>
                    <a:pt x="1228" y="3463"/>
                    <a:pt x="1257" y="3462"/>
                    <a:pt x="1286" y="3459"/>
                  </a:cubicBezTo>
                  <a:cubicBezTo>
                    <a:pt x="2461" y="3350"/>
                    <a:pt x="3747" y="3099"/>
                    <a:pt x="4734" y="2440"/>
                  </a:cubicBezTo>
                  <a:cubicBezTo>
                    <a:pt x="5887" y="1681"/>
                    <a:pt x="5178" y="1"/>
                    <a:pt x="41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4807;p52"/>
            <p:cNvSpPr/>
            <p:nvPr/>
          </p:nvSpPr>
          <p:spPr>
            <a:xfrm>
              <a:off x="5936903" y="2314636"/>
              <a:ext cx="176518" cy="322801"/>
            </a:xfrm>
            <a:custGeom>
              <a:avLst/>
              <a:gdLst/>
              <a:ahLst/>
              <a:cxnLst/>
              <a:rect l="l" t="t" r="r" b="b"/>
              <a:pathLst>
                <a:path w="2995" h="5477" extrusionOk="0">
                  <a:moveTo>
                    <a:pt x="1670" y="0"/>
                  </a:moveTo>
                  <a:cubicBezTo>
                    <a:pt x="1027" y="0"/>
                    <a:pt x="392" y="412"/>
                    <a:pt x="408" y="1235"/>
                  </a:cubicBezTo>
                  <a:cubicBezTo>
                    <a:pt x="424" y="2128"/>
                    <a:pt x="283" y="2990"/>
                    <a:pt x="126" y="3852"/>
                  </a:cubicBezTo>
                  <a:cubicBezTo>
                    <a:pt x="0" y="4558"/>
                    <a:pt x="298" y="5247"/>
                    <a:pt x="1019" y="5435"/>
                  </a:cubicBezTo>
                  <a:cubicBezTo>
                    <a:pt x="1121" y="5463"/>
                    <a:pt x="1229" y="5477"/>
                    <a:pt x="1339" y="5477"/>
                  </a:cubicBezTo>
                  <a:cubicBezTo>
                    <a:pt x="1902" y="5477"/>
                    <a:pt x="2511" y="5119"/>
                    <a:pt x="2602" y="4542"/>
                  </a:cubicBezTo>
                  <a:cubicBezTo>
                    <a:pt x="2790" y="3460"/>
                    <a:pt x="2994" y="2348"/>
                    <a:pt x="2979" y="1235"/>
                  </a:cubicBezTo>
                  <a:cubicBezTo>
                    <a:pt x="2963" y="412"/>
                    <a:pt x="2312" y="0"/>
                    <a:pt x="1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4808;p52"/>
            <p:cNvSpPr/>
            <p:nvPr/>
          </p:nvSpPr>
          <p:spPr>
            <a:xfrm>
              <a:off x="5944682" y="2319705"/>
              <a:ext cx="358458" cy="235632"/>
            </a:xfrm>
            <a:custGeom>
              <a:avLst/>
              <a:gdLst/>
              <a:ahLst/>
              <a:cxnLst/>
              <a:rect l="l" t="t" r="r" b="b"/>
              <a:pathLst>
                <a:path w="6082" h="3998" extrusionOk="0">
                  <a:moveTo>
                    <a:pt x="1806" y="1"/>
                  </a:moveTo>
                  <a:cubicBezTo>
                    <a:pt x="714" y="1"/>
                    <a:pt x="0" y="1685"/>
                    <a:pt x="1169" y="2434"/>
                  </a:cubicBezTo>
                  <a:cubicBezTo>
                    <a:pt x="2063" y="2998"/>
                    <a:pt x="2909" y="3641"/>
                    <a:pt x="3944" y="3939"/>
                  </a:cubicBezTo>
                  <a:cubicBezTo>
                    <a:pt x="4081" y="3979"/>
                    <a:pt x="4211" y="3997"/>
                    <a:pt x="4333" y="3997"/>
                  </a:cubicBezTo>
                  <a:cubicBezTo>
                    <a:pt x="5641" y="3997"/>
                    <a:pt x="6081" y="1878"/>
                    <a:pt x="4633" y="1462"/>
                  </a:cubicBezTo>
                  <a:cubicBezTo>
                    <a:pt x="3850" y="1227"/>
                    <a:pt x="3160" y="647"/>
                    <a:pt x="2470" y="208"/>
                  </a:cubicBezTo>
                  <a:cubicBezTo>
                    <a:pt x="2242" y="64"/>
                    <a:pt x="2017" y="1"/>
                    <a:pt x="18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4809;p52"/>
            <p:cNvSpPr/>
            <p:nvPr/>
          </p:nvSpPr>
          <p:spPr>
            <a:xfrm>
              <a:off x="5952580" y="2332848"/>
              <a:ext cx="182058" cy="129427"/>
            </a:xfrm>
            <a:custGeom>
              <a:avLst/>
              <a:gdLst/>
              <a:ahLst/>
              <a:cxnLst/>
              <a:rect l="l" t="t" r="r" b="b"/>
              <a:pathLst>
                <a:path w="3089" h="2196" extrusionOk="0">
                  <a:moveTo>
                    <a:pt x="1553" y="1"/>
                  </a:moveTo>
                  <a:cubicBezTo>
                    <a:pt x="1" y="1"/>
                    <a:pt x="1" y="2195"/>
                    <a:pt x="1553" y="2195"/>
                  </a:cubicBezTo>
                  <a:cubicBezTo>
                    <a:pt x="3089" y="2195"/>
                    <a:pt x="3089" y="1"/>
                    <a:pt x="15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Google Shape;4970;p55"/>
          <p:cNvSpPr/>
          <p:nvPr/>
        </p:nvSpPr>
        <p:spPr>
          <a:xfrm>
            <a:off x="4692738" y="765405"/>
            <a:ext cx="468874" cy="567208"/>
          </a:xfrm>
          <a:custGeom>
            <a:avLst/>
            <a:gdLst/>
            <a:ahLst/>
            <a:cxnLst/>
            <a:rect l="l" t="t" r="r" b="b"/>
            <a:pathLst>
              <a:path w="16741" h="20252" extrusionOk="0">
                <a:moveTo>
                  <a:pt x="10847" y="4013"/>
                </a:moveTo>
                <a:cubicBezTo>
                  <a:pt x="11756" y="3496"/>
                  <a:pt x="12336" y="2806"/>
                  <a:pt x="12916" y="2085"/>
                </a:cubicBezTo>
                <a:cubicBezTo>
                  <a:pt x="13402" y="1505"/>
                  <a:pt x="13919" y="941"/>
                  <a:pt x="14499" y="471"/>
                </a:cubicBezTo>
                <a:cubicBezTo>
                  <a:pt x="14781" y="220"/>
                  <a:pt x="15189" y="48"/>
                  <a:pt x="15628" y="48"/>
                </a:cubicBezTo>
                <a:cubicBezTo>
                  <a:pt x="16505" y="1"/>
                  <a:pt x="16740" y="612"/>
                  <a:pt x="16380" y="1160"/>
                </a:cubicBezTo>
                <a:cubicBezTo>
                  <a:pt x="15972" y="1772"/>
                  <a:pt x="15534" y="2336"/>
                  <a:pt x="14781" y="2571"/>
                </a:cubicBezTo>
                <a:cubicBezTo>
                  <a:pt x="13590" y="2947"/>
                  <a:pt x="12665" y="3747"/>
                  <a:pt x="11756" y="4750"/>
                </a:cubicBezTo>
                <a:cubicBezTo>
                  <a:pt x="13041" y="4483"/>
                  <a:pt x="15455" y="4342"/>
                  <a:pt x="15204" y="5440"/>
                </a:cubicBezTo>
                <a:cubicBezTo>
                  <a:pt x="14985" y="6521"/>
                  <a:pt x="12054" y="6067"/>
                  <a:pt x="10377" y="5847"/>
                </a:cubicBezTo>
                <a:cubicBezTo>
                  <a:pt x="9812" y="6443"/>
                  <a:pt x="9217" y="7070"/>
                  <a:pt x="8464" y="7885"/>
                </a:cubicBezTo>
                <a:cubicBezTo>
                  <a:pt x="9342" y="7806"/>
                  <a:pt x="9969" y="7712"/>
                  <a:pt x="10596" y="7712"/>
                </a:cubicBezTo>
                <a:cubicBezTo>
                  <a:pt x="11066" y="7712"/>
                  <a:pt x="11568" y="7775"/>
                  <a:pt x="12007" y="7947"/>
                </a:cubicBezTo>
                <a:cubicBezTo>
                  <a:pt x="12242" y="8026"/>
                  <a:pt x="12477" y="8355"/>
                  <a:pt x="12508" y="8606"/>
                </a:cubicBezTo>
                <a:cubicBezTo>
                  <a:pt x="12540" y="8778"/>
                  <a:pt x="12226" y="9107"/>
                  <a:pt x="12007" y="9154"/>
                </a:cubicBezTo>
                <a:cubicBezTo>
                  <a:pt x="11521" y="9264"/>
                  <a:pt x="10988" y="9327"/>
                  <a:pt x="10486" y="9280"/>
                </a:cubicBezTo>
                <a:cubicBezTo>
                  <a:pt x="9812" y="9217"/>
                  <a:pt x="9123" y="9060"/>
                  <a:pt x="8464" y="8888"/>
                </a:cubicBezTo>
                <a:cubicBezTo>
                  <a:pt x="7994" y="8747"/>
                  <a:pt x="7681" y="8841"/>
                  <a:pt x="7430" y="9280"/>
                </a:cubicBezTo>
                <a:cubicBezTo>
                  <a:pt x="7069" y="9938"/>
                  <a:pt x="6678" y="10581"/>
                  <a:pt x="6223" y="11364"/>
                </a:cubicBezTo>
                <a:cubicBezTo>
                  <a:pt x="7681" y="11192"/>
                  <a:pt x="10095" y="10706"/>
                  <a:pt x="10314" y="11741"/>
                </a:cubicBezTo>
                <a:cubicBezTo>
                  <a:pt x="10455" y="12618"/>
                  <a:pt x="9374" y="12775"/>
                  <a:pt x="8653" y="12697"/>
                </a:cubicBezTo>
                <a:cubicBezTo>
                  <a:pt x="7743" y="12618"/>
                  <a:pt x="6819" y="12493"/>
                  <a:pt x="5753" y="12383"/>
                </a:cubicBezTo>
                <a:cubicBezTo>
                  <a:pt x="5377" y="13151"/>
                  <a:pt x="4906" y="14280"/>
                  <a:pt x="4530" y="15048"/>
                </a:cubicBezTo>
                <a:cubicBezTo>
                  <a:pt x="5612" y="14844"/>
                  <a:pt x="6646" y="14750"/>
                  <a:pt x="7634" y="14750"/>
                </a:cubicBezTo>
                <a:cubicBezTo>
                  <a:pt x="7806" y="14750"/>
                  <a:pt x="8010" y="14719"/>
                  <a:pt x="8135" y="14797"/>
                </a:cubicBezTo>
                <a:cubicBezTo>
                  <a:pt x="8339" y="14923"/>
                  <a:pt x="8590" y="15095"/>
                  <a:pt x="8606" y="15267"/>
                </a:cubicBezTo>
                <a:cubicBezTo>
                  <a:pt x="8637" y="15502"/>
                  <a:pt x="8496" y="15832"/>
                  <a:pt x="8323" y="15957"/>
                </a:cubicBezTo>
                <a:cubicBezTo>
                  <a:pt x="7775" y="16333"/>
                  <a:pt x="7132" y="16474"/>
                  <a:pt x="6458" y="16333"/>
                </a:cubicBezTo>
                <a:cubicBezTo>
                  <a:pt x="5721" y="16192"/>
                  <a:pt x="4969" y="16098"/>
                  <a:pt x="4091" y="15957"/>
                </a:cubicBezTo>
                <a:cubicBezTo>
                  <a:pt x="3793" y="17148"/>
                  <a:pt x="3496" y="18261"/>
                  <a:pt x="3214" y="19390"/>
                </a:cubicBezTo>
                <a:cubicBezTo>
                  <a:pt x="3088" y="19860"/>
                  <a:pt x="2947" y="20252"/>
                  <a:pt x="2226" y="20048"/>
                </a:cubicBezTo>
                <a:cubicBezTo>
                  <a:pt x="2398" y="18590"/>
                  <a:pt x="2853" y="17211"/>
                  <a:pt x="3496" y="15753"/>
                </a:cubicBezTo>
                <a:cubicBezTo>
                  <a:pt x="2916" y="15628"/>
                  <a:pt x="2430" y="15550"/>
                  <a:pt x="1960" y="15377"/>
                </a:cubicBezTo>
                <a:cubicBezTo>
                  <a:pt x="1474" y="15220"/>
                  <a:pt x="1003" y="15017"/>
                  <a:pt x="580" y="14734"/>
                </a:cubicBezTo>
                <a:cubicBezTo>
                  <a:pt x="345" y="14562"/>
                  <a:pt x="0" y="14186"/>
                  <a:pt x="0" y="13841"/>
                </a:cubicBezTo>
                <a:cubicBezTo>
                  <a:pt x="298" y="12916"/>
                  <a:pt x="2540" y="14343"/>
                  <a:pt x="3684" y="14923"/>
                </a:cubicBezTo>
                <a:cubicBezTo>
                  <a:pt x="4060" y="13982"/>
                  <a:pt x="4452" y="13042"/>
                  <a:pt x="4859" y="12038"/>
                </a:cubicBezTo>
                <a:cubicBezTo>
                  <a:pt x="4420" y="11803"/>
                  <a:pt x="3966" y="11584"/>
                  <a:pt x="3543" y="11302"/>
                </a:cubicBezTo>
                <a:cubicBezTo>
                  <a:pt x="3151" y="11035"/>
                  <a:pt x="2806" y="10706"/>
                  <a:pt x="2461" y="10361"/>
                </a:cubicBezTo>
                <a:cubicBezTo>
                  <a:pt x="2148" y="10048"/>
                  <a:pt x="2132" y="9672"/>
                  <a:pt x="2414" y="9342"/>
                </a:cubicBezTo>
                <a:cubicBezTo>
                  <a:pt x="2696" y="9029"/>
                  <a:pt x="3072" y="9123"/>
                  <a:pt x="3355" y="9327"/>
                </a:cubicBezTo>
                <a:cubicBezTo>
                  <a:pt x="3919" y="9734"/>
                  <a:pt x="4436" y="10189"/>
                  <a:pt x="4969" y="10628"/>
                </a:cubicBezTo>
                <a:cubicBezTo>
                  <a:pt x="5126" y="10753"/>
                  <a:pt x="5251" y="10910"/>
                  <a:pt x="5439" y="11082"/>
                </a:cubicBezTo>
                <a:cubicBezTo>
                  <a:pt x="5941" y="10189"/>
                  <a:pt x="6411" y="9358"/>
                  <a:pt x="6897" y="8480"/>
                </a:cubicBezTo>
                <a:cubicBezTo>
                  <a:pt x="6364" y="7916"/>
                  <a:pt x="5800" y="7383"/>
                  <a:pt x="5298" y="6803"/>
                </a:cubicBezTo>
                <a:cubicBezTo>
                  <a:pt x="5079" y="6552"/>
                  <a:pt x="4922" y="6223"/>
                  <a:pt x="4781" y="5910"/>
                </a:cubicBezTo>
                <a:cubicBezTo>
                  <a:pt x="4577" y="5471"/>
                  <a:pt x="4781" y="5095"/>
                  <a:pt x="5079" y="4797"/>
                </a:cubicBezTo>
                <a:cubicBezTo>
                  <a:pt x="5408" y="4468"/>
                  <a:pt x="5831" y="4577"/>
                  <a:pt x="6113" y="4860"/>
                </a:cubicBezTo>
                <a:cubicBezTo>
                  <a:pt x="6568" y="5314"/>
                  <a:pt x="6991" y="5800"/>
                  <a:pt x="7399" y="6317"/>
                </a:cubicBezTo>
                <a:cubicBezTo>
                  <a:pt x="7571" y="6552"/>
                  <a:pt x="7665" y="6866"/>
                  <a:pt x="7884" y="7289"/>
                </a:cubicBezTo>
                <a:cubicBezTo>
                  <a:pt x="8496" y="6599"/>
                  <a:pt x="9060" y="5988"/>
                  <a:pt x="9577" y="5330"/>
                </a:cubicBezTo>
                <a:cubicBezTo>
                  <a:pt x="9687" y="5189"/>
                  <a:pt x="9656" y="4875"/>
                  <a:pt x="9609" y="4656"/>
                </a:cubicBezTo>
                <a:cubicBezTo>
                  <a:pt x="9530" y="4186"/>
                  <a:pt x="9327" y="3731"/>
                  <a:pt x="9295" y="3245"/>
                </a:cubicBezTo>
                <a:cubicBezTo>
                  <a:pt x="9264" y="2744"/>
                  <a:pt x="9280" y="2226"/>
                  <a:pt x="9389" y="1740"/>
                </a:cubicBezTo>
                <a:cubicBezTo>
                  <a:pt x="9530" y="1176"/>
                  <a:pt x="9938" y="1113"/>
                  <a:pt x="10251" y="1599"/>
                </a:cubicBezTo>
                <a:cubicBezTo>
                  <a:pt x="10486" y="1960"/>
                  <a:pt x="10612" y="2399"/>
                  <a:pt x="10722" y="2822"/>
                </a:cubicBezTo>
                <a:cubicBezTo>
                  <a:pt x="10816" y="3182"/>
                  <a:pt x="10800" y="3574"/>
                  <a:pt x="10847" y="4013"/>
                </a:cubicBezTo>
                <a:close/>
              </a:path>
            </a:pathLst>
          </a:custGeom>
          <a:solidFill>
            <a:srgbClr val="95C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 name="Google Shape;4998;p55"/>
          <p:cNvGrpSpPr/>
          <p:nvPr/>
        </p:nvGrpSpPr>
        <p:grpSpPr>
          <a:xfrm>
            <a:off x="4132720" y="4195908"/>
            <a:ext cx="317901" cy="453129"/>
            <a:chOff x="4200107" y="3309325"/>
            <a:chExt cx="251404" cy="358346"/>
          </a:xfrm>
        </p:grpSpPr>
        <p:sp>
          <p:nvSpPr>
            <p:cNvPr id="111" name="Google Shape;4999;p55"/>
            <p:cNvSpPr/>
            <p:nvPr/>
          </p:nvSpPr>
          <p:spPr>
            <a:xfrm>
              <a:off x="4325455" y="3378767"/>
              <a:ext cx="126056" cy="49306"/>
            </a:xfrm>
            <a:custGeom>
              <a:avLst/>
              <a:gdLst/>
              <a:ahLst/>
              <a:cxnLst/>
              <a:rect l="l" t="t" r="r" b="b"/>
              <a:pathLst>
                <a:path w="5691" h="2226" extrusionOk="0">
                  <a:moveTo>
                    <a:pt x="5690" y="737"/>
                  </a:moveTo>
                  <a:cubicBezTo>
                    <a:pt x="3747" y="1630"/>
                    <a:pt x="1991" y="2226"/>
                    <a:pt x="0" y="1787"/>
                  </a:cubicBezTo>
                  <a:cubicBezTo>
                    <a:pt x="800" y="517"/>
                    <a:pt x="3370" y="0"/>
                    <a:pt x="5690" y="737"/>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5000;p55"/>
            <p:cNvSpPr/>
            <p:nvPr/>
          </p:nvSpPr>
          <p:spPr>
            <a:xfrm>
              <a:off x="4325455" y="3378767"/>
              <a:ext cx="126056" cy="49306"/>
            </a:xfrm>
            <a:custGeom>
              <a:avLst/>
              <a:gdLst/>
              <a:ahLst/>
              <a:cxnLst/>
              <a:rect l="l" t="t" r="r" b="b"/>
              <a:pathLst>
                <a:path w="5691" h="2226" fill="none" extrusionOk="0">
                  <a:moveTo>
                    <a:pt x="5690" y="737"/>
                  </a:moveTo>
                  <a:cubicBezTo>
                    <a:pt x="3747" y="1630"/>
                    <a:pt x="1991" y="2226"/>
                    <a:pt x="0" y="1787"/>
                  </a:cubicBezTo>
                  <a:cubicBezTo>
                    <a:pt x="800" y="517"/>
                    <a:pt x="3370" y="0"/>
                    <a:pt x="5690" y="737"/>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5001;p55"/>
            <p:cNvSpPr/>
            <p:nvPr/>
          </p:nvSpPr>
          <p:spPr>
            <a:xfrm>
              <a:off x="4200107" y="3365920"/>
              <a:ext cx="96906" cy="52097"/>
            </a:xfrm>
            <a:custGeom>
              <a:avLst/>
              <a:gdLst/>
              <a:ahLst/>
              <a:cxnLst/>
              <a:rect l="l" t="t" r="r" b="b"/>
              <a:pathLst>
                <a:path w="4375" h="2352" extrusionOk="0">
                  <a:moveTo>
                    <a:pt x="1" y="141"/>
                  </a:moveTo>
                  <a:cubicBezTo>
                    <a:pt x="2054" y="0"/>
                    <a:pt x="3920" y="956"/>
                    <a:pt x="4374" y="2351"/>
                  </a:cubicBezTo>
                  <a:cubicBezTo>
                    <a:pt x="2572" y="2351"/>
                    <a:pt x="1208" y="1615"/>
                    <a:pt x="1" y="14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5002;p55"/>
            <p:cNvSpPr/>
            <p:nvPr/>
          </p:nvSpPr>
          <p:spPr>
            <a:xfrm>
              <a:off x="4200107" y="3365920"/>
              <a:ext cx="96906" cy="52097"/>
            </a:xfrm>
            <a:custGeom>
              <a:avLst/>
              <a:gdLst/>
              <a:ahLst/>
              <a:cxnLst/>
              <a:rect l="l" t="t" r="r" b="b"/>
              <a:pathLst>
                <a:path w="4375" h="2352" fill="none" extrusionOk="0">
                  <a:moveTo>
                    <a:pt x="1" y="141"/>
                  </a:moveTo>
                  <a:cubicBezTo>
                    <a:pt x="2054" y="0"/>
                    <a:pt x="3920" y="956"/>
                    <a:pt x="4374" y="2351"/>
                  </a:cubicBezTo>
                  <a:cubicBezTo>
                    <a:pt x="2572" y="2351"/>
                    <a:pt x="1208" y="1615"/>
                    <a:pt x="1" y="141"/>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5003;p55"/>
            <p:cNvSpPr/>
            <p:nvPr/>
          </p:nvSpPr>
          <p:spPr>
            <a:xfrm>
              <a:off x="4298720" y="3309325"/>
              <a:ext cx="39250" cy="101735"/>
            </a:xfrm>
            <a:custGeom>
              <a:avLst/>
              <a:gdLst/>
              <a:ahLst/>
              <a:cxnLst/>
              <a:rect l="l" t="t" r="r" b="b"/>
              <a:pathLst>
                <a:path w="1772" h="4593" extrusionOk="0">
                  <a:moveTo>
                    <a:pt x="1160" y="0"/>
                  </a:moveTo>
                  <a:cubicBezTo>
                    <a:pt x="1772" y="1662"/>
                    <a:pt x="1192" y="3135"/>
                    <a:pt x="502" y="4593"/>
                  </a:cubicBezTo>
                  <a:cubicBezTo>
                    <a:pt x="0" y="2963"/>
                    <a:pt x="298" y="1442"/>
                    <a:pt x="1160"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5004;p55"/>
            <p:cNvSpPr/>
            <p:nvPr/>
          </p:nvSpPr>
          <p:spPr>
            <a:xfrm>
              <a:off x="4298720" y="3309325"/>
              <a:ext cx="39250" cy="101735"/>
            </a:xfrm>
            <a:custGeom>
              <a:avLst/>
              <a:gdLst/>
              <a:ahLst/>
              <a:cxnLst/>
              <a:rect l="l" t="t" r="r" b="b"/>
              <a:pathLst>
                <a:path w="1772" h="4593" fill="none" extrusionOk="0">
                  <a:moveTo>
                    <a:pt x="1160" y="0"/>
                  </a:moveTo>
                  <a:cubicBezTo>
                    <a:pt x="1772" y="1662"/>
                    <a:pt x="1192" y="3135"/>
                    <a:pt x="502" y="4593"/>
                  </a:cubicBezTo>
                  <a:cubicBezTo>
                    <a:pt x="0" y="2963"/>
                    <a:pt x="298" y="1442"/>
                    <a:pt x="1160" y="0"/>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5005;p55"/>
            <p:cNvSpPr/>
            <p:nvPr/>
          </p:nvSpPr>
          <p:spPr>
            <a:xfrm>
              <a:off x="4271298" y="3429092"/>
              <a:ext cx="81955" cy="101757"/>
            </a:xfrm>
            <a:custGeom>
              <a:avLst/>
              <a:gdLst/>
              <a:ahLst/>
              <a:cxnLst/>
              <a:rect l="l" t="t" r="r" b="b"/>
              <a:pathLst>
                <a:path w="3700" h="4594" extrusionOk="0">
                  <a:moveTo>
                    <a:pt x="0" y="659"/>
                  </a:moveTo>
                  <a:cubicBezTo>
                    <a:pt x="0" y="17"/>
                    <a:pt x="564" y="32"/>
                    <a:pt x="878" y="32"/>
                  </a:cubicBezTo>
                  <a:cubicBezTo>
                    <a:pt x="1458" y="1"/>
                    <a:pt x="2069" y="17"/>
                    <a:pt x="2649" y="95"/>
                  </a:cubicBezTo>
                  <a:cubicBezTo>
                    <a:pt x="3386" y="189"/>
                    <a:pt x="3699" y="534"/>
                    <a:pt x="3527" y="1255"/>
                  </a:cubicBezTo>
                  <a:cubicBezTo>
                    <a:pt x="3276" y="2195"/>
                    <a:pt x="2884" y="3104"/>
                    <a:pt x="2492" y="3998"/>
                  </a:cubicBezTo>
                  <a:cubicBezTo>
                    <a:pt x="2320" y="4390"/>
                    <a:pt x="1865" y="4593"/>
                    <a:pt x="1427" y="4546"/>
                  </a:cubicBezTo>
                  <a:cubicBezTo>
                    <a:pt x="941" y="4468"/>
                    <a:pt x="643" y="4123"/>
                    <a:pt x="549" y="3653"/>
                  </a:cubicBezTo>
                  <a:cubicBezTo>
                    <a:pt x="423" y="3151"/>
                    <a:pt x="345" y="2650"/>
                    <a:pt x="267" y="2148"/>
                  </a:cubicBezTo>
                  <a:cubicBezTo>
                    <a:pt x="157" y="1584"/>
                    <a:pt x="126" y="1380"/>
                    <a:pt x="0" y="659"/>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5006;p55"/>
            <p:cNvSpPr/>
            <p:nvPr/>
          </p:nvSpPr>
          <p:spPr>
            <a:xfrm>
              <a:off x="4282063" y="3516431"/>
              <a:ext cx="62131" cy="151240"/>
            </a:xfrm>
            <a:custGeom>
              <a:avLst/>
              <a:gdLst/>
              <a:ahLst/>
              <a:cxnLst/>
              <a:rect l="l" t="t" r="r" b="b"/>
              <a:pathLst>
                <a:path w="2805" h="6828" extrusionOk="0">
                  <a:moveTo>
                    <a:pt x="1135" y="0"/>
                  </a:moveTo>
                  <a:cubicBezTo>
                    <a:pt x="1003" y="0"/>
                    <a:pt x="870" y="86"/>
                    <a:pt x="862" y="259"/>
                  </a:cubicBezTo>
                  <a:cubicBezTo>
                    <a:pt x="847" y="1842"/>
                    <a:pt x="0" y="6575"/>
                    <a:pt x="2461" y="6826"/>
                  </a:cubicBezTo>
                  <a:cubicBezTo>
                    <a:pt x="2471" y="6827"/>
                    <a:pt x="2480" y="6827"/>
                    <a:pt x="2490" y="6827"/>
                  </a:cubicBezTo>
                  <a:cubicBezTo>
                    <a:pt x="2805" y="6827"/>
                    <a:pt x="2781" y="6324"/>
                    <a:pt x="2461" y="6293"/>
                  </a:cubicBezTo>
                  <a:cubicBezTo>
                    <a:pt x="627" y="6121"/>
                    <a:pt x="1379" y="1481"/>
                    <a:pt x="1395" y="259"/>
                  </a:cubicBezTo>
                  <a:cubicBezTo>
                    <a:pt x="1395" y="86"/>
                    <a:pt x="1266" y="0"/>
                    <a:pt x="1135" y="0"/>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 name="Google Shape;5127;p55"/>
          <p:cNvGrpSpPr/>
          <p:nvPr/>
        </p:nvGrpSpPr>
        <p:grpSpPr>
          <a:xfrm rot="2205898">
            <a:off x="2589943" y="4372094"/>
            <a:ext cx="318767" cy="653144"/>
            <a:chOff x="1701548" y="3416733"/>
            <a:chExt cx="252089" cy="516523"/>
          </a:xfrm>
        </p:grpSpPr>
        <p:sp>
          <p:nvSpPr>
            <p:cNvPr id="120" name="Google Shape;5128;p55"/>
            <p:cNvSpPr/>
            <p:nvPr/>
          </p:nvSpPr>
          <p:spPr>
            <a:xfrm>
              <a:off x="1701548" y="3416733"/>
              <a:ext cx="252089" cy="500679"/>
            </a:xfrm>
            <a:custGeom>
              <a:avLst/>
              <a:gdLst/>
              <a:ahLst/>
              <a:cxnLst/>
              <a:rect l="l" t="t" r="r" b="b"/>
              <a:pathLst>
                <a:path w="11381" h="22604" extrusionOk="0">
                  <a:moveTo>
                    <a:pt x="6145" y="12540"/>
                  </a:moveTo>
                  <a:cubicBezTo>
                    <a:pt x="7054" y="12399"/>
                    <a:pt x="7838" y="12242"/>
                    <a:pt x="8637" y="12148"/>
                  </a:cubicBezTo>
                  <a:cubicBezTo>
                    <a:pt x="8872" y="12117"/>
                    <a:pt x="9139" y="12195"/>
                    <a:pt x="9358" y="12274"/>
                  </a:cubicBezTo>
                  <a:cubicBezTo>
                    <a:pt x="9719" y="12415"/>
                    <a:pt x="9797" y="12681"/>
                    <a:pt x="9640" y="13042"/>
                  </a:cubicBezTo>
                  <a:cubicBezTo>
                    <a:pt x="9437" y="13481"/>
                    <a:pt x="9092" y="13716"/>
                    <a:pt x="8653" y="13857"/>
                  </a:cubicBezTo>
                  <a:cubicBezTo>
                    <a:pt x="7712" y="14170"/>
                    <a:pt x="6741" y="14092"/>
                    <a:pt x="5706" y="13935"/>
                  </a:cubicBezTo>
                  <a:cubicBezTo>
                    <a:pt x="5534" y="14421"/>
                    <a:pt x="5361" y="14907"/>
                    <a:pt x="5158" y="15503"/>
                  </a:cubicBezTo>
                  <a:cubicBezTo>
                    <a:pt x="5753" y="15424"/>
                    <a:pt x="6302" y="15330"/>
                    <a:pt x="6835" y="15299"/>
                  </a:cubicBezTo>
                  <a:cubicBezTo>
                    <a:pt x="7305" y="15267"/>
                    <a:pt x="7775" y="15252"/>
                    <a:pt x="8230" y="15314"/>
                  </a:cubicBezTo>
                  <a:cubicBezTo>
                    <a:pt x="8575" y="15361"/>
                    <a:pt x="8966" y="15597"/>
                    <a:pt x="8919" y="15973"/>
                  </a:cubicBezTo>
                  <a:cubicBezTo>
                    <a:pt x="8888" y="16224"/>
                    <a:pt x="8606" y="16521"/>
                    <a:pt x="8355" y="16647"/>
                  </a:cubicBezTo>
                  <a:cubicBezTo>
                    <a:pt x="8073" y="16804"/>
                    <a:pt x="7712" y="16866"/>
                    <a:pt x="7368" y="16851"/>
                  </a:cubicBezTo>
                  <a:cubicBezTo>
                    <a:pt x="6505" y="16835"/>
                    <a:pt x="5643" y="16772"/>
                    <a:pt x="4672" y="16709"/>
                  </a:cubicBezTo>
                  <a:cubicBezTo>
                    <a:pt x="4499" y="17054"/>
                    <a:pt x="4280" y="17462"/>
                    <a:pt x="4029" y="17932"/>
                  </a:cubicBezTo>
                  <a:cubicBezTo>
                    <a:pt x="4421" y="17932"/>
                    <a:pt x="4687" y="17948"/>
                    <a:pt x="4954" y="17932"/>
                  </a:cubicBezTo>
                  <a:cubicBezTo>
                    <a:pt x="5847" y="17885"/>
                    <a:pt x="6631" y="18199"/>
                    <a:pt x="7368" y="18606"/>
                  </a:cubicBezTo>
                  <a:cubicBezTo>
                    <a:pt x="7540" y="18700"/>
                    <a:pt x="7728" y="18998"/>
                    <a:pt x="7712" y="19186"/>
                  </a:cubicBezTo>
                  <a:cubicBezTo>
                    <a:pt x="7697" y="19374"/>
                    <a:pt x="7462" y="19672"/>
                    <a:pt x="7274" y="19703"/>
                  </a:cubicBezTo>
                  <a:cubicBezTo>
                    <a:pt x="6819" y="19782"/>
                    <a:pt x="6333" y="19829"/>
                    <a:pt x="5894" y="19735"/>
                  </a:cubicBezTo>
                  <a:cubicBezTo>
                    <a:pt x="5079" y="19547"/>
                    <a:pt x="4280" y="19249"/>
                    <a:pt x="3496" y="19014"/>
                  </a:cubicBezTo>
                  <a:cubicBezTo>
                    <a:pt x="2900" y="19985"/>
                    <a:pt x="2258" y="20942"/>
                    <a:pt x="1709" y="21960"/>
                  </a:cubicBezTo>
                  <a:cubicBezTo>
                    <a:pt x="1458" y="22431"/>
                    <a:pt x="1192" y="22603"/>
                    <a:pt x="690" y="22493"/>
                  </a:cubicBezTo>
                  <a:cubicBezTo>
                    <a:pt x="377" y="22117"/>
                    <a:pt x="659" y="21866"/>
                    <a:pt x="847" y="21584"/>
                  </a:cubicBezTo>
                  <a:cubicBezTo>
                    <a:pt x="1349" y="20863"/>
                    <a:pt x="1850" y="20142"/>
                    <a:pt x="2336" y="19421"/>
                  </a:cubicBezTo>
                  <a:cubicBezTo>
                    <a:pt x="2493" y="19186"/>
                    <a:pt x="2618" y="18935"/>
                    <a:pt x="2791" y="18622"/>
                  </a:cubicBezTo>
                  <a:cubicBezTo>
                    <a:pt x="2226" y="18449"/>
                    <a:pt x="1709" y="18324"/>
                    <a:pt x="1239" y="18136"/>
                  </a:cubicBezTo>
                  <a:cubicBezTo>
                    <a:pt x="894" y="17995"/>
                    <a:pt x="565" y="17807"/>
                    <a:pt x="298" y="17556"/>
                  </a:cubicBezTo>
                  <a:cubicBezTo>
                    <a:pt x="1" y="17305"/>
                    <a:pt x="32" y="16929"/>
                    <a:pt x="236" y="16615"/>
                  </a:cubicBezTo>
                  <a:cubicBezTo>
                    <a:pt x="408" y="16318"/>
                    <a:pt x="706" y="16192"/>
                    <a:pt x="1035" y="16349"/>
                  </a:cubicBezTo>
                  <a:cubicBezTo>
                    <a:pt x="1490" y="16553"/>
                    <a:pt x="1929" y="16772"/>
                    <a:pt x="2352" y="17039"/>
                  </a:cubicBezTo>
                  <a:cubicBezTo>
                    <a:pt x="2634" y="17227"/>
                    <a:pt x="2853" y="17493"/>
                    <a:pt x="3198" y="17791"/>
                  </a:cubicBezTo>
                  <a:cubicBezTo>
                    <a:pt x="3402" y="17289"/>
                    <a:pt x="3590" y="16835"/>
                    <a:pt x="3794" y="16349"/>
                  </a:cubicBezTo>
                  <a:cubicBezTo>
                    <a:pt x="2728" y="15706"/>
                    <a:pt x="816" y="15691"/>
                    <a:pt x="784" y="14264"/>
                  </a:cubicBezTo>
                  <a:cubicBezTo>
                    <a:pt x="1035" y="13308"/>
                    <a:pt x="1866" y="13700"/>
                    <a:pt x="2415" y="13982"/>
                  </a:cubicBezTo>
                  <a:cubicBezTo>
                    <a:pt x="2775" y="14170"/>
                    <a:pt x="3073" y="14452"/>
                    <a:pt x="3402" y="14703"/>
                  </a:cubicBezTo>
                  <a:cubicBezTo>
                    <a:pt x="3668" y="14907"/>
                    <a:pt x="3935" y="15111"/>
                    <a:pt x="4280" y="15361"/>
                  </a:cubicBezTo>
                  <a:cubicBezTo>
                    <a:pt x="4531" y="14672"/>
                    <a:pt x="4766" y="14061"/>
                    <a:pt x="5016" y="13387"/>
                  </a:cubicBezTo>
                  <a:cubicBezTo>
                    <a:pt x="4609" y="13198"/>
                    <a:pt x="4264" y="13042"/>
                    <a:pt x="3935" y="12901"/>
                  </a:cubicBezTo>
                  <a:cubicBezTo>
                    <a:pt x="3261" y="12603"/>
                    <a:pt x="2681" y="12164"/>
                    <a:pt x="2320" y="11506"/>
                  </a:cubicBezTo>
                  <a:cubicBezTo>
                    <a:pt x="2038" y="10988"/>
                    <a:pt x="2336" y="10502"/>
                    <a:pt x="2916" y="10628"/>
                  </a:cubicBezTo>
                  <a:cubicBezTo>
                    <a:pt x="3339" y="10706"/>
                    <a:pt x="3747" y="11004"/>
                    <a:pt x="4139" y="11255"/>
                  </a:cubicBezTo>
                  <a:cubicBezTo>
                    <a:pt x="4374" y="11396"/>
                    <a:pt x="4546" y="11631"/>
                    <a:pt x="4750" y="11819"/>
                  </a:cubicBezTo>
                  <a:cubicBezTo>
                    <a:pt x="4922" y="11992"/>
                    <a:pt x="5110" y="12148"/>
                    <a:pt x="5408" y="12415"/>
                  </a:cubicBezTo>
                  <a:cubicBezTo>
                    <a:pt x="5596" y="11553"/>
                    <a:pt x="5769" y="10816"/>
                    <a:pt x="5926" y="10095"/>
                  </a:cubicBezTo>
                  <a:cubicBezTo>
                    <a:pt x="5267" y="9781"/>
                    <a:pt x="4687" y="9562"/>
                    <a:pt x="4139" y="9248"/>
                  </a:cubicBezTo>
                  <a:cubicBezTo>
                    <a:pt x="3621" y="8951"/>
                    <a:pt x="3167" y="8559"/>
                    <a:pt x="2963" y="7963"/>
                  </a:cubicBezTo>
                  <a:cubicBezTo>
                    <a:pt x="2775" y="7430"/>
                    <a:pt x="3073" y="7038"/>
                    <a:pt x="3606" y="7227"/>
                  </a:cubicBezTo>
                  <a:cubicBezTo>
                    <a:pt x="4092" y="7383"/>
                    <a:pt x="4562" y="7665"/>
                    <a:pt x="5001" y="7948"/>
                  </a:cubicBezTo>
                  <a:cubicBezTo>
                    <a:pt x="5440" y="8245"/>
                    <a:pt x="5816" y="8606"/>
                    <a:pt x="6317" y="9013"/>
                  </a:cubicBezTo>
                  <a:cubicBezTo>
                    <a:pt x="6427" y="8371"/>
                    <a:pt x="6521" y="7853"/>
                    <a:pt x="6600" y="7430"/>
                  </a:cubicBezTo>
                  <a:cubicBezTo>
                    <a:pt x="5800" y="7085"/>
                    <a:pt x="5063" y="6772"/>
                    <a:pt x="4327" y="6427"/>
                  </a:cubicBezTo>
                  <a:cubicBezTo>
                    <a:pt x="4107" y="6333"/>
                    <a:pt x="3857" y="6161"/>
                    <a:pt x="3762" y="5957"/>
                  </a:cubicBezTo>
                  <a:cubicBezTo>
                    <a:pt x="3637" y="5706"/>
                    <a:pt x="3543" y="5346"/>
                    <a:pt x="3637" y="5110"/>
                  </a:cubicBezTo>
                  <a:cubicBezTo>
                    <a:pt x="3700" y="4954"/>
                    <a:pt x="4123" y="4813"/>
                    <a:pt x="4358" y="4844"/>
                  </a:cubicBezTo>
                  <a:cubicBezTo>
                    <a:pt x="4734" y="4922"/>
                    <a:pt x="5110" y="5126"/>
                    <a:pt x="5471" y="5314"/>
                  </a:cubicBezTo>
                  <a:cubicBezTo>
                    <a:pt x="5847" y="5502"/>
                    <a:pt x="6223" y="5722"/>
                    <a:pt x="6678" y="5988"/>
                  </a:cubicBezTo>
                  <a:cubicBezTo>
                    <a:pt x="6803" y="5283"/>
                    <a:pt x="6631" y="4766"/>
                    <a:pt x="6286" y="4264"/>
                  </a:cubicBezTo>
                  <a:cubicBezTo>
                    <a:pt x="5628" y="3230"/>
                    <a:pt x="5205" y="2148"/>
                    <a:pt x="5565" y="894"/>
                  </a:cubicBezTo>
                  <a:cubicBezTo>
                    <a:pt x="5753" y="204"/>
                    <a:pt x="6161" y="1"/>
                    <a:pt x="6803" y="267"/>
                  </a:cubicBezTo>
                  <a:cubicBezTo>
                    <a:pt x="7430" y="549"/>
                    <a:pt x="7697" y="1082"/>
                    <a:pt x="7744" y="1693"/>
                  </a:cubicBezTo>
                  <a:cubicBezTo>
                    <a:pt x="7791" y="2367"/>
                    <a:pt x="7759" y="3073"/>
                    <a:pt x="7650" y="3731"/>
                  </a:cubicBezTo>
                  <a:cubicBezTo>
                    <a:pt x="7524" y="4499"/>
                    <a:pt x="7493" y="5220"/>
                    <a:pt x="7759" y="6020"/>
                  </a:cubicBezTo>
                  <a:cubicBezTo>
                    <a:pt x="8042" y="5784"/>
                    <a:pt x="8277" y="5534"/>
                    <a:pt x="8559" y="5377"/>
                  </a:cubicBezTo>
                  <a:cubicBezTo>
                    <a:pt x="9045" y="5110"/>
                    <a:pt x="9546" y="4813"/>
                    <a:pt x="10064" y="4672"/>
                  </a:cubicBezTo>
                  <a:cubicBezTo>
                    <a:pt x="10628" y="4515"/>
                    <a:pt x="11176" y="4875"/>
                    <a:pt x="11286" y="5299"/>
                  </a:cubicBezTo>
                  <a:cubicBezTo>
                    <a:pt x="11380" y="5706"/>
                    <a:pt x="11145" y="6208"/>
                    <a:pt x="10612" y="6411"/>
                  </a:cubicBezTo>
                  <a:cubicBezTo>
                    <a:pt x="9954" y="6678"/>
                    <a:pt x="9264" y="6929"/>
                    <a:pt x="8559" y="7054"/>
                  </a:cubicBezTo>
                  <a:cubicBezTo>
                    <a:pt x="7618" y="7211"/>
                    <a:pt x="7603" y="7148"/>
                    <a:pt x="7415" y="8057"/>
                  </a:cubicBezTo>
                  <a:cubicBezTo>
                    <a:pt x="7336" y="8449"/>
                    <a:pt x="7274" y="8841"/>
                    <a:pt x="7179" y="9296"/>
                  </a:cubicBezTo>
                  <a:cubicBezTo>
                    <a:pt x="7791" y="9029"/>
                    <a:pt x="8324" y="8731"/>
                    <a:pt x="8872" y="8590"/>
                  </a:cubicBezTo>
                  <a:cubicBezTo>
                    <a:pt x="9343" y="8465"/>
                    <a:pt x="9875" y="8449"/>
                    <a:pt x="10346" y="8559"/>
                  </a:cubicBezTo>
                  <a:cubicBezTo>
                    <a:pt x="10894" y="8684"/>
                    <a:pt x="11020" y="9264"/>
                    <a:pt x="10581" y="9640"/>
                  </a:cubicBezTo>
                  <a:cubicBezTo>
                    <a:pt x="10283" y="9891"/>
                    <a:pt x="9907" y="10111"/>
                    <a:pt x="9531" y="10205"/>
                  </a:cubicBezTo>
                  <a:cubicBezTo>
                    <a:pt x="8857" y="10346"/>
                    <a:pt x="8167" y="10408"/>
                    <a:pt x="7477" y="10455"/>
                  </a:cubicBezTo>
                  <a:cubicBezTo>
                    <a:pt x="6929" y="10471"/>
                    <a:pt x="6615" y="10675"/>
                    <a:pt x="6505" y="11239"/>
                  </a:cubicBezTo>
                  <a:cubicBezTo>
                    <a:pt x="6411" y="11694"/>
                    <a:pt x="6270" y="12133"/>
                    <a:pt x="6145" y="12540"/>
                  </a:cubicBezTo>
                  <a:close/>
                </a:path>
              </a:pathLst>
            </a:custGeom>
            <a:solidFill>
              <a:srgbClr val="95C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5129;p55"/>
            <p:cNvSpPr/>
            <p:nvPr/>
          </p:nvSpPr>
          <p:spPr>
            <a:xfrm>
              <a:off x="1902808" y="3904417"/>
              <a:ext cx="665" cy="1728"/>
            </a:xfrm>
            <a:custGeom>
              <a:avLst/>
              <a:gdLst/>
              <a:ahLst/>
              <a:cxnLst/>
              <a:rect l="l" t="t" r="r" b="b"/>
              <a:pathLst>
                <a:path w="30" h="78" extrusionOk="0">
                  <a:moveTo>
                    <a:pt x="29" y="0"/>
                  </a:moveTo>
                  <a:lnTo>
                    <a:pt x="29" y="0"/>
                  </a:lnTo>
                  <a:cubicBezTo>
                    <a:pt x="6" y="58"/>
                    <a:pt x="0" y="77"/>
                    <a:pt x="2" y="77"/>
                  </a:cubicBezTo>
                  <a:cubicBezTo>
                    <a:pt x="4" y="77"/>
                    <a:pt x="29" y="20"/>
                    <a:pt x="29"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5130;p55"/>
            <p:cNvSpPr/>
            <p:nvPr/>
          </p:nvSpPr>
          <p:spPr>
            <a:xfrm>
              <a:off x="1884689" y="3910309"/>
              <a:ext cx="377" cy="1750"/>
            </a:xfrm>
            <a:custGeom>
              <a:avLst/>
              <a:gdLst/>
              <a:ahLst/>
              <a:cxnLst/>
              <a:rect l="l" t="t" r="r" b="b"/>
              <a:pathLst>
                <a:path w="17" h="79" extrusionOk="0">
                  <a:moveTo>
                    <a:pt x="1" y="1"/>
                  </a:moveTo>
                  <a:cubicBezTo>
                    <a:pt x="17" y="32"/>
                    <a:pt x="17" y="63"/>
                    <a:pt x="17" y="79"/>
                  </a:cubicBezTo>
                  <a:cubicBezTo>
                    <a:pt x="17" y="48"/>
                    <a:pt x="17" y="32"/>
                    <a:pt x="1"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5131;p55"/>
            <p:cNvSpPr/>
            <p:nvPr/>
          </p:nvSpPr>
          <p:spPr>
            <a:xfrm>
              <a:off x="1899619" y="3905104"/>
              <a:ext cx="3145" cy="3500"/>
            </a:xfrm>
            <a:custGeom>
              <a:avLst/>
              <a:gdLst/>
              <a:ahLst/>
              <a:cxnLst/>
              <a:rect l="l" t="t" r="r" b="b"/>
              <a:pathLst>
                <a:path w="142" h="158" extrusionOk="0">
                  <a:moveTo>
                    <a:pt x="142" y="0"/>
                  </a:moveTo>
                  <a:lnTo>
                    <a:pt x="142" y="0"/>
                  </a:lnTo>
                  <a:cubicBezTo>
                    <a:pt x="126" y="32"/>
                    <a:pt x="79" y="79"/>
                    <a:pt x="1" y="157"/>
                  </a:cubicBezTo>
                  <a:cubicBezTo>
                    <a:pt x="48" y="110"/>
                    <a:pt x="111" y="63"/>
                    <a:pt x="142"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5132;p55"/>
            <p:cNvSpPr/>
            <p:nvPr/>
          </p:nvSpPr>
          <p:spPr>
            <a:xfrm>
              <a:off x="1899286" y="3908581"/>
              <a:ext cx="2104" cy="3101"/>
            </a:xfrm>
            <a:custGeom>
              <a:avLst/>
              <a:gdLst/>
              <a:ahLst/>
              <a:cxnLst/>
              <a:rect l="l" t="t" r="r" b="b"/>
              <a:pathLst>
                <a:path w="95" h="140" extrusionOk="0">
                  <a:moveTo>
                    <a:pt x="94" y="0"/>
                  </a:moveTo>
                  <a:lnTo>
                    <a:pt x="94" y="0"/>
                  </a:lnTo>
                  <a:cubicBezTo>
                    <a:pt x="63" y="47"/>
                    <a:pt x="32" y="94"/>
                    <a:pt x="0" y="126"/>
                  </a:cubicBezTo>
                  <a:cubicBezTo>
                    <a:pt x="4" y="134"/>
                    <a:pt x="9" y="139"/>
                    <a:pt x="14" y="139"/>
                  </a:cubicBezTo>
                  <a:cubicBezTo>
                    <a:pt x="28" y="139"/>
                    <a:pt x="49" y="103"/>
                    <a:pt x="94"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5133;p55"/>
            <p:cNvSpPr/>
            <p:nvPr/>
          </p:nvSpPr>
          <p:spPr>
            <a:xfrm>
              <a:off x="1902742" y="3900230"/>
              <a:ext cx="2813" cy="4895"/>
            </a:xfrm>
            <a:custGeom>
              <a:avLst/>
              <a:gdLst/>
              <a:ahLst/>
              <a:cxnLst/>
              <a:rect l="l" t="t" r="r" b="b"/>
              <a:pathLst>
                <a:path w="127" h="221" extrusionOk="0">
                  <a:moveTo>
                    <a:pt x="126" y="1"/>
                  </a:moveTo>
                  <a:cubicBezTo>
                    <a:pt x="112" y="29"/>
                    <a:pt x="101" y="54"/>
                    <a:pt x="91" y="77"/>
                  </a:cubicBezTo>
                  <a:lnTo>
                    <a:pt x="91" y="77"/>
                  </a:lnTo>
                  <a:cubicBezTo>
                    <a:pt x="104" y="52"/>
                    <a:pt x="116" y="26"/>
                    <a:pt x="126" y="1"/>
                  </a:cubicBezTo>
                  <a:close/>
                  <a:moveTo>
                    <a:pt x="91" y="77"/>
                  </a:moveTo>
                  <a:cubicBezTo>
                    <a:pt x="64" y="129"/>
                    <a:pt x="33" y="178"/>
                    <a:pt x="1" y="220"/>
                  </a:cubicBezTo>
                  <a:cubicBezTo>
                    <a:pt x="32" y="189"/>
                    <a:pt x="32" y="189"/>
                    <a:pt x="32" y="189"/>
                  </a:cubicBezTo>
                  <a:cubicBezTo>
                    <a:pt x="54" y="167"/>
                    <a:pt x="69" y="130"/>
                    <a:pt x="91" y="77"/>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5134;p55"/>
            <p:cNvSpPr/>
            <p:nvPr/>
          </p:nvSpPr>
          <p:spPr>
            <a:xfrm>
              <a:off x="1901701" y="3718664"/>
              <a:ext cx="1063" cy="3832"/>
            </a:xfrm>
            <a:custGeom>
              <a:avLst/>
              <a:gdLst/>
              <a:ahLst/>
              <a:cxnLst/>
              <a:rect l="l" t="t" r="r" b="b"/>
              <a:pathLst>
                <a:path w="48" h="173" extrusionOk="0">
                  <a:moveTo>
                    <a:pt x="48" y="0"/>
                  </a:moveTo>
                  <a:cubicBezTo>
                    <a:pt x="17" y="0"/>
                    <a:pt x="1" y="47"/>
                    <a:pt x="17" y="173"/>
                  </a:cubicBezTo>
                  <a:cubicBezTo>
                    <a:pt x="17" y="79"/>
                    <a:pt x="32" y="32"/>
                    <a:pt x="48"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5135;p55"/>
            <p:cNvSpPr/>
            <p:nvPr/>
          </p:nvSpPr>
          <p:spPr>
            <a:xfrm>
              <a:off x="1884357" y="3927675"/>
              <a:ext cx="4519" cy="5582"/>
            </a:xfrm>
            <a:custGeom>
              <a:avLst/>
              <a:gdLst/>
              <a:ahLst/>
              <a:cxnLst/>
              <a:rect l="l" t="t" r="r" b="b"/>
              <a:pathLst>
                <a:path w="204" h="252" extrusionOk="0">
                  <a:moveTo>
                    <a:pt x="204" y="0"/>
                  </a:moveTo>
                  <a:lnTo>
                    <a:pt x="204" y="0"/>
                  </a:lnTo>
                  <a:cubicBezTo>
                    <a:pt x="110" y="110"/>
                    <a:pt x="63" y="141"/>
                    <a:pt x="0" y="173"/>
                  </a:cubicBezTo>
                  <a:cubicBezTo>
                    <a:pt x="32" y="188"/>
                    <a:pt x="94" y="173"/>
                    <a:pt x="47" y="251"/>
                  </a:cubicBezTo>
                  <a:lnTo>
                    <a:pt x="204" y="0"/>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5136;p55"/>
            <p:cNvSpPr/>
            <p:nvPr/>
          </p:nvSpPr>
          <p:spPr>
            <a:xfrm>
              <a:off x="1904846" y="3889598"/>
              <a:ext cx="4585" cy="8040"/>
            </a:xfrm>
            <a:custGeom>
              <a:avLst/>
              <a:gdLst/>
              <a:ahLst/>
              <a:cxnLst/>
              <a:rect l="l" t="t" r="r" b="b"/>
              <a:pathLst>
                <a:path w="207" h="363" extrusionOk="0">
                  <a:moveTo>
                    <a:pt x="157" y="0"/>
                  </a:moveTo>
                  <a:cubicBezTo>
                    <a:pt x="139" y="0"/>
                    <a:pt x="113" y="49"/>
                    <a:pt x="78" y="183"/>
                  </a:cubicBezTo>
                  <a:cubicBezTo>
                    <a:pt x="0" y="262"/>
                    <a:pt x="188" y="309"/>
                    <a:pt x="125" y="340"/>
                  </a:cubicBezTo>
                  <a:cubicBezTo>
                    <a:pt x="134" y="356"/>
                    <a:pt x="142" y="363"/>
                    <a:pt x="149" y="363"/>
                  </a:cubicBezTo>
                  <a:cubicBezTo>
                    <a:pt x="200" y="363"/>
                    <a:pt x="207" y="0"/>
                    <a:pt x="157"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5137;p55"/>
            <p:cNvSpPr/>
            <p:nvPr/>
          </p:nvSpPr>
          <p:spPr>
            <a:xfrm>
              <a:off x="1881920" y="3901271"/>
              <a:ext cx="6268" cy="8018"/>
            </a:xfrm>
            <a:custGeom>
              <a:avLst/>
              <a:gdLst/>
              <a:ahLst/>
              <a:cxnLst/>
              <a:rect l="l" t="t" r="r" b="b"/>
              <a:pathLst>
                <a:path w="283" h="362" extrusionOk="0">
                  <a:moveTo>
                    <a:pt x="236" y="1"/>
                  </a:moveTo>
                  <a:cubicBezTo>
                    <a:pt x="236" y="1"/>
                    <a:pt x="32" y="267"/>
                    <a:pt x="16" y="267"/>
                  </a:cubicBezTo>
                  <a:cubicBezTo>
                    <a:pt x="48" y="267"/>
                    <a:pt x="32" y="314"/>
                    <a:pt x="1" y="362"/>
                  </a:cubicBezTo>
                  <a:cubicBezTo>
                    <a:pt x="142" y="205"/>
                    <a:pt x="283" y="17"/>
                    <a:pt x="236"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5138;p55"/>
            <p:cNvSpPr/>
            <p:nvPr/>
          </p:nvSpPr>
          <p:spPr>
            <a:xfrm>
              <a:off x="1879152" y="3909268"/>
              <a:ext cx="2791" cy="5227"/>
            </a:xfrm>
            <a:custGeom>
              <a:avLst/>
              <a:gdLst/>
              <a:ahLst/>
              <a:cxnLst/>
              <a:rect l="l" t="t" r="r" b="b"/>
              <a:pathLst>
                <a:path w="126" h="236" extrusionOk="0">
                  <a:moveTo>
                    <a:pt x="126" y="1"/>
                  </a:moveTo>
                  <a:lnTo>
                    <a:pt x="126" y="1"/>
                  </a:lnTo>
                  <a:cubicBezTo>
                    <a:pt x="63" y="79"/>
                    <a:pt x="16" y="173"/>
                    <a:pt x="0" y="236"/>
                  </a:cubicBezTo>
                  <a:cubicBezTo>
                    <a:pt x="31" y="189"/>
                    <a:pt x="94" y="79"/>
                    <a:pt x="126"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5139;p55"/>
            <p:cNvSpPr/>
            <p:nvPr/>
          </p:nvSpPr>
          <p:spPr>
            <a:xfrm>
              <a:off x="1899619" y="3844345"/>
              <a:ext cx="3854" cy="3832"/>
            </a:xfrm>
            <a:custGeom>
              <a:avLst/>
              <a:gdLst/>
              <a:ahLst/>
              <a:cxnLst/>
              <a:rect l="l" t="t" r="r" b="b"/>
              <a:pathLst>
                <a:path w="174" h="173" extrusionOk="0">
                  <a:moveTo>
                    <a:pt x="1" y="0"/>
                  </a:moveTo>
                  <a:lnTo>
                    <a:pt x="17" y="173"/>
                  </a:lnTo>
                  <a:cubicBezTo>
                    <a:pt x="79" y="94"/>
                    <a:pt x="111" y="94"/>
                    <a:pt x="173" y="63"/>
                  </a:cubicBezTo>
                  <a:lnTo>
                    <a:pt x="1" y="0"/>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5140;p55"/>
            <p:cNvSpPr/>
            <p:nvPr/>
          </p:nvSpPr>
          <p:spPr>
            <a:xfrm>
              <a:off x="1901368" y="3820179"/>
              <a:ext cx="2791" cy="8794"/>
            </a:xfrm>
            <a:custGeom>
              <a:avLst/>
              <a:gdLst/>
              <a:ahLst/>
              <a:cxnLst/>
              <a:rect l="l" t="t" r="r" b="b"/>
              <a:pathLst>
                <a:path w="126" h="397" extrusionOk="0">
                  <a:moveTo>
                    <a:pt x="47" y="0"/>
                  </a:moveTo>
                  <a:cubicBezTo>
                    <a:pt x="34" y="0"/>
                    <a:pt x="19" y="48"/>
                    <a:pt x="0" y="182"/>
                  </a:cubicBezTo>
                  <a:cubicBezTo>
                    <a:pt x="33" y="215"/>
                    <a:pt x="35" y="396"/>
                    <a:pt x="67" y="396"/>
                  </a:cubicBezTo>
                  <a:cubicBezTo>
                    <a:pt x="80" y="396"/>
                    <a:pt x="98" y="364"/>
                    <a:pt x="126" y="276"/>
                  </a:cubicBezTo>
                  <a:cubicBezTo>
                    <a:pt x="93" y="244"/>
                    <a:pt x="76" y="0"/>
                    <a:pt x="47"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5141;p55"/>
            <p:cNvSpPr/>
            <p:nvPr/>
          </p:nvSpPr>
          <p:spPr>
            <a:xfrm>
              <a:off x="1910738" y="3708586"/>
              <a:ext cx="6955" cy="2104"/>
            </a:xfrm>
            <a:custGeom>
              <a:avLst/>
              <a:gdLst/>
              <a:ahLst/>
              <a:cxnLst/>
              <a:rect l="l" t="t" r="r" b="b"/>
              <a:pathLst>
                <a:path w="314" h="95" extrusionOk="0">
                  <a:moveTo>
                    <a:pt x="0" y="1"/>
                  </a:moveTo>
                  <a:lnTo>
                    <a:pt x="16" y="95"/>
                  </a:lnTo>
                  <a:lnTo>
                    <a:pt x="314" y="1"/>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 name="Google Shape;5172;p55"/>
          <p:cNvGrpSpPr/>
          <p:nvPr/>
        </p:nvGrpSpPr>
        <p:grpSpPr>
          <a:xfrm>
            <a:off x="6676017" y="4510618"/>
            <a:ext cx="579530" cy="431139"/>
            <a:chOff x="5717526" y="2920839"/>
            <a:chExt cx="458308" cy="340956"/>
          </a:xfrm>
        </p:grpSpPr>
        <p:sp>
          <p:nvSpPr>
            <p:cNvPr id="135" name="Google Shape;5173;p55"/>
            <p:cNvSpPr/>
            <p:nvPr/>
          </p:nvSpPr>
          <p:spPr>
            <a:xfrm>
              <a:off x="5856386" y="3002065"/>
              <a:ext cx="319447" cy="251048"/>
            </a:xfrm>
            <a:custGeom>
              <a:avLst/>
              <a:gdLst/>
              <a:ahLst/>
              <a:cxnLst/>
              <a:rect l="l" t="t" r="r" b="b"/>
              <a:pathLst>
                <a:path w="14422" h="11334" extrusionOk="0">
                  <a:moveTo>
                    <a:pt x="4891" y="10785"/>
                  </a:moveTo>
                  <a:cubicBezTo>
                    <a:pt x="3245" y="10581"/>
                    <a:pt x="2007" y="9719"/>
                    <a:pt x="1004" y="8465"/>
                  </a:cubicBezTo>
                  <a:cubicBezTo>
                    <a:pt x="1" y="7195"/>
                    <a:pt x="32" y="7180"/>
                    <a:pt x="440" y="5597"/>
                  </a:cubicBezTo>
                  <a:cubicBezTo>
                    <a:pt x="1223" y="2446"/>
                    <a:pt x="3292" y="738"/>
                    <a:pt x="6427" y="189"/>
                  </a:cubicBezTo>
                  <a:cubicBezTo>
                    <a:pt x="7493" y="1"/>
                    <a:pt x="8528" y="1"/>
                    <a:pt x="9609" y="126"/>
                  </a:cubicBezTo>
                  <a:cubicBezTo>
                    <a:pt x="10738" y="252"/>
                    <a:pt x="11647" y="769"/>
                    <a:pt x="12368" y="1568"/>
                  </a:cubicBezTo>
                  <a:cubicBezTo>
                    <a:pt x="13387" y="2713"/>
                    <a:pt x="14217" y="3967"/>
                    <a:pt x="14311" y="5628"/>
                  </a:cubicBezTo>
                  <a:cubicBezTo>
                    <a:pt x="14421" y="7901"/>
                    <a:pt x="13402" y="9531"/>
                    <a:pt x="11506" y="10487"/>
                  </a:cubicBezTo>
                  <a:cubicBezTo>
                    <a:pt x="9844" y="11333"/>
                    <a:pt x="8073" y="11318"/>
                    <a:pt x="6318" y="10722"/>
                  </a:cubicBezTo>
                  <a:cubicBezTo>
                    <a:pt x="5064" y="10315"/>
                    <a:pt x="3966" y="8637"/>
                    <a:pt x="4076" y="7337"/>
                  </a:cubicBezTo>
                  <a:cubicBezTo>
                    <a:pt x="4201" y="5894"/>
                    <a:pt x="4860" y="5236"/>
                    <a:pt x="6035" y="5111"/>
                  </a:cubicBezTo>
                  <a:cubicBezTo>
                    <a:pt x="6725" y="5032"/>
                    <a:pt x="7477" y="5079"/>
                    <a:pt x="8151" y="5283"/>
                  </a:cubicBezTo>
                  <a:cubicBezTo>
                    <a:pt x="9013" y="5534"/>
                    <a:pt x="9358" y="6333"/>
                    <a:pt x="9155" y="7133"/>
                  </a:cubicBezTo>
                  <a:cubicBezTo>
                    <a:pt x="8998" y="7775"/>
                    <a:pt x="8308" y="8089"/>
                    <a:pt x="7697" y="7775"/>
                  </a:cubicBezTo>
                  <a:cubicBezTo>
                    <a:pt x="7477" y="7666"/>
                    <a:pt x="7274" y="7509"/>
                    <a:pt x="7039" y="7415"/>
                  </a:cubicBezTo>
                  <a:cubicBezTo>
                    <a:pt x="6929" y="7368"/>
                    <a:pt x="6709" y="7415"/>
                    <a:pt x="6647" y="7493"/>
                  </a:cubicBezTo>
                  <a:cubicBezTo>
                    <a:pt x="6584" y="7587"/>
                    <a:pt x="6600" y="7807"/>
                    <a:pt x="6678" y="7916"/>
                  </a:cubicBezTo>
                  <a:cubicBezTo>
                    <a:pt x="7242" y="8779"/>
                    <a:pt x="8810" y="9061"/>
                    <a:pt x="9531" y="7932"/>
                  </a:cubicBezTo>
                  <a:cubicBezTo>
                    <a:pt x="10205" y="6882"/>
                    <a:pt x="9766" y="5205"/>
                    <a:pt x="8606" y="4750"/>
                  </a:cubicBezTo>
                  <a:cubicBezTo>
                    <a:pt x="7383" y="4280"/>
                    <a:pt x="6098" y="4249"/>
                    <a:pt x="4875" y="4844"/>
                  </a:cubicBezTo>
                  <a:cubicBezTo>
                    <a:pt x="3794" y="5393"/>
                    <a:pt x="3245" y="6443"/>
                    <a:pt x="3402" y="7822"/>
                  </a:cubicBezTo>
                  <a:cubicBezTo>
                    <a:pt x="3512" y="8810"/>
                    <a:pt x="3888" y="9688"/>
                    <a:pt x="4640" y="10377"/>
                  </a:cubicBezTo>
                  <a:cubicBezTo>
                    <a:pt x="4734" y="10471"/>
                    <a:pt x="4813" y="10550"/>
                    <a:pt x="4907" y="10644"/>
                  </a:cubicBezTo>
                  <a:cubicBezTo>
                    <a:pt x="4907" y="10659"/>
                    <a:pt x="4891" y="10706"/>
                    <a:pt x="4891" y="1078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5174;p55"/>
            <p:cNvSpPr/>
            <p:nvPr/>
          </p:nvSpPr>
          <p:spPr>
            <a:xfrm>
              <a:off x="5717526" y="3006251"/>
              <a:ext cx="210757" cy="255545"/>
            </a:xfrm>
            <a:custGeom>
              <a:avLst/>
              <a:gdLst/>
              <a:ahLst/>
              <a:cxnLst/>
              <a:rect l="l" t="t" r="r" b="b"/>
              <a:pathLst>
                <a:path w="9515" h="11537" extrusionOk="0">
                  <a:moveTo>
                    <a:pt x="9514" y="11035"/>
                  </a:moveTo>
                  <a:cubicBezTo>
                    <a:pt x="7931" y="11160"/>
                    <a:pt x="6364" y="11536"/>
                    <a:pt x="4765" y="11317"/>
                  </a:cubicBezTo>
                  <a:cubicBezTo>
                    <a:pt x="3652" y="11160"/>
                    <a:pt x="2931" y="10517"/>
                    <a:pt x="2461" y="9593"/>
                  </a:cubicBezTo>
                  <a:cubicBezTo>
                    <a:pt x="1991" y="8637"/>
                    <a:pt x="1599" y="7649"/>
                    <a:pt x="1458" y="6568"/>
                  </a:cubicBezTo>
                  <a:cubicBezTo>
                    <a:pt x="1332" y="5517"/>
                    <a:pt x="1097" y="4483"/>
                    <a:pt x="846" y="3448"/>
                  </a:cubicBezTo>
                  <a:cubicBezTo>
                    <a:pt x="737" y="2931"/>
                    <a:pt x="533" y="2430"/>
                    <a:pt x="329" y="1944"/>
                  </a:cubicBezTo>
                  <a:cubicBezTo>
                    <a:pt x="47" y="1285"/>
                    <a:pt x="0" y="1066"/>
                    <a:pt x="141" y="345"/>
                  </a:cubicBezTo>
                  <a:cubicBezTo>
                    <a:pt x="1411" y="0"/>
                    <a:pt x="2492" y="376"/>
                    <a:pt x="3198" y="1505"/>
                  </a:cubicBezTo>
                  <a:cubicBezTo>
                    <a:pt x="3511" y="1991"/>
                    <a:pt x="3731" y="2555"/>
                    <a:pt x="3934" y="3104"/>
                  </a:cubicBezTo>
                  <a:cubicBezTo>
                    <a:pt x="4279" y="4013"/>
                    <a:pt x="4530" y="4969"/>
                    <a:pt x="4922" y="5847"/>
                  </a:cubicBezTo>
                  <a:cubicBezTo>
                    <a:pt x="5878" y="8041"/>
                    <a:pt x="7289" y="9859"/>
                    <a:pt x="9514" y="110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5175;p55"/>
            <p:cNvSpPr/>
            <p:nvPr/>
          </p:nvSpPr>
          <p:spPr>
            <a:xfrm>
              <a:off x="5735910" y="2932202"/>
              <a:ext cx="14619" cy="98102"/>
            </a:xfrm>
            <a:custGeom>
              <a:avLst/>
              <a:gdLst/>
              <a:ahLst/>
              <a:cxnLst/>
              <a:rect l="l" t="t" r="r" b="b"/>
              <a:pathLst>
                <a:path w="660" h="4429" extrusionOk="0">
                  <a:moveTo>
                    <a:pt x="330" y="0"/>
                  </a:moveTo>
                  <a:cubicBezTo>
                    <a:pt x="165" y="0"/>
                    <a:pt x="1" y="106"/>
                    <a:pt x="1" y="318"/>
                  </a:cubicBezTo>
                  <a:lnTo>
                    <a:pt x="1" y="4111"/>
                  </a:lnTo>
                  <a:cubicBezTo>
                    <a:pt x="1" y="4323"/>
                    <a:pt x="165" y="4428"/>
                    <a:pt x="330" y="4428"/>
                  </a:cubicBezTo>
                  <a:cubicBezTo>
                    <a:pt x="495" y="4428"/>
                    <a:pt x="659" y="4323"/>
                    <a:pt x="659" y="4111"/>
                  </a:cubicBezTo>
                  <a:lnTo>
                    <a:pt x="659" y="318"/>
                  </a:lnTo>
                  <a:cubicBezTo>
                    <a:pt x="659" y="106"/>
                    <a:pt x="495" y="0"/>
                    <a:pt x="3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5176;p55"/>
            <p:cNvSpPr/>
            <p:nvPr/>
          </p:nvSpPr>
          <p:spPr>
            <a:xfrm>
              <a:off x="5745479" y="2956258"/>
              <a:ext cx="73449" cy="83926"/>
            </a:xfrm>
            <a:custGeom>
              <a:avLst/>
              <a:gdLst/>
              <a:ahLst/>
              <a:cxnLst/>
              <a:rect l="l" t="t" r="r" b="b"/>
              <a:pathLst>
                <a:path w="3316" h="3789" extrusionOk="0">
                  <a:moveTo>
                    <a:pt x="2866" y="1"/>
                  </a:moveTo>
                  <a:cubicBezTo>
                    <a:pt x="2768" y="1"/>
                    <a:pt x="2672" y="46"/>
                    <a:pt x="2610" y="157"/>
                  </a:cubicBezTo>
                  <a:cubicBezTo>
                    <a:pt x="1983" y="1317"/>
                    <a:pt x="1105" y="2273"/>
                    <a:pt x="227" y="3229"/>
                  </a:cubicBezTo>
                  <a:cubicBezTo>
                    <a:pt x="0" y="3468"/>
                    <a:pt x="220" y="3789"/>
                    <a:pt x="462" y="3789"/>
                  </a:cubicBezTo>
                  <a:cubicBezTo>
                    <a:pt x="537" y="3789"/>
                    <a:pt x="615" y="3758"/>
                    <a:pt x="682" y="3683"/>
                  </a:cubicBezTo>
                  <a:cubicBezTo>
                    <a:pt x="1606" y="2696"/>
                    <a:pt x="2516" y="1693"/>
                    <a:pt x="3174" y="486"/>
                  </a:cubicBezTo>
                  <a:cubicBezTo>
                    <a:pt x="3315" y="236"/>
                    <a:pt x="3087" y="1"/>
                    <a:pt x="28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5177;p55"/>
            <p:cNvSpPr/>
            <p:nvPr/>
          </p:nvSpPr>
          <p:spPr>
            <a:xfrm>
              <a:off x="5722377" y="2920839"/>
              <a:ext cx="37168" cy="28839"/>
            </a:xfrm>
            <a:custGeom>
              <a:avLst/>
              <a:gdLst/>
              <a:ahLst/>
              <a:cxnLst/>
              <a:rect l="l" t="t" r="r" b="b"/>
              <a:pathLst>
                <a:path w="1678" h="1302" extrusionOk="0">
                  <a:moveTo>
                    <a:pt x="847" y="0"/>
                  </a:moveTo>
                  <a:cubicBezTo>
                    <a:pt x="0" y="0"/>
                    <a:pt x="0" y="1301"/>
                    <a:pt x="847" y="1301"/>
                  </a:cubicBezTo>
                  <a:cubicBezTo>
                    <a:pt x="1678" y="1301"/>
                    <a:pt x="1678" y="0"/>
                    <a:pt x="8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5178;p55"/>
            <p:cNvSpPr/>
            <p:nvPr/>
          </p:nvSpPr>
          <p:spPr>
            <a:xfrm>
              <a:off x="5791818" y="2945825"/>
              <a:ext cx="37168" cy="29194"/>
            </a:xfrm>
            <a:custGeom>
              <a:avLst/>
              <a:gdLst/>
              <a:ahLst/>
              <a:cxnLst/>
              <a:rect l="l" t="t" r="r" b="b"/>
              <a:pathLst>
                <a:path w="1678" h="1318" extrusionOk="0">
                  <a:moveTo>
                    <a:pt x="847" y="1"/>
                  </a:moveTo>
                  <a:cubicBezTo>
                    <a:pt x="0" y="1"/>
                    <a:pt x="0" y="1317"/>
                    <a:pt x="847" y="1317"/>
                  </a:cubicBezTo>
                  <a:cubicBezTo>
                    <a:pt x="1677" y="1317"/>
                    <a:pt x="1677" y="1"/>
                    <a:pt x="8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 name="Google Shape;5206;p55"/>
          <p:cNvGrpSpPr/>
          <p:nvPr/>
        </p:nvGrpSpPr>
        <p:grpSpPr>
          <a:xfrm>
            <a:off x="5220072" y="3775295"/>
            <a:ext cx="270452" cy="246308"/>
            <a:chOff x="3557127" y="2044850"/>
            <a:chExt cx="213880" cy="194787"/>
          </a:xfrm>
        </p:grpSpPr>
        <p:sp>
          <p:nvSpPr>
            <p:cNvPr id="142" name="Google Shape;5207;p55"/>
            <p:cNvSpPr/>
            <p:nvPr/>
          </p:nvSpPr>
          <p:spPr>
            <a:xfrm>
              <a:off x="3557127" y="2044850"/>
              <a:ext cx="213880" cy="194787"/>
            </a:xfrm>
            <a:custGeom>
              <a:avLst/>
              <a:gdLst/>
              <a:ahLst/>
              <a:cxnLst/>
              <a:rect l="l" t="t" r="r" b="b"/>
              <a:pathLst>
                <a:path w="9656" h="8794" extrusionOk="0">
                  <a:moveTo>
                    <a:pt x="3401" y="1552"/>
                  </a:moveTo>
                  <a:cubicBezTo>
                    <a:pt x="3558" y="988"/>
                    <a:pt x="3762" y="455"/>
                    <a:pt x="4373" y="236"/>
                  </a:cubicBezTo>
                  <a:cubicBezTo>
                    <a:pt x="4875" y="63"/>
                    <a:pt x="5392" y="0"/>
                    <a:pt x="5909" y="173"/>
                  </a:cubicBezTo>
                  <a:cubicBezTo>
                    <a:pt x="6505" y="345"/>
                    <a:pt x="7022" y="1145"/>
                    <a:pt x="6912" y="1756"/>
                  </a:cubicBezTo>
                  <a:cubicBezTo>
                    <a:pt x="6818" y="2273"/>
                    <a:pt x="6662" y="2790"/>
                    <a:pt x="6536" y="3292"/>
                  </a:cubicBezTo>
                  <a:cubicBezTo>
                    <a:pt x="7022" y="3276"/>
                    <a:pt x="7492" y="3229"/>
                    <a:pt x="7978" y="3245"/>
                  </a:cubicBezTo>
                  <a:cubicBezTo>
                    <a:pt x="9076" y="3323"/>
                    <a:pt x="9655" y="4201"/>
                    <a:pt x="9373" y="5079"/>
                  </a:cubicBezTo>
                  <a:cubicBezTo>
                    <a:pt x="9170" y="5659"/>
                    <a:pt x="8793" y="6004"/>
                    <a:pt x="8119" y="6066"/>
                  </a:cubicBezTo>
                  <a:cubicBezTo>
                    <a:pt x="7743" y="6098"/>
                    <a:pt x="7367" y="6098"/>
                    <a:pt x="6960" y="6113"/>
                  </a:cubicBezTo>
                  <a:cubicBezTo>
                    <a:pt x="7022" y="6474"/>
                    <a:pt x="7085" y="6756"/>
                    <a:pt x="7116" y="7022"/>
                  </a:cubicBezTo>
                  <a:cubicBezTo>
                    <a:pt x="7210" y="7979"/>
                    <a:pt x="6395" y="8794"/>
                    <a:pt x="5455" y="8668"/>
                  </a:cubicBezTo>
                  <a:cubicBezTo>
                    <a:pt x="4843" y="8590"/>
                    <a:pt x="4326" y="8323"/>
                    <a:pt x="4028" y="7744"/>
                  </a:cubicBezTo>
                  <a:cubicBezTo>
                    <a:pt x="3934" y="7540"/>
                    <a:pt x="3809" y="7336"/>
                    <a:pt x="3699" y="7132"/>
                  </a:cubicBezTo>
                  <a:cubicBezTo>
                    <a:pt x="2571" y="8308"/>
                    <a:pt x="1254" y="8057"/>
                    <a:pt x="549" y="7164"/>
                  </a:cubicBezTo>
                  <a:cubicBezTo>
                    <a:pt x="298" y="6866"/>
                    <a:pt x="204" y="6396"/>
                    <a:pt x="188" y="6004"/>
                  </a:cubicBezTo>
                  <a:cubicBezTo>
                    <a:pt x="157" y="5314"/>
                    <a:pt x="674" y="4922"/>
                    <a:pt x="1160" y="4609"/>
                  </a:cubicBezTo>
                  <a:cubicBezTo>
                    <a:pt x="878" y="4279"/>
                    <a:pt x="596" y="4013"/>
                    <a:pt x="392" y="3684"/>
                  </a:cubicBezTo>
                  <a:cubicBezTo>
                    <a:pt x="0" y="3057"/>
                    <a:pt x="126" y="2461"/>
                    <a:pt x="690" y="2007"/>
                  </a:cubicBezTo>
                  <a:cubicBezTo>
                    <a:pt x="1379" y="1442"/>
                    <a:pt x="2304" y="1395"/>
                    <a:pt x="3072" y="1850"/>
                  </a:cubicBezTo>
                  <a:cubicBezTo>
                    <a:pt x="3135" y="1881"/>
                    <a:pt x="3213" y="1913"/>
                    <a:pt x="3339" y="1960"/>
                  </a:cubicBezTo>
                  <a:cubicBezTo>
                    <a:pt x="3370" y="1787"/>
                    <a:pt x="3370" y="1662"/>
                    <a:pt x="3401" y="155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5208;p55"/>
            <p:cNvSpPr/>
            <p:nvPr/>
          </p:nvSpPr>
          <p:spPr>
            <a:xfrm>
              <a:off x="3598083" y="2085474"/>
              <a:ext cx="128492" cy="116664"/>
            </a:xfrm>
            <a:custGeom>
              <a:avLst/>
              <a:gdLst/>
              <a:ahLst/>
              <a:cxnLst/>
              <a:rect l="l" t="t" r="r" b="b"/>
              <a:pathLst>
                <a:path w="5801" h="5267" extrusionOk="0">
                  <a:moveTo>
                    <a:pt x="2038" y="925"/>
                  </a:moveTo>
                  <a:cubicBezTo>
                    <a:pt x="2132" y="580"/>
                    <a:pt x="2258" y="267"/>
                    <a:pt x="2618" y="141"/>
                  </a:cubicBezTo>
                  <a:cubicBezTo>
                    <a:pt x="2916" y="32"/>
                    <a:pt x="3230" y="0"/>
                    <a:pt x="3543" y="94"/>
                  </a:cubicBezTo>
                  <a:cubicBezTo>
                    <a:pt x="3904" y="204"/>
                    <a:pt x="4217" y="674"/>
                    <a:pt x="4154" y="1035"/>
                  </a:cubicBezTo>
                  <a:cubicBezTo>
                    <a:pt x="4092" y="1348"/>
                    <a:pt x="3998" y="1662"/>
                    <a:pt x="3919" y="1975"/>
                  </a:cubicBezTo>
                  <a:cubicBezTo>
                    <a:pt x="4217" y="1960"/>
                    <a:pt x="4499" y="1928"/>
                    <a:pt x="4781" y="1944"/>
                  </a:cubicBezTo>
                  <a:cubicBezTo>
                    <a:pt x="5440" y="1991"/>
                    <a:pt x="5800" y="2508"/>
                    <a:pt x="5628" y="3041"/>
                  </a:cubicBezTo>
                  <a:cubicBezTo>
                    <a:pt x="5502" y="3386"/>
                    <a:pt x="5283" y="3590"/>
                    <a:pt x="4875" y="3637"/>
                  </a:cubicBezTo>
                  <a:cubicBezTo>
                    <a:pt x="4640" y="3652"/>
                    <a:pt x="4421" y="3652"/>
                    <a:pt x="4186" y="3668"/>
                  </a:cubicBezTo>
                  <a:cubicBezTo>
                    <a:pt x="4217" y="3872"/>
                    <a:pt x="4248" y="4044"/>
                    <a:pt x="4264" y="4217"/>
                  </a:cubicBezTo>
                  <a:cubicBezTo>
                    <a:pt x="4327" y="4781"/>
                    <a:pt x="3841" y="5267"/>
                    <a:pt x="3277" y="5188"/>
                  </a:cubicBezTo>
                  <a:cubicBezTo>
                    <a:pt x="2916" y="5141"/>
                    <a:pt x="2603" y="4985"/>
                    <a:pt x="2415" y="4640"/>
                  </a:cubicBezTo>
                  <a:cubicBezTo>
                    <a:pt x="2352" y="4514"/>
                    <a:pt x="2289" y="4389"/>
                    <a:pt x="2226" y="4279"/>
                  </a:cubicBezTo>
                  <a:cubicBezTo>
                    <a:pt x="1552" y="4969"/>
                    <a:pt x="753" y="4828"/>
                    <a:pt x="330" y="4279"/>
                  </a:cubicBezTo>
                  <a:cubicBezTo>
                    <a:pt x="189" y="4107"/>
                    <a:pt x="126" y="3825"/>
                    <a:pt x="110" y="3590"/>
                  </a:cubicBezTo>
                  <a:cubicBezTo>
                    <a:pt x="95" y="3182"/>
                    <a:pt x="408" y="2947"/>
                    <a:pt x="690" y="2759"/>
                  </a:cubicBezTo>
                  <a:cubicBezTo>
                    <a:pt x="534" y="2555"/>
                    <a:pt x="361" y="2398"/>
                    <a:pt x="236" y="2210"/>
                  </a:cubicBezTo>
                  <a:cubicBezTo>
                    <a:pt x="1" y="1834"/>
                    <a:pt x="79" y="1474"/>
                    <a:pt x="424" y="1192"/>
                  </a:cubicBezTo>
                  <a:cubicBezTo>
                    <a:pt x="831" y="862"/>
                    <a:pt x="1380" y="831"/>
                    <a:pt x="1835" y="1097"/>
                  </a:cubicBezTo>
                  <a:cubicBezTo>
                    <a:pt x="1882" y="1129"/>
                    <a:pt x="1929" y="1129"/>
                    <a:pt x="2007" y="1160"/>
                  </a:cubicBezTo>
                  <a:cubicBezTo>
                    <a:pt x="2023" y="1066"/>
                    <a:pt x="2023" y="988"/>
                    <a:pt x="2038" y="92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5209;p55"/>
            <p:cNvSpPr/>
            <p:nvPr/>
          </p:nvSpPr>
          <p:spPr>
            <a:xfrm>
              <a:off x="3635938" y="2123307"/>
              <a:ext cx="47578" cy="42041"/>
            </a:xfrm>
            <a:custGeom>
              <a:avLst/>
              <a:gdLst/>
              <a:ahLst/>
              <a:cxnLst/>
              <a:rect l="l" t="t" r="r" b="b"/>
              <a:pathLst>
                <a:path w="2148" h="1898" extrusionOk="0">
                  <a:moveTo>
                    <a:pt x="1129" y="706"/>
                  </a:moveTo>
                  <a:cubicBezTo>
                    <a:pt x="1270" y="706"/>
                    <a:pt x="1380" y="769"/>
                    <a:pt x="1395" y="879"/>
                  </a:cubicBezTo>
                  <a:cubicBezTo>
                    <a:pt x="1411" y="957"/>
                    <a:pt x="1380" y="1020"/>
                    <a:pt x="1364" y="1051"/>
                  </a:cubicBezTo>
                  <a:cubicBezTo>
                    <a:pt x="1317" y="1114"/>
                    <a:pt x="1254" y="1161"/>
                    <a:pt x="1160" y="1192"/>
                  </a:cubicBezTo>
                  <a:cubicBezTo>
                    <a:pt x="1137" y="1197"/>
                    <a:pt x="1113" y="1199"/>
                    <a:pt x="1090" y="1199"/>
                  </a:cubicBezTo>
                  <a:cubicBezTo>
                    <a:pt x="959" y="1199"/>
                    <a:pt x="842" y="1126"/>
                    <a:pt x="815" y="1020"/>
                  </a:cubicBezTo>
                  <a:cubicBezTo>
                    <a:pt x="784" y="894"/>
                    <a:pt x="894" y="753"/>
                    <a:pt x="1050" y="706"/>
                  </a:cubicBezTo>
                  <a:close/>
                  <a:moveTo>
                    <a:pt x="1129" y="1"/>
                  </a:moveTo>
                  <a:cubicBezTo>
                    <a:pt x="1050" y="1"/>
                    <a:pt x="972" y="1"/>
                    <a:pt x="878" y="32"/>
                  </a:cubicBezTo>
                  <a:cubicBezTo>
                    <a:pt x="345" y="158"/>
                    <a:pt x="0" y="675"/>
                    <a:pt x="126" y="1192"/>
                  </a:cubicBezTo>
                  <a:cubicBezTo>
                    <a:pt x="235" y="1615"/>
                    <a:pt x="611" y="1897"/>
                    <a:pt x="1082" y="1897"/>
                  </a:cubicBezTo>
                  <a:cubicBezTo>
                    <a:pt x="1160" y="1897"/>
                    <a:pt x="1238" y="1897"/>
                    <a:pt x="1332" y="1866"/>
                  </a:cubicBezTo>
                  <a:cubicBezTo>
                    <a:pt x="1583" y="1803"/>
                    <a:pt x="1803" y="1662"/>
                    <a:pt x="1944" y="1443"/>
                  </a:cubicBezTo>
                  <a:cubicBezTo>
                    <a:pt x="2101" y="1223"/>
                    <a:pt x="2148" y="973"/>
                    <a:pt x="2085" y="706"/>
                  </a:cubicBezTo>
                  <a:cubicBezTo>
                    <a:pt x="1991" y="283"/>
                    <a:pt x="1599" y="1"/>
                    <a:pt x="1129" y="1"/>
                  </a:cubicBezTo>
                  <a:close/>
                </a:path>
              </a:pathLst>
            </a:custGeom>
            <a:solidFill>
              <a:srgbClr val="7D4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 name="Google Shape;5257;p55"/>
          <p:cNvGrpSpPr/>
          <p:nvPr/>
        </p:nvGrpSpPr>
        <p:grpSpPr>
          <a:xfrm>
            <a:off x="7482253" y="4049409"/>
            <a:ext cx="653309" cy="974944"/>
            <a:chOff x="2203410" y="2891304"/>
            <a:chExt cx="516654" cy="1027265"/>
          </a:xfrm>
        </p:grpSpPr>
        <p:sp>
          <p:nvSpPr>
            <p:cNvPr id="146" name="Google Shape;5258;p55"/>
            <p:cNvSpPr/>
            <p:nvPr/>
          </p:nvSpPr>
          <p:spPr>
            <a:xfrm>
              <a:off x="2271323" y="3809901"/>
              <a:ext cx="364235" cy="108668"/>
            </a:xfrm>
            <a:custGeom>
              <a:avLst/>
              <a:gdLst/>
              <a:ahLst/>
              <a:cxnLst/>
              <a:rect l="l" t="t" r="r" b="b"/>
              <a:pathLst>
                <a:path w="16444" h="4906" extrusionOk="0">
                  <a:moveTo>
                    <a:pt x="8620" y="1"/>
                  </a:moveTo>
                  <a:cubicBezTo>
                    <a:pt x="4824" y="1"/>
                    <a:pt x="1" y="980"/>
                    <a:pt x="3518" y="4204"/>
                  </a:cubicBezTo>
                  <a:cubicBezTo>
                    <a:pt x="4003" y="4689"/>
                    <a:pt x="5132" y="4906"/>
                    <a:pt x="6463" y="4906"/>
                  </a:cubicBezTo>
                  <a:cubicBezTo>
                    <a:pt x="10516" y="4906"/>
                    <a:pt x="16443" y="2893"/>
                    <a:pt x="11747" y="286"/>
                  </a:cubicBezTo>
                  <a:cubicBezTo>
                    <a:pt x="11060" y="112"/>
                    <a:pt x="9898" y="1"/>
                    <a:pt x="8620" y="1"/>
                  </a:cubicBezTo>
                  <a:close/>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5259;p55"/>
            <p:cNvSpPr/>
            <p:nvPr/>
          </p:nvSpPr>
          <p:spPr>
            <a:xfrm>
              <a:off x="2242661" y="3111080"/>
              <a:ext cx="414205" cy="736753"/>
            </a:xfrm>
            <a:custGeom>
              <a:avLst/>
              <a:gdLst/>
              <a:ahLst/>
              <a:cxnLst/>
              <a:rect l="l" t="t" r="r" b="b"/>
              <a:pathLst>
                <a:path w="18700" h="33262" extrusionOk="0">
                  <a:moveTo>
                    <a:pt x="8793" y="27321"/>
                  </a:moveTo>
                  <a:cubicBezTo>
                    <a:pt x="9060" y="23371"/>
                    <a:pt x="9358" y="19405"/>
                    <a:pt x="9593" y="15439"/>
                  </a:cubicBezTo>
                  <a:cubicBezTo>
                    <a:pt x="9750" y="12885"/>
                    <a:pt x="9812" y="10330"/>
                    <a:pt x="9938" y="7759"/>
                  </a:cubicBezTo>
                  <a:cubicBezTo>
                    <a:pt x="9953" y="7273"/>
                    <a:pt x="10063" y="6772"/>
                    <a:pt x="10094" y="6270"/>
                  </a:cubicBezTo>
                  <a:cubicBezTo>
                    <a:pt x="10157" y="5533"/>
                    <a:pt x="10094" y="5471"/>
                    <a:pt x="9420" y="5126"/>
                  </a:cubicBezTo>
                  <a:cubicBezTo>
                    <a:pt x="8966" y="4891"/>
                    <a:pt x="8527" y="4593"/>
                    <a:pt x="8088" y="4295"/>
                  </a:cubicBezTo>
                  <a:cubicBezTo>
                    <a:pt x="8010" y="4232"/>
                    <a:pt x="7916" y="4107"/>
                    <a:pt x="7916" y="3997"/>
                  </a:cubicBezTo>
                  <a:cubicBezTo>
                    <a:pt x="7790" y="2869"/>
                    <a:pt x="9154" y="3292"/>
                    <a:pt x="10204" y="4467"/>
                  </a:cubicBezTo>
                  <a:cubicBezTo>
                    <a:pt x="10439" y="2931"/>
                    <a:pt x="10518" y="1442"/>
                    <a:pt x="10862" y="0"/>
                  </a:cubicBezTo>
                  <a:cubicBezTo>
                    <a:pt x="11364" y="1317"/>
                    <a:pt x="10815" y="2649"/>
                    <a:pt x="10909" y="4060"/>
                  </a:cubicBezTo>
                  <a:cubicBezTo>
                    <a:pt x="11333" y="3825"/>
                    <a:pt x="11677" y="3605"/>
                    <a:pt x="12038" y="3433"/>
                  </a:cubicBezTo>
                  <a:cubicBezTo>
                    <a:pt x="12320" y="3292"/>
                    <a:pt x="12649" y="3245"/>
                    <a:pt x="12869" y="3574"/>
                  </a:cubicBezTo>
                  <a:cubicBezTo>
                    <a:pt x="13088" y="3872"/>
                    <a:pt x="12884" y="4091"/>
                    <a:pt x="12696" y="4311"/>
                  </a:cubicBezTo>
                  <a:cubicBezTo>
                    <a:pt x="12336" y="4703"/>
                    <a:pt x="11975" y="5063"/>
                    <a:pt x="11380" y="5141"/>
                  </a:cubicBezTo>
                  <a:cubicBezTo>
                    <a:pt x="10894" y="5204"/>
                    <a:pt x="10706" y="5518"/>
                    <a:pt x="10643" y="6051"/>
                  </a:cubicBezTo>
                  <a:cubicBezTo>
                    <a:pt x="10408" y="8104"/>
                    <a:pt x="10392" y="10173"/>
                    <a:pt x="10298" y="12226"/>
                  </a:cubicBezTo>
                  <a:cubicBezTo>
                    <a:pt x="10157" y="14985"/>
                    <a:pt x="9859" y="17712"/>
                    <a:pt x="9656" y="20471"/>
                  </a:cubicBezTo>
                  <a:cubicBezTo>
                    <a:pt x="9593" y="21270"/>
                    <a:pt x="9546" y="22070"/>
                    <a:pt x="9640" y="22885"/>
                  </a:cubicBezTo>
                  <a:cubicBezTo>
                    <a:pt x="10016" y="21709"/>
                    <a:pt x="10392" y="20534"/>
                    <a:pt x="10753" y="19342"/>
                  </a:cubicBezTo>
                  <a:cubicBezTo>
                    <a:pt x="11599" y="16662"/>
                    <a:pt x="12806" y="14154"/>
                    <a:pt x="14687" y="12038"/>
                  </a:cubicBezTo>
                  <a:cubicBezTo>
                    <a:pt x="15267" y="11380"/>
                    <a:pt x="16051" y="10847"/>
                    <a:pt x="16834" y="10424"/>
                  </a:cubicBezTo>
                  <a:cubicBezTo>
                    <a:pt x="17822" y="9906"/>
                    <a:pt x="18700" y="10533"/>
                    <a:pt x="18590" y="11646"/>
                  </a:cubicBezTo>
                  <a:cubicBezTo>
                    <a:pt x="18527" y="12289"/>
                    <a:pt x="18339" y="12947"/>
                    <a:pt x="18041" y="13511"/>
                  </a:cubicBezTo>
                  <a:cubicBezTo>
                    <a:pt x="17211" y="15079"/>
                    <a:pt x="16301" y="16615"/>
                    <a:pt x="15392" y="18151"/>
                  </a:cubicBezTo>
                  <a:cubicBezTo>
                    <a:pt x="14530" y="19609"/>
                    <a:pt x="13590" y="21019"/>
                    <a:pt x="12775" y="22493"/>
                  </a:cubicBezTo>
                  <a:cubicBezTo>
                    <a:pt x="12132" y="23653"/>
                    <a:pt x="11615" y="24891"/>
                    <a:pt x="11003" y="26208"/>
                  </a:cubicBezTo>
                  <a:cubicBezTo>
                    <a:pt x="12132" y="25095"/>
                    <a:pt x="13135" y="24076"/>
                    <a:pt x="14185" y="23104"/>
                  </a:cubicBezTo>
                  <a:cubicBezTo>
                    <a:pt x="15016" y="22367"/>
                    <a:pt x="16192" y="21458"/>
                    <a:pt x="17179" y="22070"/>
                  </a:cubicBezTo>
                  <a:cubicBezTo>
                    <a:pt x="18088" y="22775"/>
                    <a:pt x="17305" y="23794"/>
                    <a:pt x="16756" y="24499"/>
                  </a:cubicBezTo>
                  <a:cubicBezTo>
                    <a:pt x="15580" y="25973"/>
                    <a:pt x="14217" y="27258"/>
                    <a:pt x="12837" y="28543"/>
                  </a:cubicBezTo>
                  <a:cubicBezTo>
                    <a:pt x="11552" y="29719"/>
                    <a:pt x="10235" y="30894"/>
                    <a:pt x="9342" y="32446"/>
                  </a:cubicBezTo>
                  <a:cubicBezTo>
                    <a:pt x="9201" y="32697"/>
                    <a:pt x="8903" y="33261"/>
                    <a:pt x="8637" y="33261"/>
                  </a:cubicBezTo>
                  <a:cubicBezTo>
                    <a:pt x="8260" y="33261"/>
                    <a:pt x="8339" y="32791"/>
                    <a:pt x="8276" y="32587"/>
                  </a:cubicBezTo>
                  <a:cubicBezTo>
                    <a:pt x="7555" y="30377"/>
                    <a:pt x="6380" y="28465"/>
                    <a:pt x="4843" y="26725"/>
                  </a:cubicBezTo>
                  <a:cubicBezTo>
                    <a:pt x="3480" y="25189"/>
                    <a:pt x="2179" y="23574"/>
                    <a:pt x="909" y="21944"/>
                  </a:cubicBezTo>
                  <a:cubicBezTo>
                    <a:pt x="564" y="21505"/>
                    <a:pt x="282" y="20925"/>
                    <a:pt x="173" y="20361"/>
                  </a:cubicBezTo>
                  <a:cubicBezTo>
                    <a:pt x="0" y="19342"/>
                    <a:pt x="737" y="18841"/>
                    <a:pt x="1677" y="19280"/>
                  </a:cubicBezTo>
                  <a:cubicBezTo>
                    <a:pt x="3229" y="20001"/>
                    <a:pt x="4546" y="20988"/>
                    <a:pt x="5612" y="22383"/>
                  </a:cubicBezTo>
                  <a:cubicBezTo>
                    <a:pt x="6489" y="23543"/>
                    <a:pt x="7242" y="24734"/>
                    <a:pt x="7728" y="26114"/>
                  </a:cubicBezTo>
                  <a:cubicBezTo>
                    <a:pt x="7759" y="26223"/>
                    <a:pt x="7837" y="26333"/>
                    <a:pt x="7900" y="26443"/>
                  </a:cubicBezTo>
                  <a:cubicBezTo>
                    <a:pt x="7916" y="26458"/>
                    <a:pt x="7963" y="26458"/>
                    <a:pt x="8041" y="26474"/>
                  </a:cubicBezTo>
                  <a:cubicBezTo>
                    <a:pt x="7336" y="22211"/>
                    <a:pt x="6630" y="17979"/>
                    <a:pt x="5909" y="13621"/>
                  </a:cubicBezTo>
                  <a:cubicBezTo>
                    <a:pt x="5533" y="13606"/>
                    <a:pt x="5141" y="13590"/>
                    <a:pt x="4765" y="13590"/>
                  </a:cubicBezTo>
                  <a:cubicBezTo>
                    <a:pt x="4483" y="13574"/>
                    <a:pt x="4201" y="13606"/>
                    <a:pt x="3919" y="13559"/>
                  </a:cubicBezTo>
                  <a:cubicBezTo>
                    <a:pt x="3558" y="13496"/>
                    <a:pt x="3276" y="13292"/>
                    <a:pt x="3307" y="12869"/>
                  </a:cubicBezTo>
                  <a:cubicBezTo>
                    <a:pt x="3339" y="12414"/>
                    <a:pt x="3699" y="12320"/>
                    <a:pt x="4060" y="12320"/>
                  </a:cubicBezTo>
                  <a:cubicBezTo>
                    <a:pt x="4389" y="12320"/>
                    <a:pt x="4734" y="12414"/>
                    <a:pt x="5079" y="12461"/>
                  </a:cubicBezTo>
                  <a:cubicBezTo>
                    <a:pt x="5251" y="12508"/>
                    <a:pt x="5439" y="12555"/>
                    <a:pt x="5721" y="12618"/>
                  </a:cubicBezTo>
                  <a:cubicBezTo>
                    <a:pt x="5674" y="10988"/>
                    <a:pt x="4812" y="9546"/>
                    <a:pt x="4891" y="7947"/>
                  </a:cubicBezTo>
                  <a:cubicBezTo>
                    <a:pt x="5721" y="9138"/>
                    <a:pt x="5753" y="10596"/>
                    <a:pt x="6286" y="11991"/>
                  </a:cubicBezTo>
                  <a:cubicBezTo>
                    <a:pt x="6583" y="11709"/>
                    <a:pt x="6818" y="11474"/>
                    <a:pt x="7069" y="11254"/>
                  </a:cubicBezTo>
                  <a:cubicBezTo>
                    <a:pt x="7351" y="10988"/>
                    <a:pt x="7712" y="10910"/>
                    <a:pt x="7994" y="11176"/>
                  </a:cubicBezTo>
                  <a:cubicBezTo>
                    <a:pt x="8308" y="11442"/>
                    <a:pt x="8213" y="11834"/>
                    <a:pt x="7978" y="12101"/>
                  </a:cubicBezTo>
                  <a:cubicBezTo>
                    <a:pt x="7759" y="12383"/>
                    <a:pt x="7461" y="12665"/>
                    <a:pt x="7148" y="12838"/>
                  </a:cubicBezTo>
                  <a:cubicBezTo>
                    <a:pt x="6646" y="13104"/>
                    <a:pt x="6505" y="13464"/>
                    <a:pt x="6583" y="13982"/>
                  </a:cubicBezTo>
                  <a:cubicBezTo>
                    <a:pt x="7038" y="16897"/>
                    <a:pt x="7477" y="19797"/>
                    <a:pt x="7931" y="22697"/>
                  </a:cubicBezTo>
                  <a:cubicBezTo>
                    <a:pt x="8182" y="24233"/>
                    <a:pt x="8449" y="25769"/>
                    <a:pt x="8715" y="27305"/>
                  </a:cubicBezTo>
                  <a:cubicBezTo>
                    <a:pt x="8731" y="27321"/>
                    <a:pt x="8762" y="27321"/>
                    <a:pt x="8793" y="27321"/>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5260;p55"/>
            <p:cNvSpPr/>
            <p:nvPr/>
          </p:nvSpPr>
          <p:spPr>
            <a:xfrm>
              <a:off x="2567628" y="3454455"/>
              <a:ext cx="152436" cy="140276"/>
            </a:xfrm>
            <a:custGeom>
              <a:avLst/>
              <a:gdLst/>
              <a:ahLst/>
              <a:cxnLst/>
              <a:rect l="l" t="t" r="r" b="b"/>
              <a:pathLst>
                <a:path w="6882" h="6333" extrusionOk="0">
                  <a:moveTo>
                    <a:pt x="0" y="6333"/>
                  </a:moveTo>
                  <a:cubicBezTo>
                    <a:pt x="1003" y="5141"/>
                    <a:pt x="2273" y="4279"/>
                    <a:pt x="3527" y="3401"/>
                  </a:cubicBezTo>
                  <a:cubicBezTo>
                    <a:pt x="4452" y="2774"/>
                    <a:pt x="5314" y="2069"/>
                    <a:pt x="6207" y="1395"/>
                  </a:cubicBezTo>
                  <a:cubicBezTo>
                    <a:pt x="6521" y="1176"/>
                    <a:pt x="6756" y="894"/>
                    <a:pt x="6819" y="502"/>
                  </a:cubicBezTo>
                  <a:cubicBezTo>
                    <a:pt x="6881" y="141"/>
                    <a:pt x="6772" y="0"/>
                    <a:pt x="6395" y="47"/>
                  </a:cubicBezTo>
                  <a:cubicBezTo>
                    <a:pt x="5988" y="126"/>
                    <a:pt x="5580" y="204"/>
                    <a:pt x="5188" y="345"/>
                  </a:cubicBezTo>
                  <a:cubicBezTo>
                    <a:pt x="3778" y="894"/>
                    <a:pt x="2634" y="1787"/>
                    <a:pt x="1724" y="2963"/>
                  </a:cubicBezTo>
                  <a:cubicBezTo>
                    <a:pt x="956" y="3981"/>
                    <a:pt x="345" y="5094"/>
                    <a:pt x="0" y="6333"/>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5261;p55"/>
            <p:cNvSpPr/>
            <p:nvPr/>
          </p:nvSpPr>
          <p:spPr>
            <a:xfrm>
              <a:off x="2203410" y="3416600"/>
              <a:ext cx="152436" cy="140630"/>
            </a:xfrm>
            <a:custGeom>
              <a:avLst/>
              <a:gdLst/>
              <a:ahLst/>
              <a:cxnLst/>
              <a:rect l="l" t="t" r="r" b="b"/>
              <a:pathLst>
                <a:path w="6882" h="6349" extrusionOk="0">
                  <a:moveTo>
                    <a:pt x="6882" y="6349"/>
                  </a:moveTo>
                  <a:cubicBezTo>
                    <a:pt x="5879" y="5157"/>
                    <a:pt x="4609" y="4295"/>
                    <a:pt x="3355" y="3418"/>
                  </a:cubicBezTo>
                  <a:cubicBezTo>
                    <a:pt x="2446" y="2791"/>
                    <a:pt x="1568" y="2085"/>
                    <a:pt x="675" y="1411"/>
                  </a:cubicBezTo>
                  <a:cubicBezTo>
                    <a:pt x="377" y="1176"/>
                    <a:pt x="142" y="910"/>
                    <a:pt x="64" y="518"/>
                  </a:cubicBezTo>
                  <a:cubicBezTo>
                    <a:pt x="1" y="157"/>
                    <a:pt x="126" y="1"/>
                    <a:pt x="487" y="63"/>
                  </a:cubicBezTo>
                  <a:cubicBezTo>
                    <a:pt x="894" y="126"/>
                    <a:pt x="1318" y="220"/>
                    <a:pt x="1694" y="361"/>
                  </a:cubicBezTo>
                  <a:cubicBezTo>
                    <a:pt x="3104" y="894"/>
                    <a:pt x="4264" y="1788"/>
                    <a:pt x="5158" y="2979"/>
                  </a:cubicBezTo>
                  <a:cubicBezTo>
                    <a:pt x="5926" y="3998"/>
                    <a:pt x="6537" y="5095"/>
                    <a:pt x="6882" y="6349"/>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5262;p55"/>
            <p:cNvSpPr/>
            <p:nvPr/>
          </p:nvSpPr>
          <p:spPr>
            <a:xfrm>
              <a:off x="2387081" y="2930532"/>
              <a:ext cx="206261" cy="217026"/>
            </a:xfrm>
            <a:custGeom>
              <a:avLst/>
              <a:gdLst/>
              <a:ahLst/>
              <a:cxnLst/>
              <a:rect l="l" t="t" r="r" b="b"/>
              <a:pathLst>
                <a:path w="9312" h="9798" extrusionOk="0">
                  <a:moveTo>
                    <a:pt x="9013" y="5189"/>
                  </a:moveTo>
                  <a:cubicBezTo>
                    <a:pt x="8982" y="5455"/>
                    <a:pt x="8935" y="5706"/>
                    <a:pt x="8888" y="5957"/>
                  </a:cubicBezTo>
                  <a:cubicBezTo>
                    <a:pt x="8857" y="6192"/>
                    <a:pt x="8794" y="6427"/>
                    <a:pt x="8747" y="6662"/>
                  </a:cubicBezTo>
                  <a:cubicBezTo>
                    <a:pt x="8637" y="7399"/>
                    <a:pt x="8339" y="8057"/>
                    <a:pt x="7791" y="8574"/>
                  </a:cubicBezTo>
                  <a:cubicBezTo>
                    <a:pt x="7603" y="8747"/>
                    <a:pt x="7368" y="8872"/>
                    <a:pt x="7195" y="8982"/>
                  </a:cubicBezTo>
                  <a:cubicBezTo>
                    <a:pt x="6302" y="9437"/>
                    <a:pt x="5408" y="9687"/>
                    <a:pt x="4452" y="9750"/>
                  </a:cubicBezTo>
                  <a:cubicBezTo>
                    <a:pt x="3778" y="9797"/>
                    <a:pt x="3167" y="9656"/>
                    <a:pt x="2571" y="9374"/>
                  </a:cubicBezTo>
                  <a:cubicBezTo>
                    <a:pt x="1960" y="9076"/>
                    <a:pt x="1411" y="8716"/>
                    <a:pt x="957" y="8214"/>
                  </a:cubicBezTo>
                  <a:cubicBezTo>
                    <a:pt x="565" y="7791"/>
                    <a:pt x="314" y="7273"/>
                    <a:pt x="220" y="6694"/>
                  </a:cubicBezTo>
                  <a:cubicBezTo>
                    <a:pt x="110" y="5988"/>
                    <a:pt x="1" y="5267"/>
                    <a:pt x="32" y="4546"/>
                  </a:cubicBezTo>
                  <a:cubicBezTo>
                    <a:pt x="63" y="4092"/>
                    <a:pt x="189" y="3621"/>
                    <a:pt x="314" y="3167"/>
                  </a:cubicBezTo>
                  <a:cubicBezTo>
                    <a:pt x="471" y="2540"/>
                    <a:pt x="675" y="1913"/>
                    <a:pt x="878" y="1302"/>
                  </a:cubicBezTo>
                  <a:cubicBezTo>
                    <a:pt x="1004" y="894"/>
                    <a:pt x="1239" y="549"/>
                    <a:pt x="1490" y="220"/>
                  </a:cubicBezTo>
                  <a:cubicBezTo>
                    <a:pt x="1662" y="1"/>
                    <a:pt x="1772" y="1"/>
                    <a:pt x="2038" y="110"/>
                  </a:cubicBezTo>
                  <a:cubicBezTo>
                    <a:pt x="2587" y="314"/>
                    <a:pt x="2994" y="706"/>
                    <a:pt x="3418" y="1082"/>
                  </a:cubicBezTo>
                  <a:cubicBezTo>
                    <a:pt x="3527" y="1176"/>
                    <a:pt x="3621" y="1364"/>
                    <a:pt x="3731" y="1364"/>
                  </a:cubicBezTo>
                  <a:cubicBezTo>
                    <a:pt x="3841" y="1380"/>
                    <a:pt x="3951" y="1192"/>
                    <a:pt x="4060" y="1113"/>
                  </a:cubicBezTo>
                  <a:cubicBezTo>
                    <a:pt x="4515" y="737"/>
                    <a:pt x="5032" y="659"/>
                    <a:pt x="5596" y="784"/>
                  </a:cubicBezTo>
                  <a:cubicBezTo>
                    <a:pt x="5847" y="831"/>
                    <a:pt x="6051" y="1004"/>
                    <a:pt x="6192" y="1239"/>
                  </a:cubicBezTo>
                  <a:cubicBezTo>
                    <a:pt x="6302" y="1396"/>
                    <a:pt x="6411" y="1537"/>
                    <a:pt x="6505" y="1693"/>
                  </a:cubicBezTo>
                  <a:cubicBezTo>
                    <a:pt x="6647" y="1584"/>
                    <a:pt x="6803" y="1505"/>
                    <a:pt x="6944" y="1380"/>
                  </a:cubicBezTo>
                  <a:cubicBezTo>
                    <a:pt x="7446" y="925"/>
                    <a:pt x="8057" y="769"/>
                    <a:pt x="8700" y="737"/>
                  </a:cubicBezTo>
                  <a:cubicBezTo>
                    <a:pt x="8951" y="722"/>
                    <a:pt x="9217" y="816"/>
                    <a:pt x="9248" y="1082"/>
                  </a:cubicBezTo>
                  <a:cubicBezTo>
                    <a:pt x="9311" y="1584"/>
                    <a:pt x="9217" y="4217"/>
                    <a:pt x="9013" y="518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5263;p55"/>
            <p:cNvSpPr/>
            <p:nvPr/>
          </p:nvSpPr>
          <p:spPr>
            <a:xfrm>
              <a:off x="2426309" y="2942649"/>
              <a:ext cx="122933" cy="208254"/>
            </a:xfrm>
            <a:custGeom>
              <a:avLst/>
              <a:gdLst/>
              <a:ahLst/>
              <a:cxnLst/>
              <a:rect l="l" t="t" r="r" b="b"/>
              <a:pathLst>
                <a:path w="5550" h="9402" extrusionOk="0">
                  <a:moveTo>
                    <a:pt x="3406" y="0"/>
                  </a:moveTo>
                  <a:cubicBezTo>
                    <a:pt x="3176" y="0"/>
                    <a:pt x="2943" y="43"/>
                    <a:pt x="2728" y="128"/>
                  </a:cubicBezTo>
                  <a:cubicBezTo>
                    <a:pt x="2211" y="331"/>
                    <a:pt x="1803" y="676"/>
                    <a:pt x="1537" y="1099"/>
                  </a:cubicBezTo>
                  <a:cubicBezTo>
                    <a:pt x="1474" y="1193"/>
                    <a:pt x="1412" y="1287"/>
                    <a:pt x="1349" y="1366"/>
                  </a:cubicBezTo>
                  <a:cubicBezTo>
                    <a:pt x="1192" y="1570"/>
                    <a:pt x="1020" y="1820"/>
                    <a:pt x="910" y="2134"/>
                  </a:cubicBezTo>
                  <a:cubicBezTo>
                    <a:pt x="863" y="2259"/>
                    <a:pt x="800" y="2385"/>
                    <a:pt x="738" y="2510"/>
                  </a:cubicBezTo>
                  <a:cubicBezTo>
                    <a:pt x="628" y="2730"/>
                    <a:pt x="502" y="2996"/>
                    <a:pt x="440" y="3294"/>
                  </a:cubicBezTo>
                  <a:cubicBezTo>
                    <a:pt x="252" y="3999"/>
                    <a:pt x="79" y="4704"/>
                    <a:pt x="64" y="5457"/>
                  </a:cubicBezTo>
                  <a:cubicBezTo>
                    <a:pt x="64" y="5567"/>
                    <a:pt x="48" y="5676"/>
                    <a:pt x="32" y="5786"/>
                  </a:cubicBezTo>
                  <a:cubicBezTo>
                    <a:pt x="17" y="6052"/>
                    <a:pt x="1" y="6319"/>
                    <a:pt x="32" y="6617"/>
                  </a:cubicBezTo>
                  <a:cubicBezTo>
                    <a:pt x="64" y="7056"/>
                    <a:pt x="142" y="7479"/>
                    <a:pt x="236" y="7871"/>
                  </a:cubicBezTo>
                  <a:lnTo>
                    <a:pt x="252" y="7996"/>
                  </a:lnTo>
                  <a:cubicBezTo>
                    <a:pt x="299" y="8184"/>
                    <a:pt x="424" y="8764"/>
                    <a:pt x="973" y="9062"/>
                  </a:cubicBezTo>
                  <a:cubicBezTo>
                    <a:pt x="1255" y="9203"/>
                    <a:pt x="1537" y="9281"/>
                    <a:pt x="1788" y="9328"/>
                  </a:cubicBezTo>
                  <a:cubicBezTo>
                    <a:pt x="2005" y="9381"/>
                    <a:pt x="2218" y="9401"/>
                    <a:pt x="2424" y="9401"/>
                  </a:cubicBezTo>
                  <a:cubicBezTo>
                    <a:pt x="2768" y="9401"/>
                    <a:pt x="3093" y="9346"/>
                    <a:pt x="3386" y="9297"/>
                  </a:cubicBezTo>
                  <a:lnTo>
                    <a:pt x="3606" y="9266"/>
                  </a:lnTo>
                  <a:cubicBezTo>
                    <a:pt x="3810" y="9234"/>
                    <a:pt x="3998" y="9172"/>
                    <a:pt x="4170" y="9078"/>
                  </a:cubicBezTo>
                  <a:cubicBezTo>
                    <a:pt x="4484" y="8905"/>
                    <a:pt x="4719" y="8607"/>
                    <a:pt x="4829" y="8263"/>
                  </a:cubicBezTo>
                  <a:cubicBezTo>
                    <a:pt x="4860" y="8153"/>
                    <a:pt x="4891" y="8059"/>
                    <a:pt x="4923" y="7965"/>
                  </a:cubicBezTo>
                  <a:cubicBezTo>
                    <a:pt x="5017" y="7730"/>
                    <a:pt x="5095" y="7479"/>
                    <a:pt x="5142" y="7197"/>
                  </a:cubicBezTo>
                  <a:cubicBezTo>
                    <a:pt x="5361" y="5755"/>
                    <a:pt x="5550" y="4344"/>
                    <a:pt x="5408" y="2886"/>
                  </a:cubicBezTo>
                  <a:cubicBezTo>
                    <a:pt x="5361" y="2369"/>
                    <a:pt x="5252" y="1679"/>
                    <a:pt x="4891" y="958"/>
                  </a:cubicBezTo>
                  <a:cubicBezTo>
                    <a:pt x="4734" y="582"/>
                    <a:pt x="4452" y="300"/>
                    <a:pt x="4092" y="143"/>
                  </a:cubicBezTo>
                  <a:cubicBezTo>
                    <a:pt x="3884" y="47"/>
                    <a:pt x="3647" y="0"/>
                    <a:pt x="34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5264;p55"/>
            <p:cNvSpPr/>
            <p:nvPr/>
          </p:nvSpPr>
          <p:spPr>
            <a:xfrm>
              <a:off x="2442412" y="2904173"/>
              <a:ext cx="45208" cy="31564"/>
            </a:xfrm>
            <a:custGeom>
              <a:avLst/>
              <a:gdLst/>
              <a:ahLst/>
              <a:cxnLst/>
              <a:rect l="l" t="t" r="r" b="b"/>
              <a:pathLst>
                <a:path w="2041" h="1425" extrusionOk="0">
                  <a:moveTo>
                    <a:pt x="1009" y="1"/>
                  </a:moveTo>
                  <a:cubicBezTo>
                    <a:pt x="901" y="1"/>
                    <a:pt x="786" y="29"/>
                    <a:pt x="669" y="93"/>
                  </a:cubicBezTo>
                  <a:cubicBezTo>
                    <a:pt x="0" y="468"/>
                    <a:pt x="393" y="1424"/>
                    <a:pt x="1019" y="1424"/>
                  </a:cubicBezTo>
                  <a:cubicBezTo>
                    <a:pt x="1127" y="1424"/>
                    <a:pt x="1241" y="1396"/>
                    <a:pt x="1359" y="1332"/>
                  </a:cubicBezTo>
                  <a:cubicBezTo>
                    <a:pt x="2041" y="957"/>
                    <a:pt x="1639" y="1"/>
                    <a:pt x="1009"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5265;p55"/>
            <p:cNvSpPr/>
            <p:nvPr/>
          </p:nvSpPr>
          <p:spPr>
            <a:xfrm>
              <a:off x="2526561" y="2911106"/>
              <a:ext cx="45097" cy="31364"/>
            </a:xfrm>
            <a:custGeom>
              <a:avLst/>
              <a:gdLst/>
              <a:ahLst/>
              <a:cxnLst/>
              <a:rect l="l" t="t" r="r" b="b"/>
              <a:pathLst>
                <a:path w="2036" h="1416" extrusionOk="0">
                  <a:moveTo>
                    <a:pt x="1022" y="0"/>
                  </a:moveTo>
                  <a:cubicBezTo>
                    <a:pt x="913" y="0"/>
                    <a:pt x="797" y="29"/>
                    <a:pt x="679" y="94"/>
                  </a:cubicBezTo>
                  <a:cubicBezTo>
                    <a:pt x="0" y="466"/>
                    <a:pt x="395" y="1415"/>
                    <a:pt x="1018" y="1415"/>
                  </a:cubicBezTo>
                  <a:cubicBezTo>
                    <a:pt x="1129" y="1415"/>
                    <a:pt x="1248" y="1385"/>
                    <a:pt x="1368" y="1316"/>
                  </a:cubicBezTo>
                  <a:cubicBezTo>
                    <a:pt x="2036" y="943"/>
                    <a:pt x="1646" y="0"/>
                    <a:pt x="1022" y="0"/>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5266;p55"/>
            <p:cNvSpPr/>
            <p:nvPr/>
          </p:nvSpPr>
          <p:spPr>
            <a:xfrm>
              <a:off x="2481640" y="2891304"/>
              <a:ext cx="45186" cy="31586"/>
            </a:xfrm>
            <a:custGeom>
              <a:avLst/>
              <a:gdLst/>
              <a:ahLst/>
              <a:cxnLst/>
              <a:rect l="l" t="t" r="r" b="b"/>
              <a:pathLst>
                <a:path w="2040" h="1426" extrusionOk="0">
                  <a:moveTo>
                    <a:pt x="1013" y="1"/>
                  </a:moveTo>
                  <a:cubicBezTo>
                    <a:pt x="903" y="1"/>
                    <a:pt x="787" y="29"/>
                    <a:pt x="669" y="94"/>
                  </a:cubicBezTo>
                  <a:cubicBezTo>
                    <a:pt x="0" y="469"/>
                    <a:pt x="393" y="1425"/>
                    <a:pt x="1019" y="1425"/>
                  </a:cubicBezTo>
                  <a:cubicBezTo>
                    <a:pt x="1127" y="1425"/>
                    <a:pt x="1241" y="1397"/>
                    <a:pt x="1359" y="1333"/>
                  </a:cubicBezTo>
                  <a:cubicBezTo>
                    <a:pt x="2040" y="945"/>
                    <a:pt x="1640" y="1"/>
                    <a:pt x="1013"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5267;p55"/>
            <p:cNvSpPr/>
            <p:nvPr/>
          </p:nvSpPr>
          <p:spPr>
            <a:xfrm>
              <a:off x="2218694" y="3108998"/>
              <a:ext cx="183690" cy="200679"/>
            </a:xfrm>
            <a:custGeom>
              <a:avLst/>
              <a:gdLst/>
              <a:ahLst/>
              <a:cxnLst/>
              <a:rect l="l" t="t" r="r" b="b"/>
              <a:pathLst>
                <a:path w="8293" h="9060" extrusionOk="0">
                  <a:moveTo>
                    <a:pt x="7712" y="3402"/>
                  </a:moveTo>
                  <a:cubicBezTo>
                    <a:pt x="7791" y="3605"/>
                    <a:pt x="7853" y="3809"/>
                    <a:pt x="7916" y="4028"/>
                  </a:cubicBezTo>
                  <a:cubicBezTo>
                    <a:pt x="7979" y="4217"/>
                    <a:pt x="8026" y="4420"/>
                    <a:pt x="8089" y="4608"/>
                  </a:cubicBezTo>
                  <a:cubicBezTo>
                    <a:pt x="8277" y="5220"/>
                    <a:pt x="8292" y="5831"/>
                    <a:pt x="8089" y="6427"/>
                  </a:cubicBezTo>
                  <a:cubicBezTo>
                    <a:pt x="8010" y="6630"/>
                    <a:pt x="7885" y="6819"/>
                    <a:pt x="7791" y="6960"/>
                  </a:cubicBezTo>
                  <a:cubicBezTo>
                    <a:pt x="7289" y="7665"/>
                    <a:pt x="6709" y="8182"/>
                    <a:pt x="6004" y="8605"/>
                  </a:cubicBezTo>
                  <a:cubicBezTo>
                    <a:pt x="5518" y="8903"/>
                    <a:pt x="5001" y="9029"/>
                    <a:pt x="4436" y="9044"/>
                  </a:cubicBezTo>
                  <a:cubicBezTo>
                    <a:pt x="3856" y="9060"/>
                    <a:pt x="3292" y="8982"/>
                    <a:pt x="2775" y="8778"/>
                  </a:cubicBezTo>
                  <a:cubicBezTo>
                    <a:pt x="2305" y="8605"/>
                    <a:pt x="1913" y="8308"/>
                    <a:pt x="1615" y="7900"/>
                  </a:cubicBezTo>
                  <a:cubicBezTo>
                    <a:pt x="1270" y="7414"/>
                    <a:pt x="910" y="6913"/>
                    <a:pt x="659" y="6348"/>
                  </a:cubicBezTo>
                  <a:cubicBezTo>
                    <a:pt x="502" y="5988"/>
                    <a:pt x="408" y="5596"/>
                    <a:pt x="330" y="5204"/>
                  </a:cubicBezTo>
                  <a:cubicBezTo>
                    <a:pt x="220" y="4655"/>
                    <a:pt x="142" y="4107"/>
                    <a:pt x="48" y="3558"/>
                  </a:cubicBezTo>
                  <a:cubicBezTo>
                    <a:pt x="1" y="3213"/>
                    <a:pt x="48" y="2853"/>
                    <a:pt x="110" y="2508"/>
                  </a:cubicBezTo>
                  <a:cubicBezTo>
                    <a:pt x="142" y="2273"/>
                    <a:pt x="236" y="2242"/>
                    <a:pt x="471" y="2210"/>
                  </a:cubicBezTo>
                  <a:cubicBezTo>
                    <a:pt x="972" y="2163"/>
                    <a:pt x="1427" y="2304"/>
                    <a:pt x="1882" y="2430"/>
                  </a:cubicBezTo>
                  <a:cubicBezTo>
                    <a:pt x="2007" y="2461"/>
                    <a:pt x="2148" y="2555"/>
                    <a:pt x="2242" y="2524"/>
                  </a:cubicBezTo>
                  <a:cubicBezTo>
                    <a:pt x="2320" y="2492"/>
                    <a:pt x="2352" y="2304"/>
                    <a:pt x="2399" y="2195"/>
                  </a:cubicBezTo>
                  <a:cubicBezTo>
                    <a:pt x="2587" y="1740"/>
                    <a:pt x="2963" y="1489"/>
                    <a:pt x="3433" y="1364"/>
                  </a:cubicBezTo>
                  <a:cubicBezTo>
                    <a:pt x="3653" y="1301"/>
                    <a:pt x="3856" y="1364"/>
                    <a:pt x="4060" y="1474"/>
                  </a:cubicBezTo>
                  <a:cubicBezTo>
                    <a:pt x="4201" y="1552"/>
                    <a:pt x="4342" y="1630"/>
                    <a:pt x="4468" y="1709"/>
                  </a:cubicBezTo>
                  <a:cubicBezTo>
                    <a:pt x="4546" y="1568"/>
                    <a:pt x="4625" y="1442"/>
                    <a:pt x="4687" y="1301"/>
                  </a:cubicBezTo>
                  <a:cubicBezTo>
                    <a:pt x="4891" y="768"/>
                    <a:pt x="5283" y="408"/>
                    <a:pt x="5769" y="126"/>
                  </a:cubicBezTo>
                  <a:cubicBezTo>
                    <a:pt x="5957" y="16"/>
                    <a:pt x="6192" y="0"/>
                    <a:pt x="6317" y="188"/>
                  </a:cubicBezTo>
                  <a:cubicBezTo>
                    <a:pt x="6552" y="549"/>
                    <a:pt x="7493" y="2586"/>
                    <a:pt x="7712" y="340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5268;p55"/>
            <p:cNvSpPr/>
            <p:nvPr/>
          </p:nvSpPr>
          <p:spPr>
            <a:xfrm>
              <a:off x="2261045" y="3135334"/>
              <a:ext cx="119809" cy="176425"/>
            </a:xfrm>
            <a:custGeom>
              <a:avLst/>
              <a:gdLst/>
              <a:ahLst/>
              <a:cxnLst/>
              <a:rect l="l" t="t" r="r" b="b"/>
              <a:pathLst>
                <a:path w="5409" h="7965" extrusionOk="0">
                  <a:moveTo>
                    <a:pt x="1751" y="1"/>
                  </a:moveTo>
                  <a:cubicBezTo>
                    <a:pt x="1727" y="1"/>
                    <a:pt x="1702" y="1"/>
                    <a:pt x="1678" y="2"/>
                  </a:cubicBezTo>
                  <a:cubicBezTo>
                    <a:pt x="1302" y="18"/>
                    <a:pt x="910" y="206"/>
                    <a:pt x="644" y="520"/>
                  </a:cubicBezTo>
                  <a:cubicBezTo>
                    <a:pt x="330" y="865"/>
                    <a:pt x="158" y="1272"/>
                    <a:pt x="111" y="1711"/>
                  </a:cubicBezTo>
                  <a:cubicBezTo>
                    <a:pt x="111" y="1805"/>
                    <a:pt x="95" y="1883"/>
                    <a:pt x="79" y="1977"/>
                  </a:cubicBezTo>
                  <a:cubicBezTo>
                    <a:pt x="48" y="2197"/>
                    <a:pt x="1" y="2448"/>
                    <a:pt x="32" y="2730"/>
                  </a:cubicBezTo>
                  <a:cubicBezTo>
                    <a:pt x="48" y="2839"/>
                    <a:pt x="48" y="2965"/>
                    <a:pt x="48" y="3075"/>
                  </a:cubicBezTo>
                  <a:cubicBezTo>
                    <a:pt x="64" y="3294"/>
                    <a:pt x="64" y="3545"/>
                    <a:pt x="126" y="3796"/>
                  </a:cubicBezTo>
                  <a:cubicBezTo>
                    <a:pt x="252" y="4391"/>
                    <a:pt x="393" y="4987"/>
                    <a:pt x="659" y="5582"/>
                  </a:cubicBezTo>
                  <a:cubicBezTo>
                    <a:pt x="706" y="5661"/>
                    <a:pt x="738" y="5739"/>
                    <a:pt x="769" y="5833"/>
                  </a:cubicBezTo>
                  <a:cubicBezTo>
                    <a:pt x="863" y="6037"/>
                    <a:pt x="957" y="6256"/>
                    <a:pt x="1082" y="6476"/>
                  </a:cubicBezTo>
                  <a:cubicBezTo>
                    <a:pt x="1286" y="6789"/>
                    <a:pt x="1506" y="7072"/>
                    <a:pt x="1725" y="7354"/>
                  </a:cubicBezTo>
                  <a:lnTo>
                    <a:pt x="1788" y="7432"/>
                  </a:lnTo>
                  <a:cubicBezTo>
                    <a:pt x="1897" y="7557"/>
                    <a:pt x="2211" y="7949"/>
                    <a:pt x="2744" y="7965"/>
                  </a:cubicBezTo>
                  <a:cubicBezTo>
                    <a:pt x="3010" y="7965"/>
                    <a:pt x="3245" y="7902"/>
                    <a:pt x="3465" y="7855"/>
                  </a:cubicBezTo>
                  <a:cubicBezTo>
                    <a:pt x="3951" y="7730"/>
                    <a:pt x="4327" y="7463"/>
                    <a:pt x="4672" y="7213"/>
                  </a:cubicBezTo>
                  <a:lnTo>
                    <a:pt x="4829" y="7103"/>
                  </a:lnTo>
                  <a:cubicBezTo>
                    <a:pt x="4970" y="7009"/>
                    <a:pt x="5079" y="6883"/>
                    <a:pt x="5173" y="6758"/>
                  </a:cubicBezTo>
                  <a:cubicBezTo>
                    <a:pt x="5346" y="6492"/>
                    <a:pt x="5409" y="6178"/>
                    <a:pt x="5361" y="5865"/>
                  </a:cubicBezTo>
                  <a:cubicBezTo>
                    <a:pt x="5346" y="5786"/>
                    <a:pt x="5330" y="5692"/>
                    <a:pt x="5330" y="5614"/>
                  </a:cubicBezTo>
                  <a:cubicBezTo>
                    <a:pt x="5299" y="5410"/>
                    <a:pt x="5267" y="5175"/>
                    <a:pt x="5189" y="4940"/>
                  </a:cubicBezTo>
                  <a:cubicBezTo>
                    <a:pt x="4813" y="3764"/>
                    <a:pt x="4405" y="2620"/>
                    <a:pt x="3731" y="1586"/>
                  </a:cubicBezTo>
                  <a:cubicBezTo>
                    <a:pt x="3496" y="1209"/>
                    <a:pt x="3151" y="723"/>
                    <a:pt x="2603" y="316"/>
                  </a:cubicBezTo>
                  <a:cubicBezTo>
                    <a:pt x="2355" y="97"/>
                    <a:pt x="2067" y="1"/>
                    <a:pt x="17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5269;p55"/>
            <p:cNvSpPr/>
            <p:nvPr/>
          </p:nvSpPr>
          <p:spPr>
            <a:xfrm>
              <a:off x="2231209" y="3122664"/>
              <a:ext cx="35750" cy="26137"/>
            </a:xfrm>
            <a:custGeom>
              <a:avLst/>
              <a:gdLst/>
              <a:ahLst/>
              <a:cxnLst/>
              <a:rect l="l" t="t" r="r" b="b"/>
              <a:pathLst>
                <a:path w="1614" h="1180" extrusionOk="0">
                  <a:moveTo>
                    <a:pt x="772" y="1"/>
                  </a:moveTo>
                  <a:cubicBezTo>
                    <a:pt x="604" y="1"/>
                    <a:pt x="435" y="77"/>
                    <a:pt x="313" y="261"/>
                  </a:cubicBezTo>
                  <a:cubicBezTo>
                    <a:pt x="0" y="708"/>
                    <a:pt x="413" y="1179"/>
                    <a:pt x="835" y="1179"/>
                  </a:cubicBezTo>
                  <a:cubicBezTo>
                    <a:pt x="1004" y="1179"/>
                    <a:pt x="1175" y="1103"/>
                    <a:pt x="1301" y="919"/>
                  </a:cubicBezTo>
                  <a:cubicBezTo>
                    <a:pt x="1614" y="472"/>
                    <a:pt x="1193" y="1"/>
                    <a:pt x="772"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5270;p55"/>
            <p:cNvSpPr/>
            <p:nvPr/>
          </p:nvSpPr>
          <p:spPr>
            <a:xfrm>
              <a:off x="2297748" y="3095242"/>
              <a:ext cx="35639" cy="26469"/>
            </a:xfrm>
            <a:custGeom>
              <a:avLst/>
              <a:gdLst/>
              <a:ahLst/>
              <a:cxnLst/>
              <a:rect l="l" t="t" r="r" b="b"/>
              <a:pathLst>
                <a:path w="1609" h="1195" extrusionOk="0">
                  <a:moveTo>
                    <a:pt x="768" y="1"/>
                  </a:moveTo>
                  <a:cubicBezTo>
                    <a:pt x="599" y="1"/>
                    <a:pt x="429" y="77"/>
                    <a:pt x="303" y="261"/>
                  </a:cubicBezTo>
                  <a:cubicBezTo>
                    <a:pt x="1" y="720"/>
                    <a:pt x="418" y="1195"/>
                    <a:pt x="841" y="1195"/>
                  </a:cubicBezTo>
                  <a:cubicBezTo>
                    <a:pt x="1011" y="1195"/>
                    <a:pt x="1181" y="1118"/>
                    <a:pt x="1306" y="935"/>
                  </a:cubicBezTo>
                  <a:cubicBezTo>
                    <a:pt x="1609" y="476"/>
                    <a:pt x="1191" y="1"/>
                    <a:pt x="768"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5271;p55"/>
            <p:cNvSpPr/>
            <p:nvPr/>
          </p:nvSpPr>
          <p:spPr>
            <a:xfrm>
              <a:off x="2256106" y="3097679"/>
              <a:ext cx="35617" cy="26469"/>
            </a:xfrm>
            <a:custGeom>
              <a:avLst/>
              <a:gdLst/>
              <a:ahLst/>
              <a:cxnLst/>
              <a:rect l="l" t="t" r="r" b="b"/>
              <a:pathLst>
                <a:path w="1608" h="1195" extrusionOk="0">
                  <a:moveTo>
                    <a:pt x="767" y="1"/>
                  </a:moveTo>
                  <a:cubicBezTo>
                    <a:pt x="598" y="1"/>
                    <a:pt x="428" y="77"/>
                    <a:pt x="302" y="260"/>
                  </a:cubicBezTo>
                  <a:cubicBezTo>
                    <a:pt x="0" y="719"/>
                    <a:pt x="417" y="1194"/>
                    <a:pt x="840" y="1194"/>
                  </a:cubicBezTo>
                  <a:cubicBezTo>
                    <a:pt x="1010" y="1194"/>
                    <a:pt x="1180" y="1118"/>
                    <a:pt x="1305" y="934"/>
                  </a:cubicBezTo>
                  <a:cubicBezTo>
                    <a:pt x="1608" y="475"/>
                    <a:pt x="1190" y="1"/>
                    <a:pt x="767"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01168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37474" y="1385094"/>
            <a:ext cx="7376957" cy="1685846"/>
          </a:xfrm>
          <a:prstGeom prst="rect">
            <a:avLst/>
          </a:prstGeom>
        </p:spPr>
        <p:txBody>
          <a:bodyPr wrap="square">
            <a:spAutoFit/>
          </a:bodyPr>
          <a:lstStyle/>
          <a:p>
            <a:pPr lvl="0" algn="just" fontAlgn="base">
              <a:lnSpc>
                <a:spcPct val="150000"/>
              </a:lnSpc>
            </a:pPr>
            <a:r>
              <a:rPr lang="en-US" sz="2400" dirty="0"/>
              <a:t>- </a:t>
            </a:r>
            <a:r>
              <a:rPr lang="vi-VN" sz="2400" dirty="0" err="1">
                <a:solidFill>
                  <a:srgbClr val="FF0000"/>
                </a:solidFill>
              </a:rPr>
              <a:t>Kế</a:t>
            </a:r>
            <a:r>
              <a:rPr lang="pt-BR" sz="2400" dirty="0">
                <a:solidFill>
                  <a:srgbClr val="FF0000"/>
                </a:solidFill>
              </a:rPr>
              <a:t> hoạch tháng </a:t>
            </a:r>
            <a:r>
              <a:rPr lang="pt-BR" sz="2400" dirty="0"/>
              <a:t>phần chủ đề GV đưa </a:t>
            </a:r>
            <a:r>
              <a:rPr lang="pt-BR" sz="2400" dirty="0">
                <a:solidFill>
                  <a:srgbClr val="FF0000"/>
                </a:solidFill>
              </a:rPr>
              <a:t>mạng chủ đề  </a:t>
            </a:r>
            <a:r>
              <a:rPr lang="pt-BR" sz="2400" dirty="0"/>
              <a:t>dự kiến để BGH dễ kiểm tra, điều chỉnh nội dung phù hợp trước khi GV thực hiện.</a:t>
            </a:r>
            <a:endParaRPr lang="en-US" sz="2400" dirty="0"/>
          </a:p>
        </p:txBody>
      </p:sp>
      <p:grpSp>
        <p:nvGrpSpPr>
          <p:cNvPr id="3" name="Google Shape;4528;p48"/>
          <p:cNvGrpSpPr/>
          <p:nvPr/>
        </p:nvGrpSpPr>
        <p:grpSpPr>
          <a:xfrm flipH="1">
            <a:off x="6242047" y="3256066"/>
            <a:ext cx="609558" cy="430218"/>
            <a:chOff x="1288291" y="3777091"/>
            <a:chExt cx="722905" cy="540722"/>
          </a:xfrm>
        </p:grpSpPr>
        <p:sp>
          <p:nvSpPr>
            <p:cNvPr id="5" name="Google Shape;4529;p48"/>
            <p:cNvSpPr/>
            <p:nvPr/>
          </p:nvSpPr>
          <p:spPr>
            <a:xfrm>
              <a:off x="1338318" y="3991611"/>
              <a:ext cx="138712" cy="162204"/>
            </a:xfrm>
            <a:custGeom>
              <a:avLst/>
              <a:gdLst/>
              <a:ahLst/>
              <a:cxnLst/>
              <a:rect l="l" t="t" r="r" b="b"/>
              <a:pathLst>
                <a:path w="5332" h="6235" extrusionOk="0">
                  <a:moveTo>
                    <a:pt x="1577" y="1"/>
                  </a:moveTo>
                  <a:lnTo>
                    <a:pt x="1" y="603"/>
                  </a:lnTo>
                  <a:cubicBezTo>
                    <a:pt x="905" y="4752"/>
                    <a:pt x="5331" y="6235"/>
                    <a:pt x="5331" y="6235"/>
                  </a:cubicBezTo>
                  <a:cubicBezTo>
                    <a:pt x="1832" y="3106"/>
                    <a:pt x="1577" y="1"/>
                    <a:pt x="15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530;p48"/>
            <p:cNvSpPr/>
            <p:nvPr/>
          </p:nvSpPr>
          <p:spPr>
            <a:xfrm>
              <a:off x="1310586" y="3978343"/>
              <a:ext cx="129060" cy="160408"/>
            </a:xfrm>
            <a:custGeom>
              <a:avLst/>
              <a:gdLst/>
              <a:ahLst/>
              <a:cxnLst/>
              <a:rect l="l" t="t" r="r" b="b"/>
              <a:pathLst>
                <a:path w="4961" h="6166" extrusionOk="0">
                  <a:moveTo>
                    <a:pt x="1785" y="1"/>
                  </a:moveTo>
                  <a:lnTo>
                    <a:pt x="1" y="210"/>
                  </a:lnTo>
                  <a:cubicBezTo>
                    <a:pt x="626" y="4381"/>
                    <a:pt x="4960" y="6166"/>
                    <a:pt x="4960" y="6166"/>
                  </a:cubicBezTo>
                  <a:cubicBezTo>
                    <a:pt x="1669" y="2828"/>
                    <a:pt x="1785" y="1"/>
                    <a:pt x="17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531;p48"/>
            <p:cNvSpPr/>
            <p:nvPr/>
          </p:nvSpPr>
          <p:spPr>
            <a:xfrm>
              <a:off x="1288291" y="3980164"/>
              <a:ext cx="146516" cy="156168"/>
            </a:xfrm>
            <a:custGeom>
              <a:avLst/>
              <a:gdLst/>
              <a:ahLst/>
              <a:cxnLst/>
              <a:rect l="l" t="t" r="r" b="b"/>
              <a:pathLst>
                <a:path w="5632" h="6003" extrusionOk="0">
                  <a:moveTo>
                    <a:pt x="1553" y="0"/>
                  </a:moveTo>
                  <a:lnTo>
                    <a:pt x="0" y="696"/>
                  </a:lnTo>
                  <a:cubicBezTo>
                    <a:pt x="1136" y="4775"/>
                    <a:pt x="5632" y="6003"/>
                    <a:pt x="5632" y="6003"/>
                  </a:cubicBezTo>
                  <a:cubicBezTo>
                    <a:pt x="1993" y="3106"/>
                    <a:pt x="1553" y="0"/>
                    <a:pt x="1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532;p48"/>
            <p:cNvSpPr/>
            <p:nvPr/>
          </p:nvSpPr>
          <p:spPr>
            <a:xfrm>
              <a:off x="1562593" y="4161645"/>
              <a:ext cx="97114" cy="112151"/>
            </a:xfrm>
            <a:custGeom>
              <a:avLst/>
              <a:gdLst/>
              <a:ahLst/>
              <a:cxnLst/>
              <a:rect l="l" t="t" r="r" b="b"/>
              <a:pathLst>
                <a:path w="3733" h="4311" fill="none" extrusionOk="0">
                  <a:moveTo>
                    <a:pt x="3732" y="0"/>
                  </a:moveTo>
                  <a:cubicBezTo>
                    <a:pt x="3732" y="0"/>
                    <a:pt x="2991" y="1507"/>
                    <a:pt x="1" y="431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533;p48"/>
            <p:cNvSpPr/>
            <p:nvPr/>
          </p:nvSpPr>
          <p:spPr>
            <a:xfrm>
              <a:off x="1546932" y="4253269"/>
              <a:ext cx="27758" cy="64543"/>
            </a:xfrm>
            <a:custGeom>
              <a:avLst/>
              <a:gdLst/>
              <a:ahLst/>
              <a:cxnLst/>
              <a:rect l="l" t="t" r="r" b="b"/>
              <a:pathLst>
                <a:path w="1067" h="2481" fill="none" extrusionOk="0">
                  <a:moveTo>
                    <a:pt x="0" y="1"/>
                  </a:moveTo>
                  <a:cubicBezTo>
                    <a:pt x="0" y="1"/>
                    <a:pt x="1066" y="835"/>
                    <a:pt x="858" y="248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534;p48"/>
            <p:cNvSpPr/>
            <p:nvPr/>
          </p:nvSpPr>
          <p:spPr>
            <a:xfrm>
              <a:off x="1547530" y="4273769"/>
              <a:ext cx="38606" cy="32597"/>
            </a:xfrm>
            <a:custGeom>
              <a:avLst/>
              <a:gdLst/>
              <a:ahLst/>
              <a:cxnLst/>
              <a:rect l="l" t="t" r="r" b="b"/>
              <a:pathLst>
                <a:path w="1484" h="1253" fill="none" extrusionOk="0">
                  <a:moveTo>
                    <a:pt x="1484" y="1229"/>
                  </a:moveTo>
                  <a:cubicBezTo>
                    <a:pt x="1484" y="1229"/>
                    <a:pt x="1113" y="186"/>
                    <a:pt x="580" y="1"/>
                  </a:cubicBezTo>
                  <a:cubicBezTo>
                    <a:pt x="580" y="1"/>
                    <a:pt x="464" y="603"/>
                    <a:pt x="1" y="1252"/>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535;p48"/>
            <p:cNvSpPr/>
            <p:nvPr/>
          </p:nvSpPr>
          <p:spPr>
            <a:xfrm>
              <a:off x="1507129" y="3810754"/>
              <a:ext cx="227319" cy="216679"/>
            </a:xfrm>
            <a:custGeom>
              <a:avLst/>
              <a:gdLst/>
              <a:ahLst/>
              <a:cxnLst/>
              <a:rect l="l" t="t" r="r" b="b"/>
              <a:pathLst>
                <a:path w="8738" h="8329" extrusionOk="0">
                  <a:moveTo>
                    <a:pt x="372" y="0"/>
                  </a:moveTo>
                  <a:cubicBezTo>
                    <a:pt x="372" y="0"/>
                    <a:pt x="1" y="4450"/>
                    <a:pt x="2712" y="6999"/>
                  </a:cubicBezTo>
                  <a:cubicBezTo>
                    <a:pt x="3756" y="7973"/>
                    <a:pt x="4605" y="8329"/>
                    <a:pt x="5278" y="8329"/>
                  </a:cubicBezTo>
                  <a:cubicBezTo>
                    <a:pt x="5934" y="8329"/>
                    <a:pt x="6425" y="7990"/>
                    <a:pt x="6768" y="7555"/>
                  </a:cubicBezTo>
                  <a:cubicBezTo>
                    <a:pt x="8738" y="5052"/>
                    <a:pt x="7069" y="3106"/>
                    <a:pt x="3964" y="2225"/>
                  </a:cubicBezTo>
                  <a:cubicBezTo>
                    <a:pt x="1299" y="1460"/>
                    <a:pt x="372" y="0"/>
                    <a:pt x="3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536;p48"/>
            <p:cNvSpPr/>
            <p:nvPr/>
          </p:nvSpPr>
          <p:spPr>
            <a:xfrm>
              <a:off x="1373282" y="3777091"/>
              <a:ext cx="637315" cy="473057"/>
            </a:xfrm>
            <a:custGeom>
              <a:avLst/>
              <a:gdLst/>
              <a:ahLst/>
              <a:cxnLst/>
              <a:rect l="l" t="t" r="r" b="b"/>
              <a:pathLst>
                <a:path w="24498" h="18184" extrusionOk="0">
                  <a:moveTo>
                    <a:pt x="14962" y="1"/>
                  </a:moveTo>
                  <a:cubicBezTo>
                    <a:pt x="12845" y="1"/>
                    <a:pt x="10636" y="1145"/>
                    <a:pt x="8970" y="4006"/>
                  </a:cubicBezTo>
                  <a:cubicBezTo>
                    <a:pt x="6768" y="7806"/>
                    <a:pt x="4219" y="10657"/>
                    <a:pt x="1554" y="11260"/>
                  </a:cubicBezTo>
                  <a:cubicBezTo>
                    <a:pt x="488" y="11515"/>
                    <a:pt x="1" y="12789"/>
                    <a:pt x="673" y="13647"/>
                  </a:cubicBezTo>
                  <a:cubicBezTo>
                    <a:pt x="2536" y="16018"/>
                    <a:pt x="6059" y="18183"/>
                    <a:pt x="10011" y="18183"/>
                  </a:cubicBezTo>
                  <a:cubicBezTo>
                    <a:pt x="12547" y="18183"/>
                    <a:pt x="15259" y="17292"/>
                    <a:pt x="17823" y="14991"/>
                  </a:cubicBezTo>
                  <a:cubicBezTo>
                    <a:pt x="24497" y="9012"/>
                    <a:pt x="22203" y="4238"/>
                    <a:pt x="19375" y="1758"/>
                  </a:cubicBezTo>
                  <a:cubicBezTo>
                    <a:pt x="18149" y="672"/>
                    <a:pt x="16583" y="1"/>
                    <a:pt x="149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537;p48"/>
            <p:cNvSpPr/>
            <p:nvPr/>
          </p:nvSpPr>
          <p:spPr>
            <a:xfrm>
              <a:off x="1741654" y="3991012"/>
              <a:ext cx="45266" cy="45240"/>
            </a:xfrm>
            <a:custGeom>
              <a:avLst/>
              <a:gdLst/>
              <a:ahLst/>
              <a:cxnLst/>
              <a:rect l="l" t="t" r="r" b="b"/>
              <a:pathLst>
                <a:path w="1740" h="1739" extrusionOk="0">
                  <a:moveTo>
                    <a:pt x="882" y="1"/>
                  </a:moveTo>
                  <a:cubicBezTo>
                    <a:pt x="395" y="1"/>
                    <a:pt x="1" y="395"/>
                    <a:pt x="1" y="881"/>
                  </a:cubicBezTo>
                  <a:cubicBezTo>
                    <a:pt x="1" y="1345"/>
                    <a:pt x="395" y="1739"/>
                    <a:pt x="882" y="1739"/>
                  </a:cubicBezTo>
                  <a:cubicBezTo>
                    <a:pt x="1345" y="1739"/>
                    <a:pt x="1739" y="1345"/>
                    <a:pt x="1739" y="881"/>
                  </a:cubicBezTo>
                  <a:cubicBezTo>
                    <a:pt x="1739" y="395"/>
                    <a:pt x="1345" y="1"/>
                    <a:pt x="8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538;p48"/>
            <p:cNvSpPr/>
            <p:nvPr/>
          </p:nvSpPr>
          <p:spPr>
            <a:xfrm>
              <a:off x="1422736" y="4148377"/>
              <a:ext cx="97088" cy="112151"/>
            </a:xfrm>
            <a:custGeom>
              <a:avLst/>
              <a:gdLst/>
              <a:ahLst/>
              <a:cxnLst/>
              <a:rect l="l" t="t" r="r" b="b"/>
              <a:pathLst>
                <a:path w="3732" h="4311" fill="none" extrusionOk="0">
                  <a:moveTo>
                    <a:pt x="3731" y="0"/>
                  </a:moveTo>
                  <a:cubicBezTo>
                    <a:pt x="3731" y="0"/>
                    <a:pt x="3013" y="1507"/>
                    <a:pt x="0" y="431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539;p48"/>
            <p:cNvSpPr/>
            <p:nvPr/>
          </p:nvSpPr>
          <p:spPr>
            <a:xfrm>
              <a:off x="1407049" y="4240002"/>
              <a:ext cx="27758" cy="64543"/>
            </a:xfrm>
            <a:custGeom>
              <a:avLst/>
              <a:gdLst/>
              <a:ahLst/>
              <a:cxnLst/>
              <a:rect l="l" t="t" r="r" b="b"/>
              <a:pathLst>
                <a:path w="1067" h="2481" fill="none" extrusionOk="0">
                  <a:moveTo>
                    <a:pt x="1" y="1"/>
                  </a:moveTo>
                  <a:cubicBezTo>
                    <a:pt x="1" y="1"/>
                    <a:pt x="1067" y="835"/>
                    <a:pt x="858" y="248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540;p48"/>
            <p:cNvSpPr/>
            <p:nvPr/>
          </p:nvSpPr>
          <p:spPr>
            <a:xfrm>
              <a:off x="1408272" y="4260502"/>
              <a:ext cx="38008" cy="32597"/>
            </a:xfrm>
            <a:custGeom>
              <a:avLst/>
              <a:gdLst/>
              <a:ahLst/>
              <a:cxnLst/>
              <a:rect l="l" t="t" r="r" b="b"/>
              <a:pathLst>
                <a:path w="1461" h="1253" fill="none" extrusionOk="0">
                  <a:moveTo>
                    <a:pt x="1460" y="1229"/>
                  </a:moveTo>
                  <a:cubicBezTo>
                    <a:pt x="1460" y="1229"/>
                    <a:pt x="1089" y="186"/>
                    <a:pt x="556" y="1"/>
                  </a:cubicBezTo>
                  <a:cubicBezTo>
                    <a:pt x="556" y="1"/>
                    <a:pt x="440" y="603"/>
                    <a:pt x="0" y="1252"/>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541;p48"/>
            <p:cNvSpPr/>
            <p:nvPr/>
          </p:nvSpPr>
          <p:spPr>
            <a:xfrm>
              <a:off x="1401638" y="3896968"/>
              <a:ext cx="249744" cy="151355"/>
            </a:xfrm>
            <a:custGeom>
              <a:avLst/>
              <a:gdLst/>
              <a:ahLst/>
              <a:cxnLst/>
              <a:rect l="l" t="t" r="r" b="b"/>
              <a:pathLst>
                <a:path w="9600" h="5818" extrusionOk="0">
                  <a:moveTo>
                    <a:pt x="0" y="0"/>
                  </a:moveTo>
                  <a:cubicBezTo>
                    <a:pt x="0" y="0"/>
                    <a:pt x="1483" y="4218"/>
                    <a:pt x="5006" y="5446"/>
                  </a:cubicBezTo>
                  <a:cubicBezTo>
                    <a:pt x="5748" y="5707"/>
                    <a:pt x="6361" y="5817"/>
                    <a:pt x="6864" y="5817"/>
                  </a:cubicBezTo>
                  <a:cubicBezTo>
                    <a:pt x="8151" y="5817"/>
                    <a:pt x="8723" y="5094"/>
                    <a:pt x="8923" y="4311"/>
                  </a:cubicBezTo>
                  <a:cubicBezTo>
                    <a:pt x="9600" y="1643"/>
                    <a:pt x="7984" y="463"/>
                    <a:pt x="5487" y="463"/>
                  </a:cubicBezTo>
                  <a:cubicBezTo>
                    <a:pt x="5078" y="463"/>
                    <a:pt x="4645" y="495"/>
                    <a:pt x="4195" y="557"/>
                  </a:cubicBezTo>
                  <a:cubicBezTo>
                    <a:pt x="3712" y="630"/>
                    <a:pt x="3269" y="660"/>
                    <a:pt x="2867" y="660"/>
                  </a:cubicBezTo>
                  <a:cubicBezTo>
                    <a:pt x="990" y="660"/>
                    <a:pt x="0"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542;p48"/>
            <p:cNvSpPr/>
            <p:nvPr/>
          </p:nvSpPr>
          <p:spPr>
            <a:xfrm>
              <a:off x="1823055" y="3990414"/>
              <a:ext cx="138088" cy="37410"/>
            </a:xfrm>
            <a:custGeom>
              <a:avLst/>
              <a:gdLst/>
              <a:ahLst/>
              <a:cxnLst/>
              <a:rect l="l" t="t" r="r" b="b"/>
              <a:pathLst>
                <a:path w="5308" h="1438" extrusionOk="0">
                  <a:moveTo>
                    <a:pt x="1" y="0"/>
                  </a:moveTo>
                  <a:lnTo>
                    <a:pt x="1762" y="1437"/>
                  </a:lnTo>
                  <a:lnTo>
                    <a:pt x="5308" y="649"/>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543;p48"/>
            <p:cNvSpPr/>
            <p:nvPr/>
          </p:nvSpPr>
          <p:spPr>
            <a:xfrm>
              <a:off x="1755520" y="3925897"/>
              <a:ext cx="59132" cy="25963"/>
            </a:xfrm>
            <a:custGeom>
              <a:avLst/>
              <a:gdLst/>
              <a:ahLst/>
              <a:cxnLst/>
              <a:rect l="l" t="t" r="r" b="b"/>
              <a:pathLst>
                <a:path w="2273" h="998" fill="none" extrusionOk="0">
                  <a:moveTo>
                    <a:pt x="2272" y="1"/>
                  </a:moveTo>
                  <a:cubicBezTo>
                    <a:pt x="2272" y="1"/>
                    <a:pt x="1994" y="858"/>
                    <a:pt x="1113" y="928"/>
                  </a:cubicBezTo>
                  <a:cubicBezTo>
                    <a:pt x="233" y="997"/>
                    <a:pt x="1" y="140"/>
                    <a:pt x="1" y="140"/>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544;p48"/>
            <p:cNvSpPr/>
            <p:nvPr/>
          </p:nvSpPr>
          <p:spPr>
            <a:xfrm>
              <a:off x="1876126" y="3916870"/>
              <a:ext cx="41000" cy="24740"/>
            </a:xfrm>
            <a:custGeom>
              <a:avLst/>
              <a:gdLst/>
              <a:ahLst/>
              <a:cxnLst/>
              <a:rect l="l" t="t" r="r" b="b"/>
              <a:pathLst>
                <a:path w="1576" h="951" fill="none" extrusionOk="0">
                  <a:moveTo>
                    <a:pt x="0" y="70"/>
                  </a:moveTo>
                  <a:cubicBezTo>
                    <a:pt x="0" y="70"/>
                    <a:pt x="185" y="950"/>
                    <a:pt x="881" y="811"/>
                  </a:cubicBezTo>
                  <a:cubicBezTo>
                    <a:pt x="1437" y="695"/>
                    <a:pt x="1576" y="0"/>
                    <a:pt x="1576" y="0"/>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545;p48"/>
            <p:cNvSpPr/>
            <p:nvPr/>
          </p:nvSpPr>
          <p:spPr>
            <a:xfrm>
              <a:off x="1823055" y="3939763"/>
              <a:ext cx="188140" cy="74195"/>
            </a:xfrm>
            <a:custGeom>
              <a:avLst/>
              <a:gdLst/>
              <a:ahLst/>
              <a:cxnLst/>
              <a:rect l="l" t="t" r="r" b="b"/>
              <a:pathLst>
                <a:path w="7232" h="2852" extrusionOk="0">
                  <a:moveTo>
                    <a:pt x="1391" y="1"/>
                  </a:moveTo>
                  <a:lnTo>
                    <a:pt x="1" y="1947"/>
                  </a:lnTo>
                  <a:lnTo>
                    <a:pt x="7231" y="2851"/>
                  </a:lnTo>
                  <a:lnTo>
                    <a:pt x="139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4546;p48"/>
          <p:cNvGrpSpPr/>
          <p:nvPr/>
        </p:nvGrpSpPr>
        <p:grpSpPr>
          <a:xfrm rot="20085060">
            <a:off x="1626853" y="755772"/>
            <a:ext cx="692227" cy="339900"/>
            <a:chOff x="1100281" y="1325671"/>
            <a:chExt cx="1099498" cy="557632"/>
          </a:xfrm>
        </p:grpSpPr>
        <p:sp>
          <p:nvSpPr>
            <p:cNvPr id="23" name="Google Shape;4547;p48"/>
            <p:cNvSpPr/>
            <p:nvPr/>
          </p:nvSpPr>
          <p:spPr>
            <a:xfrm>
              <a:off x="1639780" y="1354340"/>
              <a:ext cx="559999" cy="329402"/>
            </a:xfrm>
            <a:custGeom>
              <a:avLst/>
              <a:gdLst/>
              <a:ahLst/>
              <a:cxnLst/>
              <a:rect l="l" t="t" r="r" b="b"/>
              <a:pathLst>
                <a:path w="21526" h="12662" extrusionOk="0">
                  <a:moveTo>
                    <a:pt x="17562" y="0"/>
                  </a:moveTo>
                  <a:cubicBezTo>
                    <a:pt x="16729" y="0"/>
                    <a:pt x="15699" y="92"/>
                    <a:pt x="14438" y="309"/>
                  </a:cubicBezTo>
                  <a:cubicBezTo>
                    <a:pt x="7185" y="1537"/>
                    <a:pt x="2063" y="5662"/>
                    <a:pt x="2063" y="5662"/>
                  </a:cubicBezTo>
                  <a:cubicBezTo>
                    <a:pt x="0" y="7053"/>
                    <a:pt x="441" y="9927"/>
                    <a:pt x="2712" y="11039"/>
                  </a:cubicBezTo>
                  <a:cubicBezTo>
                    <a:pt x="3236" y="11296"/>
                    <a:pt x="3717" y="11394"/>
                    <a:pt x="4147" y="11394"/>
                  </a:cubicBezTo>
                  <a:cubicBezTo>
                    <a:pt x="5579" y="11394"/>
                    <a:pt x="6443" y="10298"/>
                    <a:pt x="6443" y="10297"/>
                  </a:cubicBezTo>
                  <a:lnTo>
                    <a:pt x="6443" y="10297"/>
                  </a:lnTo>
                  <a:cubicBezTo>
                    <a:pt x="6443" y="10298"/>
                    <a:pt x="6188" y="12661"/>
                    <a:pt x="9062" y="12661"/>
                  </a:cubicBezTo>
                  <a:cubicBezTo>
                    <a:pt x="11935" y="12661"/>
                    <a:pt x="11379" y="9834"/>
                    <a:pt x="11379" y="9834"/>
                  </a:cubicBezTo>
                  <a:lnTo>
                    <a:pt x="11379" y="9834"/>
                  </a:lnTo>
                  <a:cubicBezTo>
                    <a:pt x="11379" y="9834"/>
                    <a:pt x="11924" y="11134"/>
                    <a:pt x="13365" y="11134"/>
                  </a:cubicBezTo>
                  <a:cubicBezTo>
                    <a:pt x="13579" y="11134"/>
                    <a:pt x="13813" y="11105"/>
                    <a:pt x="14068" y="11039"/>
                  </a:cubicBezTo>
                  <a:cubicBezTo>
                    <a:pt x="16038" y="10552"/>
                    <a:pt x="15064" y="8351"/>
                    <a:pt x="15064" y="8351"/>
                  </a:cubicBezTo>
                  <a:lnTo>
                    <a:pt x="15064" y="8351"/>
                  </a:lnTo>
                  <a:cubicBezTo>
                    <a:pt x="15064" y="8351"/>
                    <a:pt x="15622" y="8817"/>
                    <a:pt x="16426" y="8817"/>
                  </a:cubicBezTo>
                  <a:cubicBezTo>
                    <a:pt x="16770" y="8817"/>
                    <a:pt x="17158" y="8732"/>
                    <a:pt x="17567" y="8490"/>
                  </a:cubicBezTo>
                  <a:cubicBezTo>
                    <a:pt x="18934" y="7702"/>
                    <a:pt x="17683" y="5662"/>
                    <a:pt x="17683" y="5662"/>
                  </a:cubicBezTo>
                  <a:lnTo>
                    <a:pt x="17683" y="5662"/>
                  </a:lnTo>
                  <a:cubicBezTo>
                    <a:pt x="17683" y="5662"/>
                    <a:pt x="18046" y="5813"/>
                    <a:pt x="18520" y="5813"/>
                  </a:cubicBezTo>
                  <a:cubicBezTo>
                    <a:pt x="19011" y="5813"/>
                    <a:pt x="19622" y="5651"/>
                    <a:pt x="20070" y="4990"/>
                  </a:cubicBezTo>
                  <a:cubicBezTo>
                    <a:pt x="20951" y="3669"/>
                    <a:pt x="19699" y="2511"/>
                    <a:pt x="19699" y="2511"/>
                  </a:cubicBezTo>
                  <a:cubicBezTo>
                    <a:pt x="21040" y="2070"/>
                    <a:pt x="21526" y="0"/>
                    <a:pt x="17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548;p48"/>
            <p:cNvSpPr/>
            <p:nvPr/>
          </p:nvSpPr>
          <p:spPr>
            <a:xfrm>
              <a:off x="1708511" y="1763894"/>
              <a:ext cx="43419" cy="85641"/>
            </a:xfrm>
            <a:custGeom>
              <a:avLst/>
              <a:gdLst/>
              <a:ahLst/>
              <a:cxnLst/>
              <a:rect l="l" t="t" r="r" b="b"/>
              <a:pathLst>
                <a:path w="1669" h="3292" fill="none" extrusionOk="0">
                  <a:moveTo>
                    <a:pt x="0" y="1"/>
                  </a:moveTo>
                  <a:cubicBezTo>
                    <a:pt x="0" y="1"/>
                    <a:pt x="1669" y="1090"/>
                    <a:pt x="348" y="3291"/>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549;p48"/>
            <p:cNvSpPr/>
            <p:nvPr/>
          </p:nvSpPr>
          <p:spPr>
            <a:xfrm>
              <a:off x="1689806" y="1839858"/>
              <a:ext cx="70579" cy="24142"/>
            </a:xfrm>
            <a:custGeom>
              <a:avLst/>
              <a:gdLst/>
              <a:ahLst/>
              <a:cxnLst/>
              <a:rect l="l" t="t" r="r" b="b"/>
              <a:pathLst>
                <a:path w="2713" h="928" fill="none" extrusionOk="0">
                  <a:moveTo>
                    <a:pt x="1" y="418"/>
                  </a:moveTo>
                  <a:cubicBezTo>
                    <a:pt x="1" y="418"/>
                    <a:pt x="1577" y="1"/>
                    <a:pt x="2712" y="928"/>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550;p48"/>
            <p:cNvSpPr/>
            <p:nvPr/>
          </p:nvSpPr>
          <p:spPr>
            <a:xfrm>
              <a:off x="1717538" y="1839260"/>
              <a:ext cx="42248" cy="35589"/>
            </a:xfrm>
            <a:custGeom>
              <a:avLst/>
              <a:gdLst/>
              <a:ahLst/>
              <a:cxnLst/>
              <a:rect l="l" t="t" r="r" b="b"/>
              <a:pathLst>
                <a:path w="1624" h="1368" fill="none" extrusionOk="0">
                  <a:moveTo>
                    <a:pt x="1021" y="1368"/>
                  </a:moveTo>
                  <a:cubicBezTo>
                    <a:pt x="488" y="603"/>
                    <a:pt x="1" y="418"/>
                    <a:pt x="1" y="418"/>
                  </a:cubicBezTo>
                  <a:cubicBezTo>
                    <a:pt x="1" y="418"/>
                    <a:pt x="812" y="0"/>
                    <a:pt x="1623" y="279"/>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551;p48"/>
            <p:cNvSpPr/>
            <p:nvPr/>
          </p:nvSpPr>
          <p:spPr>
            <a:xfrm>
              <a:off x="1406451" y="1325671"/>
              <a:ext cx="501647" cy="499280"/>
            </a:xfrm>
            <a:custGeom>
              <a:avLst/>
              <a:gdLst/>
              <a:ahLst/>
              <a:cxnLst/>
              <a:rect l="l" t="t" r="r" b="b"/>
              <a:pathLst>
                <a:path w="19283" h="19192" extrusionOk="0">
                  <a:moveTo>
                    <a:pt x="12523" y="0"/>
                  </a:moveTo>
                  <a:cubicBezTo>
                    <a:pt x="12134" y="0"/>
                    <a:pt x="11743" y="51"/>
                    <a:pt x="11356" y="159"/>
                  </a:cubicBezTo>
                  <a:cubicBezTo>
                    <a:pt x="10151" y="484"/>
                    <a:pt x="8807" y="1226"/>
                    <a:pt x="8066" y="3589"/>
                  </a:cubicBezTo>
                  <a:cubicBezTo>
                    <a:pt x="7078" y="6833"/>
                    <a:pt x="6722" y="9026"/>
                    <a:pt x="4438" y="9026"/>
                  </a:cubicBezTo>
                  <a:cubicBezTo>
                    <a:pt x="4094" y="9026"/>
                    <a:pt x="3707" y="8976"/>
                    <a:pt x="3268" y="8873"/>
                  </a:cubicBezTo>
                  <a:cubicBezTo>
                    <a:pt x="2272" y="8637"/>
                    <a:pt x="1607" y="8420"/>
                    <a:pt x="1157" y="8420"/>
                  </a:cubicBezTo>
                  <a:cubicBezTo>
                    <a:pt x="329" y="8420"/>
                    <a:pt x="230" y="9153"/>
                    <a:pt x="140" y="11840"/>
                  </a:cubicBezTo>
                  <a:cubicBezTo>
                    <a:pt x="1" y="15038"/>
                    <a:pt x="2318" y="17680"/>
                    <a:pt x="5864" y="18653"/>
                  </a:cubicBezTo>
                  <a:cubicBezTo>
                    <a:pt x="7133" y="19011"/>
                    <a:pt x="8372" y="19191"/>
                    <a:pt x="9550" y="19191"/>
                  </a:cubicBezTo>
                  <a:cubicBezTo>
                    <a:pt x="14095" y="19191"/>
                    <a:pt x="17742" y="16513"/>
                    <a:pt x="18772" y="11029"/>
                  </a:cubicBezTo>
                  <a:cubicBezTo>
                    <a:pt x="19282" y="8271"/>
                    <a:pt x="18494" y="4980"/>
                    <a:pt x="17683" y="3427"/>
                  </a:cubicBezTo>
                  <a:cubicBezTo>
                    <a:pt x="16666" y="1491"/>
                    <a:pt x="14625" y="0"/>
                    <a:pt x="125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552;p48"/>
            <p:cNvSpPr/>
            <p:nvPr/>
          </p:nvSpPr>
          <p:spPr>
            <a:xfrm>
              <a:off x="1440219" y="1602055"/>
              <a:ext cx="440746" cy="222818"/>
            </a:xfrm>
            <a:custGeom>
              <a:avLst/>
              <a:gdLst/>
              <a:ahLst/>
              <a:cxnLst/>
              <a:rect l="l" t="t" r="r" b="b"/>
              <a:pathLst>
                <a:path w="16942" h="8565" extrusionOk="0">
                  <a:moveTo>
                    <a:pt x="14123" y="1"/>
                  </a:moveTo>
                  <a:cubicBezTo>
                    <a:pt x="11343" y="1"/>
                    <a:pt x="11444" y="4666"/>
                    <a:pt x="7115" y="5387"/>
                  </a:cubicBezTo>
                  <a:cubicBezTo>
                    <a:pt x="6195" y="5536"/>
                    <a:pt x="5301" y="5596"/>
                    <a:pt x="4458" y="5596"/>
                  </a:cubicBezTo>
                  <a:cubicBezTo>
                    <a:pt x="2667" y="5596"/>
                    <a:pt x="1103" y="5323"/>
                    <a:pt x="0" y="5040"/>
                  </a:cubicBezTo>
                  <a:lnTo>
                    <a:pt x="0" y="5040"/>
                  </a:lnTo>
                  <a:cubicBezTo>
                    <a:pt x="997" y="6430"/>
                    <a:pt x="2596" y="7496"/>
                    <a:pt x="4566" y="8029"/>
                  </a:cubicBezTo>
                  <a:cubicBezTo>
                    <a:pt x="5831" y="8385"/>
                    <a:pt x="7066" y="8565"/>
                    <a:pt x="8241" y="8565"/>
                  </a:cubicBezTo>
                  <a:cubicBezTo>
                    <a:pt x="12188" y="8565"/>
                    <a:pt x="15459" y="6541"/>
                    <a:pt x="16941" y="2398"/>
                  </a:cubicBezTo>
                  <a:cubicBezTo>
                    <a:pt x="16779" y="1401"/>
                    <a:pt x="16246" y="497"/>
                    <a:pt x="14972" y="127"/>
                  </a:cubicBezTo>
                  <a:cubicBezTo>
                    <a:pt x="14660" y="40"/>
                    <a:pt x="14380" y="1"/>
                    <a:pt x="141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553;p48"/>
            <p:cNvSpPr/>
            <p:nvPr/>
          </p:nvSpPr>
          <p:spPr>
            <a:xfrm>
              <a:off x="1779038" y="1519119"/>
              <a:ext cx="91079" cy="38086"/>
            </a:xfrm>
            <a:custGeom>
              <a:avLst/>
              <a:gdLst/>
              <a:ahLst/>
              <a:cxnLst/>
              <a:rect l="l" t="t" r="r" b="b"/>
              <a:pathLst>
                <a:path w="3501" h="1464" extrusionOk="0">
                  <a:moveTo>
                    <a:pt x="1" y="0"/>
                  </a:moveTo>
                  <a:lnTo>
                    <a:pt x="1" y="0"/>
                  </a:lnTo>
                  <a:cubicBezTo>
                    <a:pt x="453" y="1177"/>
                    <a:pt x="1362" y="1464"/>
                    <a:pt x="2140" y="1464"/>
                  </a:cubicBezTo>
                  <a:cubicBezTo>
                    <a:pt x="2879" y="1464"/>
                    <a:pt x="3500" y="1206"/>
                    <a:pt x="3500" y="1206"/>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554;p48"/>
            <p:cNvSpPr/>
            <p:nvPr/>
          </p:nvSpPr>
          <p:spPr>
            <a:xfrm>
              <a:off x="1100281" y="1354340"/>
              <a:ext cx="560025" cy="329402"/>
            </a:xfrm>
            <a:custGeom>
              <a:avLst/>
              <a:gdLst/>
              <a:ahLst/>
              <a:cxnLst/>
              <a:rect l="l" t="t" r="r" b="b"/>
              <a:pathLst>
                <a:path w="21527" h="12662" extrusionOk="0">
                  <a:moveTo>
                    <a:pt x="3951" y="0"/>
                  </a:moveTo>
                  <a:cubicBezTo>
                    <a:pt x="1" y="0"/>
                    <a:pt x="487" y="2070"/>
                    <a:pt x="1827" y="2511"/>
                  </a:cubicBezTo>
                  <a:cubicBezTo>
                    <a:pt x="1827" y="2511"/>
                    <a:pt x="576" y="3669"/>
                    <a:pt x="1457" y="4990"/>
                  </a:cubicBezTo>
                  <a:cubicBezTo>
                    <a:pt x="1905" y="5651"/>
                    <a:pt x="2509" y="5813"/>
                    <a:pt x="2995" y="5813"/>
                  </a:cubicBezTo>
                  <a:cubicBezTo>
                    <a:pt x="3463" y="5813"/>
                    <a:pt x="3820" y="5662"/>
                    <a:pt x="3820" y="5662"/>
                  </a:cubicBezTo>
                  <a:lnTo>
                    <a:pt x="3820" y="5662"/>
                  </a:lnTo>
                  <a:cubicBezTo>
                    <a:pt x="3820" y="5662"/>
                    <a:pt x="2569" y="7702"/>
                    <a:pt x="3960" y="8490"/>
                  </a:cubicBezTo>
                  <a:cubicBezTo>
                    <a:pt x="4369" y="8732"/>
                    <a:pt x="4757" y="8817"/>
                    <a:pt x="5100" y="8817"/>
                  </a:cubicBezTo>
                  <a:cubicBezTo>
                    <a:pt x="5905" y="8817"/>
                    <a:pt x="6462" y="8351"/>
                    <a:pt x="6462" y="8351"/>
                  </a:cubicBezTo>
                  <a:lnTo>
                    <a:pt x="6462" y="8351"/>
                  </a:lnTo>
                  <a:cubicBezTo>
                    <a:pt x="6462" y="8351"/>
                    <a:pt x="5489" y="10552"/>
                    <a:pt x="7459" y="11039"/>
                  </a:cubicBezTo>
                  <a:cubicBezTo>
                    <a:pt x="7714" y="11105"/>
                    <a:pt x="7948" y="11134"/>
                    <a:pt x="8162" y="11134"/>
                  </a:cubicBezTo>
                  <a:cubicBezTo>
                    <a:pt x="9603" y="11134"/>
                    <a:pt x="10147" y="9834"/>
                    <a:pt x="10147" y="9834"/>
                  </a:cubicBezTo>
                  <a:lnTo>
                    <a:pt x="10147" y="9834"/>
                  </a:lnTo>
                  <a:cubicBezTo>
                    <a:pt x="10147" y="9834"/>
                    <a:pt x="9568" y="12661"/>
                    <a:pt x="12442" y="12661"/>
                  </a:cubicBezTo>
                  <a:cubicBezTo>
                    <a:pt x="15315" y="12661"/>
                    <a:pt x="15084" y="10298"/>
                    <a:pt x="15084" y="10297"/>
                  </a:cubicBezTo>
                  <a:lnTo>
                    <a:pt x="15084" y="10297"/>
                  </a:lnTo>
                  <a:cubicBezTo>
                    <a:pt x="15084" y="10298"/>
                    <a:pt x="15934" y="11394"/>
                    <a:pt x="17360" y="11394"/>
                  </a:cubicBezTo>
                  <a:cubicBezTo>
                    <a:pt x="17788" y="11394"/>
                    <a:pt x="18268" y="11296"/>
                    <a:pt x="18792" y="11039"/>
                  </a:cubicBezTo>
                  <a:cubicBezTo>
                    <a:pt x="21086" y="9927"/>
                    <a:pt x="21526" y="7053"/>
                    <a:pt x="19441" y="5662"/>
                  </a:cubicBezTo>
                  <a:cubicBezTo>
                    <a:pt x="19441" y="5662"/>
                    <a:pt x="14319" y="1537"/>
                    <a:pt x="7065" y="309"/>
                  </a:cubicBezTo>
                  <a:cubicBezTo>
                    <a:pt x="5809" y="92"/>
                    <a:pt x="4782" y="0"/>
                    <a:pt x="39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555;p48"/>
            <p:cNvSpPr/>
            <p:nvPr/>
          </p:nvSpPr>
          <p:spPr>
            <a:xfrm>
              <a:off x="1849591" y="1458816"/>
              <a:ext cx="22919" cy="17534"/>
            </a:xfrm>
            <a:custGeom>
              <a:avLst/>
              <a:gdLst/>
              <a:ahLst/>
              <a:cxnLst/>
              <a:rect l="l" t="t" r="r" b="b"/>
              <a:pathLst>
                <a:path w="881" h="674" fill="none" extrusionOk="0">
                  <a:moveTo>
                    <a:pt x="881" y="325"/>
                  </a:moveTo>
                  <a:cubicBezTo>
                    <a:pt x="788" y="94"/>
                    <a:pt x="533" y="1"/>
                    <a:pt x="302" y="94"/>
                  </a:cubicBezTo>
                  <a:cubicBezTo>
                    <a:pt x="93" y="186"/>
                    <a:pt x="0" y="464"/>
                    <a:pt x="93" y="673"/>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556;p48"/>
            <p:cNvSpPr/>
            <p:nvPr/>
          </p:nvSpPr>
          <p:spPr>
            <a:xfrm>
              <a:off x="1752529" y="1462458"/>
              <a:ext cx="34990" cy="22919"/>
            </a:xfrm>
            <a:custGeom>
              <a:avLst/>
              <a:gdLst/>
              <a:ahLst/>
              <a:cxnLst/>
              <a:rect l="l" t="t" r="r" b="b"/>
              <a:pathLst>
                <a:path w="1345" h="881" fill="none" extrusionOk="0">
                  <a:moveTo>
                    <a:pt x="1252" y="881"/>
                  </a:moveTo>
                  <a:cubicBezTo>
                    <a:pt x="1344" y="533"/>
                    <a:pt x="1136" y="185"/>
                    <a:pt x="788" y="93"/>
                  </a:cubicBezTo>
                  <a:cubicBezTo>
                    <a:pt x="464" y="0"/>
                    <a:pt x="93" y="209"/>
                    <a:pt x="0" y="533"/>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557;p48"/>
            <p:cNvSpPr/>
            <p:nvPr/>
          </p:nvSpPr>
          <p:spPr>
            <a:xfrm>
              <a:off x="1779038" y="1484753"/>
              <a:ext cx="129659" cy="66468"/>
            </a:xfrm>
            <a:custGeom>
              <a:avLst/>
              <a:gdLst/>
              <a:ahLst/>
              <a:cxnLst/>
              <a:rect l="l" t="t" r="r" b="b"/>
              <a:pathLst>
                <a:path w="4984" h="2555" extrusionOk="0">
                  <a:moveTo>
                    <a:pt x="1948" y="0"/>
                  </a:moveTo>
                  <a:cubicBezTo>
                    <a:pt x="1948" y="0"/>
                    <a:pt x="1322" y="974"/>
                    <a:pt x="1" y="1321"/>
                  </a:cubicBezTo>
                  <a:cubicBezTo>
                    <a:pt x="1" y="1321"/>
                    <a:pt x="1571" y="2555"/>
                    <a:pt x="4089" y="2555"/>
                  </a:cubicBezTo>
                  <a:cubicBezTo>
                    <a:pt x="4375" y="2555"/>
                    <a:pt x="4674" y="2539"/>
                    <a:pt x="4983" y="2503"/>
                  </a:cubicBezTo>
                  <a:cubicBezTo>
                    <a:pt x="4983" y="2503"/>
                    <a:pt x="3593" y="1600"/>
                    <a:pt x="3199" y="649"/>
                  </a:cubicBezTo>
                  <a:cubicBezTo>
                    <a:pt x="3199" y="649"/>
                    <a:pt x="2944" y="93"/>
                    <a:pt x="19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558;p48"/>
            <p:cNvSpPr/>
            <p:nvPr/>
          </p:nvSpPr>
          <p:spPr>
            <a:xfrm>
              <a:off x="1584914" y="1766912"/>
              <a:ext cx="52472" cy="83222"/>
            </a:xfrm>
            <a:custGeom>
              <a:avLst/>
              <a:gdLst/>
              <a:ahLst/>
              <a:cxnLst/>
              <a:rect l="l" t="t" r="r" b="b"/>
              <a:pathLst>
                <a:path w="2017" h="3199" fill="none" extrusionOk="0">
                  <a:moveTo>
                    <a:pt x="858" y="0"/>
                  </a:moveTo>
                  <a:cubicBezTo>
                    <a:pt x="858" y="0"/>
                    <a:pt x="2017" y="1600"/>
                    <a:pt x="0" y="3199"/>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559;p48"/>
            <p:cNvSpPr/>
            <p:nvPr/>
          </p:nvSpPr>
          <p:spPr>
            <a:xfrm>
              <a:off x="1558379" y="1840456"/>
              <a:ext cx="61525" cy="38008"/>
            </a:xfrm>
            <a:custGeom>
              <a:avLst/>
              <a:gdLst/>
              <a:ahLst/>
              <a:cxnLst/>
              <a:rect l="l" t="t" r="r" b="b"/>
              <a:pathLst>
                <a:path w="2365" h="1461" fill="none" extrusionOk="0">
                  <a:moveTo>
                    <a:pt x="1" y="1"/>
                  </a:moveTo>
                  <a:cubicBezTo>
                    <a:pt x="1" y="1"/>
                    <a:pt x="1623" y="186"/>
                    <a:pt x="2365" y="1461"/>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560;p48"/>
            <p:cNvSpPr/>
            <p:nvPr/>
          </p:nvSpPr>
          <p:spPr>
            <a:xfrm>
              <a:off x="1584914" y="1847688"/>
              <a:ext cx="40427" cy="35615"/>
            </a:xfrm>
            <a:custGeom>
              <a:avLst/>
              <a:gdLst/>
              <a:ahLst/>
              <a:cxnLst/>
              <a:rect l="l" t="t" r="r" b="b"/>
              <a:pathLst>
                <a:path w="1554" h="1369" fill="none" extrusionOk="0">
                  <a:moveTo>
                    <a:pt x="603" y="1368"/>
                  </a:moveTo>
                  <a:cubicBezTo>
                    <a:pt x="371" y="441"/>
                    <a:pt x="0" y="94"/>
                    <a:pt x="0" y="94"/>
                  </a:cubicBezTo>
                  <a:cubicBezTo>
                    <a:pt x="0" y="94"/>
                    <a:pt x="904" y="1"/>
                    <a:pt x="1553" y="557"/>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 name="Google Shape;4561;p48"/>
          <p:cNvGrpSpPr/>
          <p:nvPr/>
        </p:nvGrpSpPr>
        <p:grpSpPr>
          <a:xfrm>
            <a:off x="4716016" y="492150"/>
            <a:ext cx="638605" cy="429897"/>
            <a:chOff x="1320836" y="2091709"/>
            <a:chExt cx="658388" cy="564499"/>
          </a:xfrm>
        </p:grpSpPr>
        <p:sp>
          <p:nvSpPr>
            <p:cNvPr id="38" name="Google Shape;4562;p48"/>
            <p:cNvSpPr/>
            <p:nvPr/>
          </p:nvSpPr>
          <p:spPr>
            <a:xfrm>
              <a:off x="1408870" y="2480139"/>
              <a:ext cx="138686" cy="108561"/>
            </a:xfrm>
            <a:custGeom>
              <a:avLst/>
              <a:gdLst/>
              <a:ahLst/>
              <a:cxnLst/>
              <a:rect l="l" t="t" r="r" b="b"/>
              <a:pathLst>
                <a:path w="5331" h="4173" extrusionOk="0">
                  <a:moveTo>
                    <a:pt x="1368" y="1"/>
                  </a:moveTo>
                  <a:lnTo>
                    <a:pt x="0" y="580"/>
                  </a:lnTo>
                  <a:cubicBezTo>
                    <a:pt x="1483" y="3755"/>
                    <a:pt x="5331" y="4172"/>
                    <a:pt x="5331" y="4172"/>
                  </a:cubicBezTo>
                  <a:cubicBezTo>
                    <a:pt x="1947" y="2272"/>
                    <a:pt x="1368" y="1"/>
                    <a:pt x="1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563;p48"/>
            <p:cNvSpPr/>
            <p:nvPr/>
          </p:nvSpPr>
          <p:spPr>
            <a:xfrm>
              <a:off x="1394406" y="2487970"/>
              <a:ext cx="148936" cy="100132"/>
            </a:xfrm>
            <a:custGeom>
              <a:avLst/>
              <a:gdLst/>
              <a:ahLst/>
              <a:cxnLst/>
              <a:rect l="l" t="t" r="r" b="b"/>
              <a:pathLst>
                <a:path w="5725" h="3849" extrusionOk="0">
                  <a:moveTo>
                    <a:pt x="1066" y="1"/>
                  </a:moveTo>
                  <a:lnTo>
                    <a:pt x="0" y="928"/>
                  </a:lnTo>
                  <a:cubicBezTo>
                    <a:pt x="1772" y="3785"/>
                    <a:pt x="5384" y="3848"/>
                    <a:pt x="5702" y="3848"/>
                  </a:cubicBezTo>
                  <a:cubicBezTo>
                    <a:pt x="5717" y="3848"/>
                    <a:pt x="5724" y="3848"/>
                    <a:pt x="5724" y="3848"/>
                  </a:cubicBezTo>
                  <a:cubicBezTo>
                    <a:pt x="2132" y="2388"/>
                    <a:pt x="1066"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564;p48"/>
            <p:cNvSpPr/>
            <p:nvPr/>
          </p:nvSpPr>
          <p:spPr>
            <a:xfrm>
              <a:off x="1724172" y="2285417"/>
              <a:ext cx="255051" cy="186241"/>
            </a:xfrm>
            <a:custGeom>
              <a:avLst/>
              <a:gdLst/>
              <a:ahLst/>
              <a:cxnLst/>
              <a:rect l="l" t="t" r="r" b="b"/>
              <a:pathLst>
                <a:path w="9804" h="7159" extrusionOk="0">
                  <a:moveTo>
                    <a:pt x="3222" y="0"/>
                  </a:moveTo>
                  <a:cubicBezTo>
                    <a:pt x="3222" y="0"/>
                    <a:pt x="1" y="742"/>
                    <a:pt x="1252" y="4936"/>
                  </a:cubicBezTo>
                  <a:cubicBezTo>
                    <a:pt x="1719" y="6471"/>
                    <a:pt x="2979" y="7159"/>
                    <a:pt x="4393" y="7159"/>
                  </a:cubicBezTo>
                  <a:cubicBezTo>
                    <a:pt x="6845" y="7159"/>
                    <a:pt x="9760" y="5091"/>
                    <a:pt x="9804" y="1785"/>
                  </a:cubicBezTo>
                  <a:lnTo>
                    <a:pt x="9804" y="1785"/>
                  </a:lnTo>
                  <a:cubicBezTo>
                    <a:pt x="9804" y="1785"/>
                    <a:pt x="9153" y="2120"/>
                    <a:pt x="8072" y="2120"/>
                  </a:cubicBezTo>
                  <a:cubicBezTo>
                    <a:pt x="6880" y="2120"/>
                    <a:pt x="5166" y="1713"/>
                    <a:pt x="32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565;p48"/>
            <p:cNvSpPr/>
            <p:nvPr/>
          </p:nvSpPr>
          <p:spPr>
            <a:xfrm>
              <a:off x="1366050" y="2484354"/>
              <a:ext cx="144123" cy="101927"/>
            </a:xfrm>
            <a:custGeom>
              <a:avLst/>
              <a:gdLst/>
              <a:ahLst/>
              <a:cxnLst/>
              <a:rect l="l" t="t" r="r" b="b"/>
              <a:pathLst>
                <a:path w="5540" h="3918" extrusionOk="0">
                  <a:moveTo>
                    <a:pt x="1345" y="1"/>
                  </a:moveTo>
                  <a:lnTo>
                    <a:pt x="1" y="650"/>
                  </a:lnTo>
                  <a:cubicBezTo>
                    <a:pt x="1669" y="3732"/>
                    <a:pt x="5540" y="3918"/>
                    <a:pt x="5540" y="3918"/>
                  </a:cubicBezTo>
                  <a:cubicBezTo>
                    <a:pt x="2040" y="2226"/>
                    <a:pt x="1345" y="1"/>
                    <a:pt x="13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566;p48"/>
            <p:cNvSpPr/>
            <p:nvPr/>
          </p:nvSpPr>
          <p:spPr>
            <a:xfrm>
              <a:off x="1353407" y="2493407"/>
              <a:ext cx="152552" cy="93056"/>
            </a:xfrm>
            <a:custGeom>
              <a:avLst/>
              <a:gdLst/>
              <a:ahLst/>
              <a:cxnLst/>
              <a:rect l="l" t="t" r="r" b="b"/>
              <a:pathLst>
                <a:path w="5864" h="3577" extrusionOk="0">
                  <a:moveTo>
                    <a:pt x="997" y="1"/>
                  </a:moveTo>
                  <a:lnTo>
                    <a:pt x="0" y="974"/>
                  </a:lnTo>
                  <a:cubicBezTo>
                    <a:pt x="1670" y="3382"/>
                    <a:pt x="4658" y="3577"/>
                    <a:pt x="5583" y="3577"/>
                  </a:cubicBezTo>
                  <a:cubicBezTo>
                    <a:pt x="5762" y="3577"/>
                    <a:pt x="5863" y="3570"/>
                    <a:pt x="5863" y="3570"/>
                  </a:cubicBezTo>
                  <a:cubicBezTo>
                    <a:pt x="2202" y="2295"/>
                    <a:pt x="997" y="1"/>
                    <a:pt x="9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567;p48"/>
            <p:cNvSpPr/>
            <p:nvPr/>
          </p:nvSpPr>
          <p:spPr>
            <a:xfrm>
              <a:off x="1695842" y="2509094"/>
              <a:ext cx="44043" cy="85615"/>
            </a:xfrm>
            <a:custGeom>
              <a:avLst/>
              <a:gdLst/>
              <a:ahLst/>
              <a:cxnLst/>
              <a:rect l="l" t="t" r="r" b="b"/>
              <a:pathLst>
                <a:path w="1693" h="3291" fill="none" extrusionOk="0">
                  <a:moveTo>
                    <a:pt x="1" y="0"/>
                  </a:moveTo>
                  <a:cubicBezTo>
                    <a:pt x="1" y="0"/>
                    <a:pt x="1692" y="1020"/>
                    <a:pt x="487" y="329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568;p48"/>
            <p:cNvSpPr/>
            <p:nvPr/>
          </p:nvSpPr>
          <p:spPr>
            <a:xfrm>
              <a:off x="1680181" y="2583835"/>
              <a:ext cx="71749" cy="22945"/>
            </a:xfrm>
            <a:custGeom>
              <a:avLst/>
              <a:gdLst/>
              <a:ahLst/>
              <a:cxnLst/>
              <a:rect l="l" t="t" r="r" b="b"/>
              <a:pathLst>
                <a:path w="2758" h="882" fill="none" extrusionOk="0">
                  <a:moveTo>
                    <a:pt x="0" y="487"/>
                  </a:moveTo>
                  <a:cubicBezTo>
                    <a:pt x="0" y="487"/>
                    <a:pt x="1576" y="1"/>
                    <a:pt x="2758" y="88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69;p48"/>
            <p:cNvSpPr/>
            <p:nvPr/>
          </p:nvSpPr>
          <p:spPr>
            <a:xfrm>
              <a:off x="1708511" y="2583237"/>
              <a:ext cx="41624" cy="35589"/>
            </a:xfrm>
            <a:custGeom>
              <a:avLst/>
              <a:gdLst/>
              <a:ahLst/>
              <a:cxnLst/>
              <a:rect l="l" t="t" r="r" b="b"/>
              <a:pathLst>
                <a:path w="1600" h="1368" fill="none" extrusionOk="0">
                  <a:moveTo>
                    <a:pt x="1043" y="1368"/>
                  </a:moveTo>
                  <a:cubicBezTo>
                    <a:pt x="487" y="603"/>
                    <a:pt x="0" y="441"/>
                    <a:pt x="0" y="441"/>
                  </a:cubicBezTo>
                  <a:cubicBezTo>
                    <a:pt x="0" y="441"/>
                    <a:pt x="788" y="1"/>
                    <a:pt x="1599" y="256"/>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570;p48"/>
            <p:cNvSpPr/>
            <p:nvPr/>
          </p:nvSpPr>
          <p:spPr>
            <a:xfrm>
              <a:off x="1487852" y="2091709"/>
              <a:ext cx="330417" cy="497745"/>
            </a:xfrm>
            <a:custGeom>
              <a:avLst/>
              <a:gdLst/>
              <a:ahLst/>
              <a:cxnLst/>
              <a:rect l="l" t="t" r="r" b="b"/>
              <a:pathLst>
                <a:path w="12701" h="19133" extrusionOk="0">
                  <a:moveTo>
                    <a:pt x="6222" y="0"/>
                  </a:moveTo>
                  <a:cubicBezTo>
                    <a:pt x="5877" y="0"/>
                    <a:pt x="5518" y="19"/>
                    <a:pt x="5145" y="53"/>
                  </a:cubicBezTo>
                  <a:cubicBezTo>
                    <a:pt x="255" y="517"/>
                    <a:pt x="255" y="4966"/>
                    <a:pt x="139" y="8118"/>
                  </a:cubicBezTo>
                  <a:cubicBezTo>
                    <a:pt x="0" y="11919"/>
                    <a:pt x="765" y="14607"/>
                    <a:pt x="232" y="19080"/>
                  </a:cubicBezTo>
                  <a:cubicBezTo>
                    <a:pt x="232" y="19080"/>
                    <a:pt x="897" y="19133"/>
                    <a:pt x="1910" y="19133"/>
                  </a:cubicBezTo>
                  <a:cubicBezTo>
                    <a:pt x="4191" y="19133"/>
                    <a:pt x="8238" y="18866"/>
                    <a:pt x="10452" y="17133"/>
                  </a:cubicBezTo>
                  <a:cubicBezTo>
                    <a:pt x="11959" y="15951"/>
                    <a:pt x="12700" y="13101"/>
                    <a:pt x="12654" y="11340"/>
                  </a:cubicBezTo>
                  <a:cubicBezTo>
                    <a:pt x="12419" y="2541"/>
                    <a:pt x="10275" y="0"/>
                    <a:pt x="62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571;p48"/>
            <p:cNvSpPr/>
            <p:nvPr/>
          </p:nvSpPr>
          <p:spPr>
            <a:xfrm>
              <a:off x="1556584" y="2354409"/>
              <a:ext cx="260462" cy="234889"/>
            </a:xfrm>
            <a:custGeom>
              <a:avLst/>
              <a:gdLst/>
              <a:ahLst/>
              <a:cxnLst/>
              <a:rect l="l" t="t" r="r" b="b"/>
              <a:pathLst>
                <a:path w="10012" h="9029" extrusionOk="0">
                  <a:moveTo>
                    <a:pt x="6146" y="1"/>
                  </a:moveTo>
                  <a:cubicBezTo>
                    <a:pt x="5789" y="1"/>
                    <a:pt x="5417" y="21"/>
                    <a:pt x="5029" y="60"/>
                  </a:cubicBezTo>
                  <a:cubicBezTo>
                    <a:pt x="139" y="500"/>
                    <a:pt x="139" y="4973"/>
                    <a:pt x="23" y="8101"/>
                  </a:cubicBezTo>
                  <a:cubicBezTo>
                    <a:pt x="23" y="8426"/>
                    <a:pt x="0" y="8727"/>
                    <a:pt x="0" y="9028"/>
                  </a:cubicBezTo>
                  <a:cubicBezTo>
                    <a:pt x="2341" y="8959"/>
                    <a:pt x="5817" y="8588"/>
                    <a:pt x="7810" y="7035"/>
                  </a:cubicBezTo>
                  <a:cubicBezTo>
                    <a:pt x="9270" y="5877"/>
                    <a:pt x="10012" y="3165"/>
                    <a:pt x="10012" y="1404"/>
                  </a:cubicBezTo>
                  <a:cubicBezTo>
                    <a:pt x="9009" y="401"/>
                    <a:pt x="7729" y="1"/>
                    <a:pt x="61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572;p48"/>
            <p:cNvSpPr/>
            <p:nvPr/>
          </p:nvSpPr>
          <p:spPr>
            <a:xfrm>
              <a:off x="1642797" y="2285417"/>
              <a:ext cx="121802" cy="27758"/>
            </a:xfrm>
            <a:custGeom>
              <a:avLst/>
              <a:gdLst/>
              <a:ahLst/>
              <a:cxnLst/>
              <a:rect l="l" t="t" r="r" b="b"/>
              <a:pathLst>
                <a:path w="4682" h="1067" extrusionOk="0">
                  <a:moveTo>
                    <a:pt x="0" y="0"/>
                  </a:moveTo>
                  <a:lnTo>
                    <a:pt x="1020" y="1066"/>
                  </a:lnTo>
                  <a:lnTo>
                    <a:pt x="4682" y="510"/>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573;p48"/>
            <p:cNvSpPr/>
            <p:nvPr/>
          </p:nvSpPr>
          <p:spPr>
            <a:xfrm>
              <a:off x="1542718" y="2226311"/>
              <a:ext cx="71749" cy="35615"/>
            </a:xfrm>
            <a:custGeom>
              <a:avLst/>
              <a:gdLst/>
              <a:ahLst/>
              <a:cxnLst/>
              <a:rect l="l" t="t" r="r" b="b"/>
              <a:pathLst>
                <a:path w="2758" h="1369" fill="none" extrusionOk="0">
                  <a:moveTo>
                    <a:pt x="0" y="1368"/>
                  </a:moveTo>
                  <a:cubicBezTo>
                    <a:pt x="0" y="603"/>
                    <a:pt x="626" y="1"/>
                    <a:pt x="1391" y="1"/>
                  </a:cubicBezTo>
                  <a:cubicBezTo>
                    <a:pt x="2155" y="1"/>
                    <a:pt x="2758" y="603"/>
                    <a:pt x="2758" y="1368"/>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574;p48"/>
            <p:cNvSpPr/>
            <p:nvPr/>
          </p:nvSpPr>
          <p:spPr>
            <a:xfrm>
              <a:off x="1713324" y="2226311"/>
              <a:ext cx="71775" cy="35615"/>
            </a:xfrm>
            <a:custGeom>
              <a:avLst/>
              <a:gdLst/>
              <a:ahLst/>
              <a:cxnLst/>
              <a:rect l="l" t="t" r="r" b="b"/>
              <a:pathLst>
                <a:path w="2759" h="1369" fill="none" extrusionOk="0">
                  <a:moveTo>
                    <a:pt x="1" y="1368"/>
                  </a:moveTo>
                  <a:cubicBezTo>
                    <a:pt x="1" y="603"/>
                    <a:pt x="626" y="1"/>
                    <a:pt x="1391" y="1"/>
                  </a:cubicBezTo>
                  <a:cubicBezTo>
                    <a:pt x="2156" y="1"/>
                    <a:pt x="2759" y="603"/>
                    <a:pt x="2759" y="1368"/>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575;p48"/>
            <p:cNvSpPr/>
            <p:nvPr/>
          </p:nvSpPr>
          <p:spPr>
            <a:xfrm>
              <a:off x="1642797" y="2257061"/>
              <a:ext cx="174248" cy="56114"/>
            </a:xfrm>
            <a:custGeom>
              <a:avLst/>
              <a:gdLst/>
              <a:ahLst/>
              <a:cxnLst/>
              <a:rect l="l" t="t" r="r" b="b"/>
              <a:pathLst>
                <a:path w="6698" h="2157" extrusionOk="0">
                  <a:moveTo>
                    <a:pt x="1738" y="1"/>
                  </a:moveTo>
                  <a:lnTo>
                    <a:pt x="0" y="1090"/>
                  </a:lnTo>
                  <a:lnTo>
                    <a:pt x="6698" y="2156"/>
                  </a:lnTo>
                  <a:lnTo>
                    <a:pt x="17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576;p48"/>
            <p:cNvSpPr/>
            <p:nvPr/>
          </p:nvSpPr>
          <p:spPr>
            <a:xfrm>
              <a:off x="1320836" y="2285417"/>
              <a:ext cx="255051" cy="186241"/>
            </a:xfrm>
            <a:custGeom>
              <a:avLst/>
              <a:gdLst/>
              <a:ahLst/>
              <a:cxnLst/>
              <a:rect l="l" t="t" r="r" b="b"/>
              <a:pathLst>
                <a:path w="9804" h="7159" extrusionOk="0">
                  <a:moveTo>
                    <a:pt x="6582" y="0"/>
                  </a:moveTo>
                  <a:cubicBezTo>
                    <a:pt x="4639" y="1713"/>
                    <a:pt x="2924" y="2120"/>
                    <a:pt x="1733" y="2120"/>
                  </a:cubicBezTo>
                  <a:cubicBezTo>
                    <a:pt x="651" y="2120"/>
                    <a:pt x="1" y="1785"/>
                    <a:pt x="1" y="1785"/>
                  </a:cubicBezTo>
                  <a:lnTo>
                    <a:pt x="1" y="1785"/>
                  </a:lnTo>
                  <a:cubicBezTo>
                    <a:pt x="45" y="5091"/>
                    <a:pt x="2960" y="7159"/>
                    <a:pt x="5406" y="7159"/>
                  </a:cubicBezTo>
                  <a:cubicBezTo>
                    <a:pt x="6816" y="7159"/>
                    <a:pt x="8071" y="6471"/>
                    <a:pt x="8529" y="4936"/>
                  </a:cubicBezTo>
                  <a:cubicBezTo>
                    <a:pt x="9804" y="742"/>
                    <a:pt x="6582" y="0"/>
                    <a:pt x="65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577;p48"/>
            <p:cNvSpPr/>
            <p:nvPr/>
          </p:nvSpPr>
          <p:spPr>
            <a:xfrm>
              <a:off x="1580101" y="2539844"/>
              <a:ext cx="22321" cy="83222"/>
            </a:xfrm>
            <a:custGeom>
              <a:avLst/>
              <a:gdLst/>
              <a:ahLst/>
              <a:cxnLst/>
              <a:rect l="l" t="t" r="r" b="b"/>
              <a:pathLst>
                <a:path w="858" h="3199" fill="none" extrusionOk="0">
                  <a:moveTo>
                    <a:pt x="0" y="0"/>
                  </a:moveTo>
                  <a:cubicBezTo>
                    <a:pt x="0" y="0"/>
                    <a:pt x="93" y="1599"/>
                    <a:pt x="857" y="3198"/>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578;p48"/>
            <p:cNvSpPr/>
            <p:nvPr/>
          </p:nvSpPr>
          <p:spPr>
            <a:xfrm>
              <a:off x="1567432" y="2613986"/>
              <a:ext cx="61525" cy="37410"/>
            </a:xfrm>
            <a:custGeom>
              <a:avLst/>
              <a:gdLst/>
              <a:ahLst/>
              <a:cxnLst/>
              <a:rect l="l" t="t" r="r" b="b"/>
              <a:pathLst>
                <a:path w="2365" h="1438" fill="none" extrusionOk="0">
                  <a:moveTo>
                    <a:pt x="2364" y="1"/>
                  </a:moveTo>
                  <a:cubicBezTo>
                    <a:pt x="2364" y="1"/>
                    <a:pt x="742" y="163"/>
                    <a:pt x="0" y="1437"/>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579;p48"/>
            <p:cNvSpPr/>
            <p:nvPr/>
          </p:nvSpPr>
          <p:spPr>
            <a:xfrm>
              <a:off x="1561995" y="2620620"/>
              <a:ext cx="40427" cy="35589"/>
            </a:xfrm>
            <a:custGeom>
              <a:avLst/>
              <a:gdLst/>
              <a:ahLst/>
              <a:cxnLst/>
              <a:rect l="l" t="t" r="r" b="b"/>
              <a:pathLst>
                <a:path w="1554" h="1368" fill="none" extrusionOk="0">
                  <a:moveTo>
                    <a:pt x="951" y="1368"/>
                  </a:moveTo>
                  <a:cubicBezTo>
                    <a:pt x="1183" y="441"/>
                    <a:pt x="1553" y="93"/>
                    <a:pt x="1553" y="93"/>
                  </a:cubicBezTo>
                  <a:cubicBezTo>
                    <a:pt x="1553" y="93"/>
                    <a:pt x="650" y="0"/>
                    <a:pt x="1" y="557"/>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 name="Google Shape;4580;p48"/>
          <p:cNvGrpSpPr/>
          <p:nvPr/>
        </p:nvGrpSpPr>
        <p:grpSpPr>
          <a:xfrm flipH="1">
            <a:off x="8172400" y="307594"/>
            <a:ext cx="583609" cy="482969"/>
            <a:chOff x="1286080" y="2919949"/>
            <a:chExt cx="727327" cy="590593"/>
          </a:xfrm>
        </p:grpSpPr>
        <p:sp>
          <p:nvSpPr>
            <p:cNvPr id="57" name="Google Shape;4581;p48"/>
            <p:cNvSpPr/>
            <p:nvPr/>
          </p:nvSpPr>
          <p:spPr>
            <a:xfrm>
              <a:off x="1723392" y="3090061"/>
              <a:ext cx="290015" cy="186267"/>
            </a:xfrm>
            <a:custGeom>
              <a:avLst/>
              <a:gdLst/>
              <a:ahLst/>
              <a:cxnLst/>
              <a:rect l="l" t="t" r="r" b="b"/>
              <a:pathLst>
                <a:path w="11148" h="7160" extrusionOk="0">
                  <a:moveTo>
                    <a:pt x="1781" y="1"/>
                  </a:moveTo>
                  <a:cubicBezTo>
                    <a:pt x="712" y="1"/>
                    <a:pt x="1" y="1058"/>
                    <a:pt x="309" y="2187"/>
                  </a:cubicBezTo>
                  <a:cubicBezTo>
                    <a:pt x="633" y="3323"/>
                    <a:pt x="1614" y="3394"/>
                    <a:pt x="1855" y="3394"/>
                  </a:cubicBezTo>
                  <a:cubicBezTo>
                    <a:pt x="1889" y="3394"/>
                    <a:pt x="1908" y="3393"/>
                    <a:pt x="1908" y="3393"/>
                  </a:cubicBezTo>
                  <a:lnTo>
                    <a:pt x="1908" y="3393"/>
                  </a:lnTo>
                  <a:cubicBezTo>
                    <a:pt x="1908" y="3393"/>
                    <a:pt x="888" y="4134"/>
                    <a:pt x="1908" y="5247"/>
                  </a:cubicBezTo>
                  <a:cubicBezTo>
                    <a:pt x="2230" y="5606"/>
                    <a:pt x="2541" y="5728"/>
                    <a:pt x="2816" y="5728"/>
                  </a:cubicBezTo>
                  <a:cubicBezTo>
                    <a:pt x="3409" y="5728"/>
                    <a:pt x="3832" y="5154"/>
                    <a:pt x="3832" y="5154"/>
                  </a:cubicBezTo>
                  <a:lnTo>
                    <a:pt x="3832" y="5154"/>
                  </a:lnTo>
                  <a:cubicBezTo>
                    <a:pt x="3832" y="5154"/>
                    <a:pt x="3415" y="6058"/>
                    <a:pt x="4295" y="6637"/>
                  </a:cubicBezTo>
                  <a:cubicBezTo>
                    <a:pt x="4480" y="6763"/>
                    <a:pt x="4649" y="6813"/>
                    <a:pt x="4802" y="6813"/>
                  </a:cubicBezTo>
                  <a:cubicBezTo>
                    <a:pt x="5376" y="6813"/>
                    <a:pt x="5709" y="6104"/>
                    <a:pt x="5709" y="6104"/>
                  </a:cubicBezTo>
                  <a:cubicBezTo>
                    <a:pt x="5709" y="6104"/>
                    <a:pt x="5732" y="6869"/>
                    <a:pt x="6520" y="7124"/>
                  </a:cubicBezTo>
                  <a:cubicBezTo>
                    <a:pt x="6598" y="7148"/>
                    <a:pt x="6671" y="7159"/>
                    <a:pt x="6740" y="7159"/>
                  </a:cubicBezTo>
                  <a:cubicBezTo>
                    <a:pt x="7394" y="7159"/>
                    <a:pt x="7679" y="6174"/>
                    <a:pt x="7679" y="6174"/>
                  </a:cubicBezTo>
                  <a:cubicBezTo>
                    <a:pt x="7679" y="6174"/>
                    <a:pt x="7921" y="6880"/>
                    <a:pt x="8613" y="6880"/>
                  </a:cubicBezTo>
                  <a:cubicBezTo>
                    <a:pt x="8662" y="6880"/>
                    <a:pt x="8714" y="6877"/>
                    <a:pt x="8768" y="6869"/>
                  </a:cubicBezTo>
                  <a:cubicBezTo>
                    <a:pt x="9602" y="6753"/>
                    <a:pt x="9602" y="5849"/>
                    <a:pt x="9602" y="5849"/>
                  </a:cubicBezTo>
                  <a:cubicBezTo>
                    <a:pt x="9736" y="5928"/>
                    <a:pt x="9885" y="5968"/>
                    <a:pt x="10024" y="5968"/>
                  </a:cubicBezTo>
                  <a:cubicBezTo>
                    <a:pt x="10699" y="5968"/>
                    <a:pt x="11147" y="5021"/>
                    <a:pt x="8629" y="3022"/>
                  </a:cubicBezTo>
                  <a:cubicBezTo>
                    <a:pt x="5616" y="611"/>
                    <a:pt x="2209" y="55"/>
                    <a:pt x="2209" y="55"/>
                  </a:cubicBezTo>
                  <a:cubicBezTo>
                    <a:pt x="2062" y="18"/>
                    <a:pt x="1919" y="1"/>
                    <a:pt x="17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582;p48"/>
            <p:cNvSpPr/>
            <p:nvPr/>
          </p:nvSpPr>
          <p:spPr>
            <a:xfrm>
              <a:off x="1595762" y="3400784"/>
              <a:ext cx="66338" cy="68133"/>
            </a:xfrm>
            <a:custGeom>
              <a:avLst/>
              <a:gdLst/>
              <a:ahLst/>
              <a:cxnLst/>
              <a:rect l="l" t="t" r="r" b="b"/>
              <a:pathLst>
                <a:path w="2550" h="2619" fill="none" extrusionOk="0">
                  <a:moveTo>
                    <a:pt x="2133" y="0"/>
                  </a:moveTo>
                  <a:cubicBezTo>
                    <a:pt x="2133" y="0"/>
                    <a:pt x="2550" y="1993"/>
                    <a:pt x="1" y="2619"/>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583;p48"/>
            <p:cNvSpPr/>
            <p:nvPr/>
          </p:nvSpPr>
          <p:spPr>
            <a:xfrm>
              <a:off x="1574664" y="3449016"/>
              <a:ext cx="41624" cy="61525"/>
            </a:xfrm>
            <a:custGeom>
              <a:avLst/>
              <a:gdLst/>
              <a:ahLst/>
              <a:cxnLst/>
              <a:rect l="l" t="t" r="r" b="b"/>
              <a:pathLst>
                <a:path w="1600" h="2365" fill="none" extrusionOk="0">
                  <a:moveTo>
                    <a:pt x="0" y="0"/>
                  </a:moveTo>
                  <a:cubicBezTo>
                    <a:pt x="0" y="0"/>
                    <a:pt x="1437" y="858"/>
                    <a:pt x="1600" y="2364"/>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584;p48"/>
            <p:cNvSpPr/>
            <p:nvPr/>
          </p:nvSpPr>
          <p:spPr>
            <a:xfrm>
              <a:off x="1595762" y="3468891"/>
              <a:ext cx="31972" cy="37410"/>
            </a:xfrm>
            <a:custGeom>
              <a:avLst/>
              <a:gdLst/>
              <a:ahLst/>
              <a:cxnLst/>
              <a:rect l="l" t="t" r="r" b="b"/>
              <a:pathLst>
                <a:path w="1229" h="1438" fill="none" extrusionOk="0">
                  <a:moveTo>
                    <a:pt x="24" y="1438"/>
                  </a:moveTo>
                  <a:cubicBezTo>
                    <a:pt x="209" y="488"/>
                    <a:pt x="1" y="1"/>
                    <a:pt x="1" y="1"/>
                  </a:cubicBezTo>
                  <a:cubicBezTo>
                    <a:pt x="1" y="1"/>
                    <a:pt x="881" y="302"/>
                    <a:pt x="1229" y="1090"/>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585;p48"/>
            <p:cNvSpPr/>
            <p:nvPr/>
          </p:nvSpPr>
          <p:spPr>
            <a:xfrm>
              <a:off x="1436004" y="2919949"/>
              <a:ext cx="445559" cy="518401"/>
            </a:xfrm>
            <a:custGeom>
              <a:avLst/>
              <a:gdLst/>
              <a:ahLst/>
              <a:cxnLst/>
              <a:rect l="l" t="t" r="r" b="b"/>
              <a:pathLst>
                <a:path w="17127" h="19927" extrusionOk="0">
                  <a:moveTo>
                    <a:pt x="8190" y="1"/>
                  </a:moveTo>
                  <a:cubicBezTo>
                    <a:pt x="3577" y="1"/>
                    <a:pt x="2745" y="4414"/>
                    <a:pt x="2040" y="7568"/>
                  </a:cubicBezTo>
                  <a:cubicBezTo>
                    <a:pt x="1159" y="11531"/>
                    <a:pt x="1437" y="14543"/>
                    <a:pt x="0" y="19155"/>
                  </a:cubicBezTo>
                  <a:cubicBezTo>
                    <a:pt x="0" y="19155"/>
                    <a:pt x="2691" y="19927"/>
                    <a:pt x="5641" y="19927"/>
                  </a:cubicBezTo>
                  <a:cubicBezTo>
                    <a:pt x="7263" y="19927"/>
                    <a:pt x="8963" y="19693"/>
                    <a:pt x="10336" y="18970"/>
                  </a:cubicBezTo>
                  <a:cubicBezTo>
                    <a:pt x="12144" y="18043"/>
                    <a:pt x="13836" y="16560"/>
                    <a:pt x="14624" y="13408"/>
                  </a:cubicBezTo>
                  <a:cubicBezTo>
                    <a:pt x="17127" y="3466"/>
                    <a:pt x="14021" y="499"/>
                    <a:pt x="8923" y="36"/>
                  </a:cubicBezTo>
                  <a:cubicBezTo>
                    <a:pt x="8668" y="12"/>
                    <a:pt x="8424" y="1"/>
                    <a:pt x="8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586;p48"/>
            <p:cNvSpPr/>
            <p:nvPr/>
          </p:nvSpPr>
          <p:spPr>
            <a:xfrm>
              <a:off x="1561396" y="3150858"/>
              <a:ext cx="273756" cy="287310"/>
            </a:xfrm>
            <a:custGeom>
              <a:avLst/>
              <a:gdLst/>
              <a:ahLst/>
              <a:cxnLst/>
              <a:rect l="l" t="t" r="r" b="b"/>
              <a:pathLst>
                <a:path w="10523" h="11044" extrusionOk="0">
                  <a:moveTo>
                    <a:pt x="6707" y="1"/>
                  </a:moveTo>
                  <a:cubicBezTo>
                    <a:pt x="2094" y="1"/>
                    <a:pt x="1263" y="4414"/>
                    <a:pt x="557" y="7568"/>
                  </a:cubicBezTo>
                  <a:cubicBezTo>
                    <a:pt x="279" y="8773"/>
                    <a:pt x="116" y="9908"/>
                    <a:pt x="1" y="11021"/>
                  </a:cubicBezTo>
                  <a:cubicBezTo>
                    <a:pt x="297" y="11036"/>
                    <a:pt x="598" y="11044"/>
                    <a:pt x="901" y="11044"/>
                  </a:cubicBezTo>
                  <a:cubicBezTo>
                    <a:pt x="2496" y="11044"/>
                    <a:pt x="4153" y="10814"/>
                    <a:pt x="5516" y="10094"/>
                  </a:cubicBezTo>
                  <a:cubicBezTo>
                    <a:pt x="7324" y="9167"/>
                    <a:pt x="9016" y="7684"/>
                    <a:pt x="9804" y="4532"/>
                  </a:cubicBezTo>
                  <a:cubicBezTo>
                    <a:pt x="10151" y="3141"/>
                    <a:pt x="10383" y="1890"/>
                    <a:pt x="10522" y="777"/>
                  </a:cubicBezTo>
                  <a:cubicBezTo>
                    <a:pt x="9618" y="360"/>
                    <a:pt x="8575" y="129"/>
                    <a:pt x="7440" y="36"/>
                  </a:cubicBezTo>
                  <a:cubicBezTo>
                    <a:pt x="7185" y="12"/>
                    <a:pt x="6941" y="1"/>
                    <a:pt x="67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587;p48"/>
            <p:cNvSpPr/>
            <p:nvPr/>
          </p:nvSpPr>
          <p:spPr>
            <a:xfrm>
              <a:off x="1286080" y="3090061"/>
              <a:ext cx="290536" cy="186267"/>
            </a:xfrm>
            <a:custGeom>
              <a:avLst/>
              <a:gdLst/>
              <a:ahLst/>
              <a:cxnLst/>
              <a:rect l="l" t="t" r="r" b="b"/>
              <a:pathLst>
                <a:path w="11168" h="7160" extrusionOk="0">
                  <a:moveTo>
                    <a:pt x="9383" y="1"/>
                  </a:moveTo>
                  <a:cubicBezTo>
                    <a:pt x="9247" y="1"/>
                    <a:pt x="9106" y="18"/>
                    <a:pt x="8961" y="55"/>
                  </a:cubicBezTo>
                  <a:cubicBezTo>
                    <a:pt x="8961" y="55"/>
                    <a:pt x="5555" y="611"/>
                    <a:pt x="2519" y="3022"/>
                  </a:cubicBezTo>
                  <a:cubicBezTo>
                    <a:pt x="0" y="5021"/>
                    <a:pt x="464" y="5968"/>
                    <a:pt x="1132" y="5968"/>
                  </a:cubicBezTo>
                  <a:cubicBezTo>
                    <a:pt x="1269" y="5968"/>
                    <a:pt x="1415" y="5928"/>
                    <a:pt x="1545" y="5849"/>
                  </a:cubicBezTo>
                  <a:cubicBezTo>
                    <a:pt x="1545" y="5849"/>
                    <a:pt x="1568" y="6753"/>
                    <a:pt x="2380" y="6869"/>
                  </a:cubicBezTo>
                  <a:cubicBezTo>
                    <a:pt x="2435" y="6877"/>
                    <a:pt x="2488" y="6880"/>
                    <a:pt x="2539" y="6880"/>
                  </a:cubicBezTo>
                  <a:cubicBezTo>
                    <a:pt x="3250" y="6880"/>
                    <a:pt x="3492" y="6174"/>
                    <a:pt x="3492" y="6174"/>
                  </a:cubicBezTo>
                  <a:cubicBezTo>
                    <a:pt x="3492" y="6174"/>
                    <a:pt x="3776" y="7159"/>
                    <a:pt x="4431" y="7159"/>
                  </a:cubicBezTo>
                  <a:cubicBezTo>
                    <a:pt x="4500" y="7159"/>
                    <a:pt x="4573" y="7148"/>
                    <a:pt x="4651" y="7124"/>
                  </a:cubicBezTo>
                  <a:cubicBezTo>
                    <a:pt x="5439" y="6869"/>
                    <a:pt x="5462" y="6104"/>
                    <a:pt x="5462" y="6104"/>
                  </a:cubicBezTo>
                  <a:cubicBezTo>
                    <a:pt x="5462" y="6104"/>
                    <a:pt x="5780" y="6813"/>
                    <a:pt x="6360" y="6813"/>
                  </a:cubicBezTo>
                  <a:cubicBezTo>
                    <a:pt x="6514" y="6813"/>
                    <a:pt x="6686" y="6763"/>
                    <a:pt x="6876" y="6637"/>
                  </a:cubicBezTo>
                  <a:cubicBezTo>
                    <a:pt x="7756" y="6058"/>
                    <a:pt x="7339" y="5154"/>
                    <a:pt x="7339" y="5154"/>
                  </a:cubicBezTo>
                  <a:lnTo>
                    <a:pt x="7339" y="5154"/>
                  </a:lnTo>
                  <a:cubicBezTo>
                    <a:pt x="7339" y="5154"/>
                    <a:pt x="7762" y="5728"/>
                    <a:pt x="8355" y="5728"/>
                  </a:cubicBezTo>
                  <a:cubicBezTo>
                    <a:pt x="8629" y="5728"/>
                    <a:pt x="8940" y="5606"/>
                    <a:pt x="9263" y="5247"/>
                  </a:cubicBezTo>
                  <a:cubicBezTo>
                    <a:pt x="10259" y="4134"/>
                    <a:pt x="9263" y="3393"/>
                    <a:pt x="9263" y="3393"/>
                  </a:cubicBezTo>
                  <a:lnTo>
                    <a:pt x="9263" y="3393"/>
                  </a:lnTo>
                  <a:cubicBezTo>
                    <a:pt x="9263" y="3393"/>
                    <a:pt x="9282" y="3394"/>
                    <a:pt x="9316" y="3394"/>
                  </a:cubicBezTo>
                  <a:cubicBezTo>
                    <a:pt x="9556" y="3394"/>
                    <a:pt x="10534" y="3323"/>
                    <a:pt x="10838" y="2187"/>
                  </a:cubicBezTo>
                  <a:cubicBezTo>
                    <a:pt x="11167" y="1058"/>
                    <a:pt x="10440" y="1"/>
                    <a:pt x="93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588;p48"/>
            <p:cNvSpPr/>
            <p:nvPr/>
          </p:nvSpPr>
          <p:spPr>
            <a:xfrm>
              <a:off x="1477602" y="3409811"/>
              <a:ext cx="71151" cy="52472"/>
            </a:xfrm>
            <a:custGeom>
              <a:avLst/>
              <a:gdLst/>
              <a:ahLst/>
              <a:cxnLst/>
              <a:rect l="l" t="t" r="r" b="b"/>
              <a:pathLst>
                <a:path w="2735" h="2017" fill="none" extrusionOk="0">
                  <a:moveTo>
                    <a:pt x="2735" y="1"/>
                  </a:moveTo>
                  <a:cubicBezTo>
                    <a:pt x="2735" y="1"/>
                    <a:pt x="2642" y="2017"/>
                    <a:pt x="0" y="1994"/>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589;p48"/>
            <p:cNvSpPr/>
            <p:nvPr/>
          </p:nvSpPr>
          <p:spPr>
            <a:xfrm>
              <a:off x="1462513" y="3437543"/>
              <a:ext cx="30776" cy="69356"/>
            </a:xfrm>
            <a:custGeom>
              <a:avLst/>
              <a:gdLst/>
              <a:ahLst/>
              <a:cxnLst/>
              <a:rect l="l" t="t" r="r" b="b"/>
              <a:pathLst>
                <a:path w="1183" h="2666" fill="none" extrusionOk="0">
                  <a:moveTo>
                    <a:pt x="1" y="1"/>
                  </a:moveTo>
                  <a:cubicBezTo>
                    <a:pt x="1" y="1"/>
                    <a:pt x="1183" y="1183"/>
                    <a:pt x="928" y="2666"/>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590;p48"/>
            <p:cNvSpPr/>
            <p:nvPr/>
          </p:nvSpPr>
          <p:spPr>
            <a:xfrm>
              <a:off x="1468549" y="3461659"/>
              <a:ext cx="33195" cy="36811"/>
            </a:xfrm>
            <a:custGeom>
              <a:avLst/>
              <a:gdLst/>
              <a:ahLst/>
              <a:cxnLst/>
              <a:rect l="l" t="t" r="r" b="b"/>
              <a:pathLst>
                <a:path w="1276" h="1415" fill="none" extrusionOk="0">
                  <a:moveTo>
                    <a:pt x="1" y="1415"/>
                  </a:moveTo>
                  <a:cubicBezTo>
                    <a:pt x="418" y="534"/>
                    <a:pt x="348" y="1"/>
                    <a:pt x="348" y="1"/>
                  </a:cubicBezTo>
                  <a:cubicBezTo>
                    <a:pt x="348" y="1"/>
                    <a:pt x="1113" y="511"/>
                    <a:pt x="1275" y="1368"/>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591;p48"/>
            <p:cNvSpPr/>
            <p:nvPr/>
          </p:nvSpPr>
          <p:spPr>
            <a:xfrm>
              <a:off x="1791109" y="3027573"/>
              <a:ext cx="24142" cy="17508"/>
            </a:xfrm>
            <a:custGeom>
              <a:avLst/>
              <a:gdLst/>
              <a:ahLst/>
              <a:cxnLst/>
              <a:rect l="l" t="t" r="r" b="b"/>
              <a:pathLst>
                <a:path w="928" h="673" fill="none" extrusionOk="0">
                  <a:moveTo>
                    <a:pt x="927" y="325"/>
                  </a:moveTo>
                  <a:cubicBezTo>
                    <a:pt x="811" y="93"/>
                    <a:pt x="557" y="1"/>
                    <a:pt x="325" y="93"/>
                  </a:cubicBezTo>
                  <a:cubicBezTo>
                    <a:pt x="116" y="186"/>
                    <a:pt x="0" y="464"/>
                    <a:pt x="116" y="673"/>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592;p48"/>
            <p:cNvSpPr/>
            <p:nvPr/>
          </p:nvSpPr>
          <p:spPr>
            <a:xfrm>
              <a:off x="1736842" y="3100519"/>
              <a:ext cx="98311" cy="26873"/>
            </a:xfrm>
            <a:custGeom>
              <a:avLst/>
              <a:gdLst/>
              <a:ahLst/>
              <a:cxnLst/>
              <a:rect l="l" t="t" r="r" b="b"/>
              <a:pathLst>
                <a:path w="3779" h="1033" extrusionOk="0">
                  <a:moveTo>
                    <a:pt x="3778" y="1"/>
                  </a:moveTo>
                  <a:lnTo>
                    <a:pt x="1" y="325"/>
                  </a:lnTo>
                  <a:cubicBezTo>
                    <a:pt x="537" y="848"/>
                    <a:pt x="1088" y="1032"/>
                    <a:pt x="1598" y="1032"/>
                  </a:cubicBezTo>
                  <a:cubicBezTo>
                    <a:pt x="2804" y="1032"/>
                    <a:pt x="3778" y="1"/>
                    <a:pt x="37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593;p48"/>
            <p:cNvSpPr/>
            <p:nvPr/>
          </p:nvSpPr>
          <p:spPr>
            <a:xfrm>
              <a:off x="1736842" y="3052573"/>
              <a:ext cx="133873" cy="59548"/>
            </a:xfrm>
            <a:custGeom>
              <a:avLst/>
              <a:gdLst/>
              <a:ahLst/>
              <a:cxnLst/>
              <a:rect l="l" t="t" r="r" b="b"/>
              <a:pathLst>
                <a:path w="5146" h="2289" extrusionOk="0">
                  <a:moveTo>
                    <a:pt x="1998" y="1"/>
                  </a:moveTo>
                  <a:cubicBezTo>
                    <a:pt x="1800" y="1"/>
                    <a:pt x="1559" y="34"/>
                    <a:pt x="1275" y="129"/>
                  </a:cubicBezTo>
                  <a:cubicBezTo>
                    <a:pt x="1275" y="129"/>
                    <a:pt x="1113" y="1311"/>
                    <a:pt x="1" y="2168"/>
                  </a:cubicBezTo>
                  <a:cubicBezTo>
                    <a:pt x="1" y="2168"/>
                    <a:pt x="479" y="2289"/>
                    <a:pt x="1240" y="2289"/>
                  </a:cubicBezTo>
                  <a:cubicBezTo>
                    <a:pt x="2214" y="2289"/>
                    <a:pt x="3650" y="2092"/>
                    <a:pt x="5145" y="1195"/>
                  </a:cubicBezTo>
                  <a:cubicBezTo>
                    <a:pt x="5145" y="1195"/>
                    <a:pt x="3500" y="940"/>
                    <a:pt x="2712" y="198"/>
                  </a:cubicBezTo>
                  <a:cubicBezTo>
                    <a:pt x="2712" y="198"/>
                    <a:pt x="2479" y="1"/>
                    <a:pt x="1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594;p48"/>
            <p:cNvSpPr/>
            <p:nvPr/>
          </p:nvSpPr>
          <p:spPr>
            <a:xfrm>
              <a:off x="1701877" y="3032412"/>
              <a:ext cx="35589" cy="23518"/>
            </a:xfrm>
            <a:custGeom>
              <a:avLst/>
              <a:gdLst/>
              <a:ahLst/>
              <a:cxnLst/>
              <a:rect l="l" t="t" r="r" b="b"/>
              <a:pathLst>
                <a:path w="1368" h="904" fill="none" extrusionOk="0">
                  <a:moveTo>
                    <a:pt x="1275" y="904"/>
                  </a:moveTo>
                  <a:cubicBezTo>
                    <a:pt x="1368" y="556"/>
                    <a:pt x="1159" y="209"/>
                    <a:pt x="788" y="93"/>
                  </a:cubicBezTo>
                  <a:cubicBezTo>
                    <a:pt x="441" y="0"/>
                    <a:pt x="93" y="209"/>
                    <a:pt x="0" y="580"/>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4772;p52"/>
          <p:cNvGrpSpPr/>
          <p:nvPr/>
        </p:nvGrpSpPr>
        <p:grpSpPr>
          <a:xfrm>
            <a:off x="7943368" y="3861473"/>
            <a:ext cx="1183451" cy="1107177"/>
            <a:chOff x="5797400" y="1777550"/>
            <a:chExt cx="1612981" cy="2358931"/>
          </a:xfrm>
        </p:grpSpPr>
        <p:sp>
          <p:nvSpPr>
            <p:cNvPr id="72" name="Google Shape;4773;p52"/>
            <p:cNvSpPr/>
            <p:nvPr/>
          </p:nvSpPr>
          <p:spPr>
            <a:xfrm>
              <a:off x="5850207" y="3860889"/>
              <a:ext cx="1223071" cy="275592"/>
            </a:xfrm>
            <a:custGeom>
              <a:avLst/>
              <a:gdLst/>
              <a:ahLst/>
              <a:cxnLst/>
              <a:rect l="l" t="t" r="r" b="b"/>
              <a:pathLst>
                <a:path w="20752" h="4676" extrusionOk="0">
                  <a:moveTo>
                    <a:pt x="10947" y="1"/>
                  </a:moveTo>
                  <a:cubicBezTo>
                    <a:pt x="6142" y="1"/>
                    <a:pt x="0" y="481"/>
                    <a:pt x="5374" y="3839"/>
                  </a:cubicBezTo>
                  <a:cubicBezTo>
                    <a:pt x="6308" y="4434"/>
                    <a:pt x="7502" y="4675"/>
                    <a:pt x="8771" y="4675"/>
                  </a:cubicBezTo>
                  <a:cubicBezTo>
                    <a:pt x="14099" y="4675"/>
                    <a:pt x="20752" y="416"/>
                    <a:pt x="15025" y="78"/>
                  </a:cubicBezTo>
                  <a:lnTo>
                    <a:pt x="15249" y="78"/>
                  </a:lnTo>
                  <a:cubicBezTo>
                    <a:pt x="15171" y="78"/>
                    <a:pt x="15079" y="77"/>
                    <a:pt x="14974" y="75"/>
                  </a:cubicBezTo>
                  <a:lnTo>
                    <a:pt x="14974" y="75"/>
                  </a:lnTo>
                  <a:cubicBezTo>
                    <a:pt x="14751" y="63"/>
                    <a:pt x="14510" y="56"/>
                    <a:pt x="14250" y="56"/>
                  </a:cubicBezTo>
                  <a:cubicBezTo>
                    <a:pt x="14238" y="56"/>
                    <a:pt x="14226" y="56"/>
                    <a:pt x="14214" y="56"/>
                  </a:cubicBezTo>
                  <a:lnTo>
                    <a:pt x="14214" y="56"/>
                  </a:lnTo>
                  <a:cubicBezTo>
                    <a:pt x="13370" y="34"/>
                    <a:pt x="12204" y="1"/>
                    <a:pt x="10947" y="1"/>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774;p52"/>
            <p:cNvSpPr/>
            <p:nvPr/>
          </p:nvSpPr>
          <p:spPr>
            <a:xfrm>
              <a:off x="6000613" y="2197059"/>
              <a:ext cx="983962" cy="1783920"/>
            </a:xfrm>
            <a:custGeom>
              <a:avLst/>
              <a:gdLst/>
              <a:ahLst/>
              <a:cxnLst/>
              <a:rect l="l" t="t" r="r" b="b"/>
              <a:pathLst>
                <a:path w="16695" h="30268" extrusionOk="0">
                  <a:moveTo>
                    <a:pt x="7979" y="21694"/>
                  </a:moveTo>
                  <a:cubicBezTo>
                    <a:pt x="8888" y="18920"/>
                    <a:pt x="10518" y="16710"/>
                    <a:pt x="12478" y="14641"/>
                  </a:cubicBezTo>
                  <a:cubicBezTo>
                    <a:pt x="12305" y="14358"/>
                    <a:pt x="12149" y="14123"/>
                    <a:pt x="12008" y="13873"/>
                  </a:cubicBezTo>
                  <a:cubicBezTo>
                    <a:pt x="11819" y="13512"/>
                    <a:pt x="11616" y="13152"/>
                    <a:pt x="11475" y="12760"/>
                  </a:cubicBezTo>
                  <a:cubicBezTo>
                    <a:pt x="11349" y="12415"/>
                    <a:pt x="11208" y="11945"/>
                    <a:pt x="11647" y="11772"/>
                  </a:cubicBezTo>
                  <a:cubicBezTo>
                    <a:pt x="11866" y="11694"/>
                    <a:pt x="12305" y="11882"/>
                    <a:pt x="12525" y="12070"/>
                  </a:cubicBezTo>
                  <a:cubicBezTo>
                    <a:pt x="12964" y="12509"/>
                    <a:pt x="13324" y="13026"/>
                    <a:pt x="13794" y="13606"/>
                  </a:cubicBezTo>
                  <a:cubicBezTo>
                    <a:pt x="14703" y="13246"/>
                    <a:pt x="15409" y="12242"/>
                    <a:pt x="16694" y="12274"/>
                  </a:cubicBezTo>
                  <a:cubicBezTo>
                    <a:pt x="16459" y="12509"/>
                    <a:pt x="16271" y="12791"/>
                    <a:pt x="16004" y="12979"/>
                  </a:cubicBezTo>
                  <a:cubicBezTo>
                    <a:pt x="15017" y="13716"/>
                    <a:pt x="13998" y="14421"/>
                    <a:pt x="13011" y="15173"/>
                  </a:cubicBezTo>
                  <a:cubicBezTo>
                    <a:pt x="11866" y="16067"/>
                    <a:pt x="11083" y="17258"/>
                    <a:pt x="10362" y="18496"/>
                  </a:cubicBezTo>
                  <a:cubicBezTo>
                    <a:pt x="9437" y="20111"/>
                    <a:pt x="8888" y="21866"/>
                    <a:pt x="8418" y="23638"/>
                  </a:cubicBezTo>
                  <a:cubicBezTo>
                    <a:pt x="8324" y="23951"/>
                    <a:pt x="8308" y="24296"/>
                    <a:pt x="8261" y="24609"/>
                  </a:cubicBezTo>
                  <a:cubicBezTo>
                    <a:pt x="9076" y="23246"/>
                    <a:pt x="9891" y="21882"/>
                    <a:pt x="10691" y="20518"/>
                  </a:cubicBezTo>
                  <a:cubicBezTo>
                    <a:pt x="11537" y="19061"/>
                    <a:pt x="12713" y="18026"/>
                    <a:pt x="14359" y="17556"/>
                  </a:cubicBezTo>
                  <a:cubicBezTo>
                    <a:pt x="14829" y="17415"/>
                    <a:pt x="15268" y="17305"/>
                    <a:pt x="15597" y="17713"/>
                  </a:cubicBezTo>
                  <a:cubicBezTo>
                    <a:pt x="15973" y="18152"/>
                    <a:pt x="15801" y="18622"/>
                    <a:pt x="15487" y="19045"/>
                  </a:cubicBezTo>
                  <a:cubicBezTo>
                    <a:pt x="14735" y="20064"/>
                    <a:pt x="14029" y="21161"/>
                    <a:pt x="13183" y="22086"/>
                  </a:cubicBezTo>
                  <a:cubicBezTo>
                    <a:pt x="11224" y="24218"/>
                    <a:pt x="9907" y="26757"/>
                    <a:pt x="8449" y="29202"/>
                  </a:cubicBezTo>
                  <a:cubicBezTo>
                    <a:pt x="8261" y="29500"/>
                    <a:pt x="8011" y="29766"/>
                    <a:pt x="7728" y="29986"/>
                  </a:cubicBezTo>
                  <a:cubicBezTo>
                    <a:pt x="7337" y="30268"/>
                    <a:pt x="6976" y="30189"/>
                    <a:pt x="6647" y="29813"/>
                  </a:cubicBezTo>
                  <a:cubicBezTo>
                    <a:pt x="5675" y="28716"/>
                    <a:pt x="4703" y="27635"/>
                    <a:pt x="3700" y="26569"/>
                  </a:cubicBezTo>
                  <a:cubicBezTo>
                    <a:pt x="3136" y="25973"/>
                    <a:pt x="2493" y="25440"/>
                    <a:pt x="1929" y="24829"/>
                  </a:cubicBezTo>
                  <a:cubicBezTo>
                    <a:pt x="1145" y="23982"/>
                    <a:pt x="252" y="23199"/>
                    <a:pt x="48" y="21960"/>
                  </a:cubicBezTo>
                  <a:cubicBezTo>
                    <a:pt x="1" y="21663"/>
                    <a:pt x="17" y="21130"/>
                    <a:pt x="158" y="21067"/>
                  </a:cubicBezTo>
                  <a:cubicBezTo>
                    <a:pt x="471" y="20848"/>
                    <a:pt x="910" y="20942"/>
                    <a:pt x="1177" y="21098"/>
                  </a:cubicBezTo>
                  <a:cubicBezTo>
                    <a:pt x="2948" y="22164"/>
                    <a:pt x="4343" y="23622"/>
                    <a:pt x="5424" y="25377"/>
                  </a:cubicBezTo>
                  <a:cubicBezTo>
                    <a:pt x="5706" y="25848"/>
                    <a:pt x="5957" y="26349"/>
                    <a:pt x="6380" y="26788"/>
                  </a:cubicBezTo>
                  <a:cubicBezTo>
                    <a:pt x="6318" y="26584"/>
                    <a:pt x="6255" y="26365"/>
                    <a:pt x="6161" y="26177"/>
                  </a:cubicBezTo>
                  <a:cubicBezTo>
                    <a:pt x="5393" y="24562"/>
                    <a:pt x="4641" y="22917"/>
                    <a:pt x="3810" y="21318"/>
                  </a:cubicBezTo>
                  <a:cubicBezTo>
                    <a:pt x="3387" y="20487"/>
                    <a:pt x="2791" y="19750"/>
                    <a:pt x="2321" y="18935"/>
                  </a:cubicBezTo>
                  <a:cubicBezTo>
                    <a:pt x="2086" y="18512"/>
                    <a:pt x="1913" y="18042"/>
                    <a:pt x="1819" y="17572"/>
                  </a:cubicBezTo>
                  <a:cubicBezTo>
                    <a:pt x="1678" y="16851"/>
                    <a:pt x="2180" y="16365"/>
                    <a:pt x="2869" y="16616"/>
                  </a:cubicBezTo>
                  <a:cubicBezTo>
                    <a:pt x="3402" y="16819"/>
                    <a:pt x="3967" y="17148"/>
                    <a:pt x="4311" y="17587"/>
                  </a:cubicBezTo>
                  <a:cubicBezTo>
                    <a:pt x="4829" y="18261"/>
                    <a:pt x="5221" y="19061"/>
                    <a:pt x="5550" y="19844"/>
                  </a:cubicBezTo>
                  <a:cubicBezTo>
                    <a:pt x="6083" y="21067"/>
                    <a:pt x="6521" y="22337"/>
                    <a:pt x="6976" y="23528"/>
                  </a:cubicBezTo>
                  <a:cubicBezTo>
                    <a:pt x="7791" y="20644"/>
                    <a:pt x="6427" y="14029"/>
                    <a:pt x="4123" y="9907"/>
                  </a:cubicBezTo>
                  <a:cubicBezTo>
                    <a:pt x="3622" y="9985"/>
                    <a:pt x="3120" y="10095"/>
                    <a:pt x="2603" y="10126"/>
                  </a:cubicBezTo>
                  <a:cubicBezTo>
                    <a:pt x="2086" y="10158"/>
                    <a:pt x="1412" y="10299"/>
                    <a:pt x="1035" y="10126"/>
                  </a:cubicBezTo>
                  <a:cubicBezTo>
                    <a:pt x="471" y="9515"/>
                    <a:pt x="1192" y="9311"/>
                    <a:pt x="3590" y="8637"/>
                  </a:cubicBezTo>
                  <a:cubicBezTo>
                    <a:pt x="3261" y="8230"/>
                    <a:pt x="2979" y="7854"/>
                    <a:pt x="2650" y="7524"/>
                  </a:cubicBezTo>
                  <a:cubicBezTo>
                    <a:pt x="2336" y="7180"/>
                    <a:pt x="1804" y="6992"/>
                    <a:pt x="1898" y="6396"/>
                  </a:cubicBezTo>
                  <a:cubicBezTo>
                    <a:pt x="2321" y="6129"/>
                    <a:pt x="2634" y="6302"/>
                    <a:pt x="2885" y="6615"/>
                  </a:cubicBezTo>
                  <a:cubicBezTo>
                    <a:pt x="3371" y="7242"/>
                    <a:pt x="3935" y="7822"/>
                    <a:pt x="4280" y="8512"/>
                  </a:cubicBezTo>
                  <a:cubicBezTo>
                    <a:pt x="5456" y="10847"/>
                    <a:pt x="6631" y="13199"/>
                    <a:pt x="7274" y="16020"/>
                  </a:cubicBezTo>
                  <a:cubicBezTo>
                    <a:pt x="7822" y="13120"/>
                    <a:pt x="8277" y="10456"/>
                    <a:pt x="8841" y="7822"/>
                  </a:cubicBezTo>
                  <a:cubicBezTo>
                    <a:pt x="9406" y="5205"/>
                    <a:pt x="9923" y="2587"/>
                    <a:pt x="10754" y="1"/>
                  </a:cubicBezTo>
                  <a:cubicBezTo>
                    <a:pt x="11224" y="252"/>
                    <a:pt x="11114" y="596"/>
                    <a:pt x="11051" y="926"/>
                  </a:cubicBezTo>
                  <a:cubicBezTo>
                    <a:pt x="10816" y="2148"/>
                    <a:pt x="10581" y="3355"/>
                    <a:pt x="10362" y="4578"/>
                  </a:cubicBezTo>
                  <a:cubicBezTo>
                    <a:pt x="10315" y="4813"/>
                    <a:pt x="10315" y="5079"/>
                    <a:pt x="10283" y="5377"/>
                  </a:cubicBezTo>
                  <a:cubicBezTo>
                    <a:pt x="11177" y="5173"/>
                    <a:pt x="12729" y="4452"/>
                    <a:pt x="12885" y="5393"/>
                  </a:cubicBezTo>
                  <a:cubicBezTo>
                    <a:pt x="13011" y="6082"/>
                    <a:pt x="11741" y="6302"/>
                    <a:pt x="11083" y="6365"/>
                  </a:cubicBezTo>
                  <a:cubicBezTo>
                    <a:pt x="10080" y="6474"/>
                    <a:pt x="9750" y="7007"/>
                    <a:pt x="9515" y="7916"/>
                  </a:cubicBezTo>
                  <a:cubicBezTo>
                    <a:pt x="8591" y="11835"/>
                    <a:pt x="8042" y="15800"/>
                    <a:pt x="7854" y="19813"/>
                  </a:cubicBezTo>
                  <a:cubicBezTo>
                    <a:pt x="7822" y="20440"/>
                    <a:pt x="7932" y="21067"/>
                    <a:pt x="7979" y="21694"/>
                  </a:cubicBezTo>
                  <a:close/>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775;p52"/>
            <p:cNvSpPr/>
            <p:nvPr/>
          </p:nvSpPr>
          <p:spPr>
            <a:xfrm>
              <a:off x="5895353" y="3126425"/>
              <a:ext cx="269757" cy="334470"/>
            </a:xfrm>
            <a:custGeom>
              <a:avLst/>
              <a:gdLst/>
              <a:ahLst/>
              <a:cxnLst/>
              <a:rect l="l" t="t" r="r" b="b"/>
              <a:pathLst>
                <a:path w="4577" h="5675" extrusionOk="0">
                  <a:moveTo>
                    <a:pt x="4577" y="5674"/>
                  </a:moveTo>
                  <a:cubicBezTo>
                    <a:pt x="3950" y="4969"/>
                    <a:pt x="2994" y="3887"/>
                    <a:pt x="2367" y="3182"/>
                  </a:cubicBezTo>
                  <a:cubicBezTo>
                    <a:pt x="1787" y="2539"/>
                    <a:pt x="1191" y="1897"/>
                    <a:pt x="643" y="1238"/>
                  </a:cubicBezTo>
                  <a:cubicBezTo>
                    <a:pt x="376" y="941"/>
                    <a:pt x="0" y="658"/>
                    <a:pt x="204" y="126"/>
                  </a:cubicBezTo>
                  <a:cubicBezTo>
                    <a:pt x="596" y="0"/>
                    <a:pt x="894" y="251"/>
                    <a:pt x="1176" y="439"/>
                  </a:cubicBezTo>
                  <a:cubicBezTo>
                    <a:pt x="1379" y="580"/>
                    <a:pt x="1536" y="752"/>
                    <a:pt x="1693" y="941"/>
                  </a:cubicBezTo>
                  <a:cubicBezTo>
                    <a:pt x="2665" y="2179"/>
                    <a:pt x="3527" y="3495"/>
                    <a:pt x="4279" y="4875"/>
                  </a:cubicBezTo>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4776;p52"/>
            <p:cNvSpPr/>
            <p:nvPr/>
          </p:nvSpPr>
          <p:spPr>
            <a:xfrm>
              <a:off x="6639898" y="3496839"/>
              <a:ext cx="340953" cy="314137"/>
            </a:xfrm>
            <a:custGeom>
              <a:avLst/>
              <a:gdLst/>
              <a:ahLst/>
              <a:cxnLst/>
              <a:rect l="l" t="t" r="r" b="b"/>
              <a:pathLst>
                <a:path w="5785" h="5330" extrusionOk="0">
                  <a:moveTo>
                    <a:pt x="1" y="5330"/>
                  </a:moveTo>
                  <a:cubicBezTo>
                    <a:pt x="847" y="4327"/>
                    <a:pt x="1913" y="3606"/>
                    <a:pt x="2963" y="2869"/>
                  </a:cubicBezTo>
                  <a:cubicBezTo>
                    <a:pt x="3731" y="2336"/>
                    <a:pt x="4468" y="1740"/>
                    <a:pt x="5220" y="1192"/>
                  </a:cubicBezTo>
                  <a:cubicBezTo>
                    <a:pt x="5471" y="988"/>
                    <a:pt x="5675" y="753"/>
                    <a:pt x="5722" y="424"/>
                  </a:cubicBezTo>
                  <a:cubicBezTo>
                    <a:pt x="5784" y="126"/>
                    <a:pt x="5690" y="1"/>
                    <a:pt x="5377" y="48"/>
                  </a:cubicBezTo>
                  <a:cubicBezTo>
                    <a:pt x="5032" y="110"/>
                    <a:pt x="4687" y="173"/>
                    <a:pt x="4358" y="298"/>
                  </a:cubicBezTo>
                  <a:cubicBezTo>
                    <a:pt x="3182" y="753"/>
                    <a:pt x="2211" y="1505"/>
                    <a:pt x="1443" y="2493"/>
                  </a:cubicBezTo>
                  <a:cubicBezTo>
                    <a:pt x="800" y="3355"/>
                    <a:pt x="298" y="4280"/>
                    <a:pt x="1" y="5330"/>
                  </a:cubicBezTo>
                  <a:close/>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4777;p52"/>
            <p:cNvSpPr/>
            <p:nvPr/>
          </p:nvSpPr>
          <p:spPr>
            <a:xfrm>
              <a:off x="6582494" y="1777550"/>
              <a:ext cx="196026" cy="339539"/>
            </a:xfrm>
            <a:custGeom>
              <a:avLst/>
              <a:gdLst/>
              <a:ahLst/>
              <a:cxnLst/>
              <a:rect l="l" t="t" r="r" b="b"/>
              <a:pathLst>
                <a:path w="3326" h="5761" extrusionOk="0">
                  <a:moveTo>
                    <a:pt x="1812" y="0"/>
                  </a:moveTo>
                  <a:cubicBezTo>
                    <a:pt x="1041" y="0"/>
                    <a:pt x="469" y="595"/>
                    <a:pt x="363" y="1335"/>
                  </a:cubicBezTo>
                  <a:cubicBezTo>
                    <a:pt x="238" y="2307"/>
                    <a:pt x="113" y="3294"/>
                    <a:pt x="50" y="4282"/>
                  </a:cubicBezTo>
                  <a:cubicBezTo>
                    <a:pt x="0" y="5247"/>
                    <a:pt x="768" y="5761"/>
                    <a:pt x="1519" y="5761"/>
                  </a:cubicBezTo>
                  <a:cubicBezTo>
                    <a:pt x="2195" y="5761"/>
                    <a:pt x="2858" y="5346"/>
                    <a:pt x="2903" y="4470"/>
                  </a:cubicBezTo>
                  <a:cubicBezTo>
                    <a:pt x="2965" y="3482"/>
                    <a:pt x="3091" y="2511"/>
                    <a:pt x="3216" y="1539"/>
                  </a:cubicBezTo>
                  <a:cubicBezTo>
                    <a:pt x="3326" y="755"/>
                    <a:pt x="2636" y="50"/>
                    <a:pt x="1899" y="3"/>
                  </a:cubicBezTo>
                  <a:cubicBezTo>
                    <a:pt x="1870" y="1"/>
                    <a:pt x="1841" y="0"/>
                    <a:pt x="18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778;p52"/>
            <p:cNvSpPr/>
            <p:nvPr/>
          </p:nvSpPr>
          <p:spPr>
            <a:xfrm>
              <a:off x="6582611" y="1944634"/>
              <a:ext cx="373310" cy="175221"/>
            </a:xfrm>
            <a:custGeom>
              <a:avLst/>
              <a:gdLst/>
              <a:ahLst/>
              <a:cxnLst/>
              <a:rect l="l" t="t" r="r" b="b"/>
              <a:pathLst>
                <a:path w="6334" h="2973" extrusionOk="0">
                  <a:moveTo>
                    <a:pt x="4670" y="0"/>
                  </a:moveTo>
                  <a:cubicBezTo>
                    <a:pt x="4624" y="0"/>
                    <a:pt x="4577" y="2"/>
                    <a:pt x="4531" y="5"/>
                  </a:cubicBezTo>
                  <a:cubicBezTo>
                    <a:pt x="3645" y="58"/>
                    <a:pt x="2938" y="122"/>
                    <a:pt x="2071" y="122"/>
                  </a:cubicBezTo>
                  <a:cubicBezTo>
                    <a:pt x="1910" y="122"/>
                    <a:pt x="1743" y="119"/>
                    <a:pt x="1568" y="114"/>
                  </a:cubicBezTo>
                  <a:cubicBezTo>
                    <a:pt x="1557" y="114"/>
                    <a:pt x="1546" y="114"/>
                    <a:pt x="1535" y="114"/>
                  </a:cubicBezTo>
                  <a:cubicBezTo>
                    <a:pt x="781" y="114"/>
                    <a:pt x="110" y="643"/>
                    <a:pt x="48" y="1447"/>
                  </a:cubicBezTo>
                  <a:cubicBezTo>
                    <a:pt x="1" y="2199"/>
                    <a:pt x="596" y="2951"/>
                    <a:pt x="1380" y="2967"/>
                  </a:cubicBezTo>
                  <a:cubicBezTo>
                    <a:pt x="1527" y="2971"/>
                    <a:pt x="1674" y="2973"/>
                    <a:pt x="1821" y="2973"/>
                  </a:cubicBezTo>
                  <a:cubicBezTo>
                    <a:pt x="2899" y="2973"/>
                    <a:pt x="3988" y="2879"/>
                    <a:pt x="5064" y="2810"/>
                  </a:cubicBezTo>
                  <a:cubicBezTo>
                    <a:pt x="5847" y="2763"/>
                    <a:pt x="6333" y="1839"/>
                    <a:pt x="6208" y="1133"/>
                  </a:cubicBezTo>
                  <a:cubicBezTo>
                    <a:pt x="6046" y="352"/>
                    <a:pt x="5398" y="0"/>
                    <a:pt x="46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779;p52"/>
            <p:cNvSpPr/>
            <p:nvPr/>
          </p:nvSpPr>
          <p:spPr>
            <a:xfrm>
              <a:off x="6397845" y="1876917"/>
              <a:ext cx="390284" cy="225082"/>
            </a:xfrm>
            <a:custGeom>
              <a:avLst/>
              <a:gdLst/>
              <a:ahLst/>
              <a:cxnLst/>
              <a:rect l="l" t="t" r="r" b="b"/>
              <a:pathLst>
                <a:path w="6622" h="3819" extrusionOk="0">
                  <a:moveTo>
                    <a:pt x="1546" y="0"/>
                  </a:moveTo>
                  <a:cubicBezTo>
                    <a:pt x="1109" y="0"/>
                    <a:pt x="693" y="188"/>
                    <a:pt x="408" y="605"/>
                  </a:cubicBezTo>
                  <a:cubicBezTo>
                    <a:pt x="1" y="1201"/>
                    <a:pt x="111" y="2220"/>
                    <a:pt x="785" y="2596"/>
                  </a:cubicBezTo>
                  <a:cubicBezTo>
                    <a:pt x="1929" y="3223"/>
                    <a:pt x="3261" y="3803"/>
                    <a:pt x="4578" y="3818"/>
                  </a:cubicBezTo>
                  <a:cubicBezTo>
                    <a:pt x="4588" y="3818"/>
                    <a:pt x="4598" y="3819"/>
                    <a:pt x="4608" y="3819"/>
                  </a:cubicBezTo>
                  <a:cubicBezTo>
                    <a:pt x="6430" y="3819"/>
                    <a:pt x="6621" y="997"/>
                    <a:pt x="4782" y="966"/>
                  </a:cubicBezTo>
                  <a:cubicBezTo>
                    <a:pt x="4296" y="950"/>
                    <a:pt x="4045" y="872"/>
                    <a:pt x="3559" y="715"/>
                  </a:cubicBezTo>
                  <a:cubicBezTo>
                    <a:pt x="3340" y="652"/>
                    <a:pt x="3120" y="558"/>
                    <a:pt x="2901" y="464"/>
                  </a:cubicBezTo>
                  <a:cubicBezTo>
                    <a:pt x="2791" y="417"/>
                    <a:pt x="2697" y="386"/>
                    <a:pt x="2587" y="339"/>
                  </a:cubicBezTo>
                  <a:cubicBezTo>
                    <a:pt x="2560" y="326"/>
                    <a:pt x="2536" y="315"/>
                    <a:pt x="2516" y="306"/>
                  </a:cubicBezTo>
                  <a:lnTo>
                    <a:pt x="2516" y="306"/>
                  </a:lnTo>
                  <a:cubicBezTo>
                    <a:pt x="2521" y="307"/>
                    <a:pt x="2525" y="308"/>
                    <a:pt x="2526" y="308"/>
                  </a:cubicBezTo>
                  <a:cubicBezTo>
                    <a:pt x="2534" y="308"/>
                    <a:pt x="2507" y="290"/>
                    <a:pt x="2399" y="229"/>
                  </a:cubicBezTo>
                  <a:cubicBezTo>
                    <a:pt x="2127" y="80"/>
                    <a:pt x="1832" y="0"/>
                    <a:pt x="15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780;p52"/>
            <p:cNvSpPr/>
            <p:nvPr/>
          </p:nvSpPr>
          <p:spPr>
            <a:xfrm>
              <a:off x="6442225" y="1942807"/>
              <a:ext cx="335001" cy="317319"/>
            </a:xfrm>
            <a:custGeom>
              <a:avLst/>
              <a:gdLst/>
              <a:ahLst/>
              <a:cxnLst/>
              <a:rect l="l" t="t" r="r" b="b"/>
              <a:pathLst>
                <a:path w="5684" h="5384" extrusionOk="0">
                  <a:moveTo>
                    <a:pt x="3693" y="1"/>
                  </a:moveTo>
                  <a:cubicBezTo>
                    <a:pt x="3291" y="1"/>
                    <a:pt x="2891" y="185"/>
                    <a:pt x="2602" y="631"/>
                  </a:cubicBezTo>
                  <a:cubicBezTo>
                    <a:pt x="2054" y="1446"/>
                    <a:pt x="1395" y="2152"/>
                    <a:pt x="706" y="2857"/>
                  </a:cubicBezTo>
                  <a:cubicBezTo>
                    <a:pt x="173" y="3421"/>
                    <a:pt x="0" y="4236"/>
                    <a:pt x="549" y="4879"/>
                  </a:cubicBezTo>
                  <a:cubicBezTo>
                    <a:pt x="818" y="5193"/>
                    <a:pt x="1262" y="5384"/>
                    <a:pt x="1692" y="5384"/>
                  </a:cubicBezTo>
                  <a:cubicBezTo>
                    <a:pt x="2013" y="5384"/>
                    <a:pt x="2327" y="5277"/>
                    <a:pt x="2555" y="5036"/>
                  </a:cubicBezTo>
                  <a:cubicBezTo>
                    <a:pt x="3417" y="4158"/>
                    <a:pt x="4295" y="3265"/>
                    <a:pt x="4969" y="2230"/>
                  </a:cubicBezTo>
                  <a:cubicBezTo>
                    <a:pt x="5684" y="1135"/>
                    <a:pt x="4687" y="1"/>
                    <a:pt x="36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781;p52"/>
            <p:cNvSpPr/>
            <p:nvPr/>
          </p:nvSpPr>
          <p:spPr>
            <a:xfrm>
              <a:off x="6568349" y="1961313"/>
              <a:ext cx="303528" cy="334824"/>
            </a:xfrm>
            <a:custGeom>
              <a:avLst/>
              <a:gdLst/>
              <a:ahLst/>
              <a:cxnLst/>
              <a:rect l="l" t="t" r="r" b="b"/>
              <a:pathLst>
                <a:path w="5150" h="5681" extrusionOk="0">
                  <a:moveTo>
                    <a:pt x="1885" y="0"/>
                  </a:moveTo>
                  <a:cubicBezTo>
                    <a:pt x="965" y="0"/>
                    <a:pt x="1" y="921"/>
                    <a:pt x="478" y="2041"/>
                  </a:cubicBezTo>
                  <a:cubicBezTo>
                    <a:pt x="948" y="3123"/>
                    <a:pt x="1324" y="4236"/>
                    <a:pt x="2092" y="5176"/>
                  </a:cubicBezTo>
                  <a:cubicBezTo>
                    <a:pt x="2389" y="5533"/>
                    <a:pt x="2750" y="5681"/>
                    <a:pt x="3105" y="5681"/>
                  </a:cubicBezTo>
                  <a:cubicBezTo>
                    <a:pt x="4154" y="5681"/>
                    <a:pt x="5150" y="4381"/>
                    <a:pt x="4271" y="3327"/>
                  </a:cubicBezTo>
                  <a:cubicBezTo>
                    <a:pt x="3691" y="2621"/>
                    <a:pt x="3425" y="1650"/>
                    <a:pt x="3064" y="819"/>
                  </a:cubicBezTo>
                  <a:cubicBezTo>
                    <a:pt x="2815" y="241"/>
                    <a:pt x="2356" y="0"/>
                    <a:pt x="18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782;p52"/>
            <p:cNvSpPr/>
            <p:nvPr/>
          </p:nvSpPr>
          <p:spPr>
            <a:xfrm>
              <a:off x="6485602" y="1788630"/>
              <a:ext cx="287674" cy="320561"/>
            </a:xfrm>
            <a:custGeom>
              <a:avLst/>
              <a:gdLst/>
              <a:ahLst/>
              <a:cxnLst/>
              <a:rect l="l" t="t" r="r" b="b"/>
              <a:pathLst>
                <a:path w="4881" h="5439" extrusionOk="0">
                  <a:moveTo>
                    <a:pt x="1591" y="1"/>
                  </a:moveTo>
                  <a:cubicBezTo>
                    <a:pt x="1335" y="1"/>
                    <a:pt x="1080" y="64"/>
                    <a:pt x="863" y="191"/>
                  </a:cubicBezTo>
                  <a:cubicBezTo>
                    <a:pt x="158" y="598"/>
                    <a:pt x="1" y="1445"/>
                    <a:pt x="362" y="2150"/>
                  </a:cubicBezTo>
                  <a:cubicBezTo>
                    <a:pt x="800" y="3028"/>
                    <a:pt x="1239" y="3906"/>
                    <a:pt x="1741" y="4752"/>
                  </a:cubicBezTo>
                  <a:cubicBezTo>
                    <a:pt x="2034" y="5237"/>
                    <a:pt x="2470" y="5438"/>
                    <a:pt x="2906" y="5438"/>
                  </a:cubicBezTo>
                  <a:cubicBezTo>
                    <a:pt x="3892" y="5438"/>
                    <a:pt x="4881" y="4408"/>
                    <a:pt x="4217" y="3310"/>
                  </a:cubicBezTo>
                  <a:cubicBezTo>
                    <a:pt x="3700" y="2464"/>
                    <a:pt x="3261" y="1586"/>
                    <a:pt x="2822" y="708"/>
                  </a:cubicBezTo>
                  <a:cubicBezTo>
                    <a:pt x="2594" y="241"/>
                    <a:pt x="2091" y="1"/>
                    <a:pt x="15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4783;p52"/>
            <p:cNvSpPr/>
            <p:nvPr/>
          </p:nvSpPr>
          <p:spPr>
            <a:xfrm>
              <a:off x="6565048" y="1826114"/>
              <a:ext cx="349264" cy="284727"/>
            </a:xfrm>
            <a:custGeom>
              <a:avLst/>
              <a:gdLst/>
              <a:ahLst/>
              <a:cxnLst/>
              <a:rect l="l" t="t" r="r" b="b"/>
              <a:pathLst>
                <a:path w="5926" h="4831" extrusionOk="0">
                  <a:moveTo>
                    <a:pt x="4371" y="0"/>
                  </a:moveTo>
                  <a:cubicBezTo>
                    <a:pt x="3997" y="0"/>
                    <a:pt x="3616" y="152"/>
                    <a:pt x="3293" y="401"/>
                  </a:cubicBezTo>
                  <a:cubicBezTo>
                    <a:pt x="2462" y="1060"/>
                    <a:pt x="1835" y="1561"/>
                    <a:pt x="910" y="2157"/>
                  </a:cubicBezTo>
                  <a:cubicBezTo>
                    <a:pt x="267" y="2580"/>
                    <a:pt x="1" y="3426"/>
                    <a:pt x="393" y="4116"/>
                  </a:cubicBezTo>
                  <a:cubicBezTo>
                    <a:pt x="659" y="4553"/>
                    <a:pt x="1165" y="4830"/>
                    <a:pt x="1668" y="4830"/>
                  </a:cubicBezTo>
                  <a:cubicBezTo>
                    <a:pt x="1905" y="4830"/>
                    <a:pt x="2141" y="4769"/>
                    <a:pt x="2352" y="4633"/>
                  </a:cubicBezTo>
                  <a:cubicBezTo>
                    <a:pt x="3387" y="3959"/>
                    <a:pt x="4343" y="3176"/>
                    <a:pt x="5315" y="2423"/>
                  </a:cubicBezTo>
                  <a:cubicBezTo>
                    <a:pt x="5926" y="1953"/>
                    <a:pt x="5816" y="903"/>
                    <a:pt x="5315" y="401"/>
                  </a:cubicBezTo>
                  <a:cubicBezTo>
                    <a:pt x="5034" y="121"/>
                    <a:pt x="4705" y="0"/>
                    <a:pt x="43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784;p52"/>
            <p:cNvSpPr/>
            <p:nvPr/>
          </p:nvSpPr>
          <p:spPr>
            <a:xfrm>
              <a:off x="6387708" y="1922356"/>
              <a:ext cx="385098" cy="226143"/>
            </a:xfrm>
            <a:custGeom>
              <a:avLst/>
              <a:gdLst/>
              <a:ahLst/>
              <a:cxnLst/>
              <a:rect l="l" t="t" r="r" b="b"/>
              <a:pathLst>
                <a:path w="6534" h="3837" extrusionOk="0">
                  <a:moveTo>
                    <a:pt x="4555" y="1"/>
                  </a:moveTo>
                  <a:cubicBezTo>
                    <a:pt x="4318" y="1"/>
                    <a:pt x="4065" y="73"/>
                    <a:pt x="3809" y="242"/>
                  </a:cubicBezTo>
                  <a:cubicBezTo>
                    <a:pt x="3402" y="508"/>
                    <a:pt x="3151" y="586"/>
                    <a:pt x="2665" y="727"/>
                  </a:cubicBezTo>
                  <a:cubicBezTo>
                    <a:pt x="2446" y="790"/>
                    <a:pt x="2211" y="837"/>
                    <a:pt x="1975" y="884"/>
                  </a:cubicBezTo>
                  <a:cubicBezTo>
                    <a:pt x="1866" y="916"/>
                    <a:pt x="1756" y="931"/>
                    <a:pt x="1646" y="947"/>
                  </a:cubicBezTo>
                  <a:cubicBezTo>
                    <a:pt x="1600" y="956"/>
                    <a:pt x="1565" y="962"/>
                    <a:pt x="1538" y="968"/>
                  </a:cubicBezTo>
                  <a:lnTo>
                    <a:pt x="1538" y="968"/>
                  </a:lnTo>
                  <a:cubicBezTo>
                    <a:pt x="1514" y="970"/>
                    <a:pt x="1478" y="973"/>
                    <a:pt x="1427" y="978"/>
                  </a:cubicBezTo>
                  <a:cubicBezTo>
                    <a:pt x="659" y="1041"/>
                    <a:pt x="1" y="1574"/>
                    <a:pt x="1" y="2405"/>
                  </a:cubicBezTo>
                  <a:cubicBezTo>
                    <a:pt x="1" y="3092"/>
                    <a:pt x="585" y="3836"/>
                    <a:pt x="1318" y="3836"/>
                  </a:cubicBezTo>
                  <a:cubicBezTo>
                    <a:pt x="1354" y="3836"/>
                    <a:pt x="1390" y="3835"/>
                    <a:pt x="1427" y="3831"/>
                  </a:cubicBezTo>
                  <a:cubicBezTo>
                    <a:pt x="2728" y="3721"/>
                    <a:pt x="4154" y="3439"/>
                    <a:pt x="5251" y="2718"/>
                  </a:cubicBezTo>
                  <a:cubicBezTo>
                    <a:pt x="6534" y="1867"/>
                    <a:pt x="5751" y="1"/>
                    <a:pt x="45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785;p52"/>
            <p:cNvSpPr/>
            <p:nvPr/>
          </p:nvSpPr>
          <p:spPr>
            <a:xfrm>
              <a:off x="6542888" y="1940509"/>
              <a:ext cx="195908" cy="359106"/>
            </a:xfrm>
            <a:custGeom>
              <a:avLst/>
              <a:gdLst/>
              <a:ahLst/>
              <a:cxnLst/>
              <a:rect l="l" t="t" r="r" b="b"/>
              <a:pathLst>
                <a:path w="3324" h="6093" extrusionOk="0">
                  <a:moveTo>
                    <a:pt x="1843" y="0"/>
                  </a:moveTo>
                  <a:cubicBezTo>
                    <a:pt x="1129" y="0"/>
                    <a:pt x="424" y="459"/>
                    <a:pt x="440" y="1376"/>
                  </a:cubicBezTo>
                  <a:cubicBezTo>
                    <a:pt x="455" y="2363"/>
                    <a:pt x="299" y="3319"/>
                    <a:pt x="126" y="4291"/>
                  </a:cubicBezTo>
                  <a:cubicBezTo>
                    <a:pt x="1" y="5059"/>
                    <a:pt x="330" y="5827"/>
                    <a:pt x="1129" y="6047"/>
                  </a:cubicBezTo>
                  <a:cubicBezTo>
                    <a:pt x="1242" y="6077"/>
                    <a:pt x="1361" y="6092"/>
                    <a:pt x="1481" y="6092"/>
                  </a:cubicBezTo>
                  <a:cubicBezTo>
                    <a:pt x="2104" y="6092"/>
                    <a:pt x="2780" y="5700"/>
                    <a:pt x="2885" y="5043"/>
                  </a:cubicBezTo>
                  <a:cubicBezTo>
                    <a:pt x="3104" y="3837"/>
                    <a:pt x="3324" y="2614"/>
                    <a:pt x="3292" y="1376"/>
                  </a:cubicBezTo>
                  <a:cubicBezTo>
                    <a:pt x="3277" y="459"/>
                    <a:pt x="2556" y="0"/>
                    <a:pt x="1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4786;p52"/>
            <p:cNvSpPr/>
            <p:nvPr/>
          </p:nvSpPr>
          <p:spPr>
            <a:xfrm>
              <a:off x="6550255" y="1946226"/>
              <a:ext cx="399537" cy="262095"/>
            </a:xfrm>
            <a:custGeom>
              <a:avLst/>
              <a:gdLst/>
              <a:ahLst/>
              <a:cxnLst/>
              <a:rect l="l" t="t" r="r" b="b"/>
              <a:pathLst>
                <a:path w="6779" h="4447" extrusionOk="0">
                  <a:moveTo>
                    <a:pt x="2015" y="0"/>
                  </a:moveTo>
                  <a:cubicBezTo>
                    <a:pt x="806" y="0"/>
                    <a:pt x="0" y="1877"/>
                    <a:pt x="1302" y="2705"/>
                  </a:cubicBezTo>
                  <a:cubicBezTo>
                    <a:pt x="2305" y="3332"/>
                    <a:pt x="3246" y="4037"/>
                    <a:pt x="4406" y="4382"/>
                  </a:cubicBezTo>
                  <a:cubicBezTo>
                    <a:pt x="4556" y="4426"/>
                    <a:pt x="4700" y="4446"/>
                    <a:pt x="4835" y="4446"/>
                  </a:cubicBezTo>
                  <a:cubicBezTo>
                    <a:pt x="6287" y="4446"/>
                    <a:pt x="6779" y="2097"/>
                    <a:pt x="5158" y="1623"/>
                  </a:cubicBezTo>
                  <a:cubicBezTo>
                    <a:pt x="4280" y="1373"/>
                    <a:pt x="3528" y="730"/>
                    <a:pt x="2744" y="228"/>
                  </a:cubicBezTo>
                  <a:cubicBezTo>
                    <a:pt x="2494" y="69"/>
                    <a:pt x="2247"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787;p52"/>
            <p:cNvSpPr/>
            <p:nvPr/>
          </p:nvSpPr>
          <p:spPr>
            <a:xfrm>
              <a:off x="6560451" y="1960606"/>
              <a:ext cx="202391" cy="143218"/>
            </a:xfrm>
            <a:custGeom>
              <a:avLst/>
              <a:gdLst/>
              <a:ahLst/>
              <a:cxnLst/>
              <a:rect l="l" t="t" r="r" b="b"/>
              <a:pathLst>
                <a:path w="3434" h="2430" extrusionOk="0">
                  <a:moveTo>
                    <a:pt x="1709" y="0"/>
                  </a:moveTo>
                  <a:cubicBezTo>
                    <a:pt x="1" y="0"/>
                    <a:pt x="1" y="2430"/>
                    <a:pt x="1709" y="2430"/>
                  </a:cubicBezTo>
                  <a:cubicBezTo>
                    <a:pt x="3433" y="2430"/>
                    <a:pt x="3433" y="0"/>
                    <a:pt x="17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4788;p52"/>
            <p:cNvSpPr/>
            <p:nvPr/>
          </p:nvSpPr>
          <p:spPr>
            <a:xfrm>
              <a:off x="7021394" y="2562581"/>
              <a:ext cx="294805" cy="318675"/>
            </a:xfrm>
            <a:custGeom>
              <a:avLst/>
              <a:gdLst/>
              <a:ahLst/>
              <a:cxnLst/>
              <a:rect l="l" t="t" r="r" b="b"/>
              <a:pathLst>
                <a:path w="5002" h="5407" extrusionOk="0">
                  <a:moveTo>
                    <a:pt x="3352" y="1"/>
                  </a:moveTo>
                  <a:cubicBezTo>
                    <a:pt x="2839" y="1"/>
                    <a:pt x="2353" y="294"/>
                    <a:pt x="2054" y="758"/>
                  </a:cubicBezTo>
                  <a:cubicBezTo>
                    <a:pt x="1537" y="1589"/>
                    <a:pt x="1020" y="2435"/>
                    <a:pt x="565" y="3313"/>
                  </a:cubicBezTo>
                  <a:cubicBezTo>
                    <a:pt x="1" y="4421"/>
                    <a:pt x="986" y="5406"/>
                    <a:pt x="1941" y="5406"/>
                  </a:cubicBezTo>
                  <a:cubicBezTo>
                    <a:pt x="2391" y="5406"/>
                    <a:pt x="2834" y="5188"/>
                    <a:pt x="3105" y="4661"/>
                  </a:cubicBezTo>
                  <a:cubicBezTo>
                    <a:pt x="3543" y="3783"/>
                    <a:pt x="4061" y="2937"/>
                    <a:pt x="4578" y="2106"/>
                  </a:cubicBezTo>
                  <a:cubicBezTo>
                    <a:pt x="5001" y="1432"/>
                    <a:pt x="4641" y="507"/>
                    <a:pt x="3998" y="163"/>
                  </a:cubicBezTo>
                  <a:cubicBezTo>
                    <a:pt x="3786" y="52"/>
                    <a:pt x="3567" y="1"/>
                    <a:pt x="33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4789;p52"/>
            <p:cNvSpPr/>
            <p:nvPr/>
          </p:nvSpPr>
          <p:spPr>
            <a:xfrm>
              <a:off x="7034360" y="2713871"/>
              <a:ext cx="370481" cy="241938"/>
            </a:xfrm>
            <a:custGeom>
              <a:avLst/>
              <a:gdLst/>
              <a:ahLst/>
              <a:cxnLst/>
              <a:rect l="l" t="t" r="r" b="b"/>
              <a:pathLst>
                <a:path w="6286" h="4105" extrusionOk="0">
                  <a:moveTo>
                    <a:pt x="1620" y="1"/>
                  </a:moveTo>
                  <a:cubicBezTo>
                    <a:pt x="1109" y="1"/>
                    <a:pt x="618" y="256"/>
                    <a:pt x="345" y="746"/>
                  </a:cubicBezTo>
                  <a:cubicBezTo>
                    <a:pt x="1" y="1404"/>
                    <a:pt x="236" y="2345"/>
                    <a:pt x="941" y="2674"/>
                  </a:cubicBezTo>
                  <a:cubicBezTo>
                    <a:pt x="2054" y="3207"/>
                    <a:pt x="3214" y="3614"/>
                    <a:pt x="4374" y="4038"/>
                  </a:cubicBezTo>
                  <a:cubicBezTo>
                    <a:pt x="4491" y="4084"/>
                    <a:pt x="4612" y="4105"/>
                    <a:pt x="4732" y="4105"/>
                  </a:cubicBezTo>
                  <a:cubicBezTo>
                    <a:pt x="5348" y="4105"/>
                    <a:pt x="5954" y="3552"/>
                    <a:pt x="6098" y="2987"/>
                  </a:cubicBezTo>
                  <a:cubicBezTo>
                    <a:pt x="6286" y="2157"/>
                    <a:pt x="5753" y="1530"/>
                    <a:pt x="5032" y="1263"/>
                  </a:cubicBezTo>
                  <a:cubicBezTo>
                    <a:pt x="4045" y="887"/>
                    <a:pt x="3276" y="621"/>
                    <a:pt x="2289" y="150"/>
                  </a:cubicBezTo>
                  <a:cubicBezTo>
                    <a:pt x="2074" y="50"/>
                    <a:pt x="1845" y="1"/>
                    <a:pt x="16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790;p52"/>
            <p:cNvSpPr/>
            <p:nvPr/>
          </p:nvSpPr>
          <p:spPr>
            <a:xfrm>
              <a:off x="6898575" y="2624476"/>
              <a:ext cx="367652" cy="241922"/>
            </a:xfrm>
            <a:custGeom>
              <a:avLst/>
              <a:gdLst/>
              <a:ahLst/>
              <a:cxnLst/>
              <a:rect l="l" t="t" r="r" b="b"/>
              <a:pathLst>
                <a:path w="6238" h="5002" extrusionOk="0">
                  <a:moveTo>
                    <a:pt x="1653" y="1"/>
                  </a:moveTo>
                  <a:cubicBezTo>
                    <a:pt x="1413" y="1"/>
                    <a:pt x="1166" y="67"/>
                    <a:pt x="925" y="213"/>
                  </a:cubicBezTo>
                  <a:cubicBezTo>
                    <a:pt x="314" y="589"/>
                    <a:pt x="0" y="1561"/>
                    <a:pt x="471" y="2188"/>
                  </a:cubicBezTo>
                  <a:cubicBezTo>
                    <a:pt x="1254" y="3223"/>
                    <a:pt x="2242" y="4289"/>
                    <a:pt x="3433" y="4853"/>
                  </a:cubicBezTo>
                  <a:cubicBezTo>
                    <a:pt x="3652" y="4956"/>
                    <a:pt x="3866" y="5002"/>
                    <a:pt x="4068" y="5002"/>
                  </a:cubicBezTo>
                  <a:cubicBezTo>
                    <a:pt x="5401" y="5002"/>
                    <a:pt x="6237" y="3010"/>
                    <a:pt x="4781" y="2329"/>
                  </a:cubicBezTo>
                  <a:cubicBezTo>
                    <a:pt x="4327" y="2126"/>
                    <a:pt x="4138" y="1937"/>
                    <a:pt x="3762" y="1608"/>
                  </a:cubicBezTo>
                  <a:cubicBezTo>
                    <a:pt x="3590" y="1452"/>
                    <a:pt x="3417" y="1279"/>
                    <a:pt x="3261" y="1107"/>
                  </a:cubicBezTo>
                  <a:cubicBezTo>
                    <a:pt x="3182" y="1028"/>
                    <a:pt x="3104" y="934"/>
                    <a:pt x="3041" y="856"/>
                  </a:cubicBezTo>
                  <a:cubicBezTo>
                    <a:pt x="3010" y="821"/>
                    <a:pt x="2985" y="795"/>
                    <a:pt x="2966" y="775"/>
                  </a:cubicBezTo>
                  <a:lnTo>
                    <a:pt x="2966" y="775"/>
                  </a:lnTo>
                  <a:cubicBezTo>
                    <a:pt x="2952" y="755"/>
                    <a:pt x="2931" y="725"/>
                    <a:pt x="2900" y="684"/>
                  </a:cubicBezTo>
                  <a:cubicBezTo>
                    <a:pt x="2587" y="266"/>
                    <a:pt x="2134" y="1"/>
                    <a:pt x="16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4791;p52"/>
            <p:cNvSpPr/>
            <p:nvPr/>
          </p:nvSpPr>
          <p:spPr>
            <a:xfrm>
              <a:off x="6857904" y="2702260"/>
              <a:ext cx="391463" cy="255258"/>
            </a:xfrm>
            <a:custGeom>
              <a:avLst/>
              <a:gdLst/>
              <a:ahLst/>
              <a:cxnLst/>
              <a:rect l="l" t="t" r="r" b="b"/>
              <a:pathLst>
                <a:path w="6642" h="4331" extrusionOk="0">
                  <a:moveTo>
                    <a:pt x="4591" y="1"/>
                  </a:moveTo>
                  <a:cubicBezTo>
                    <a:pt x="4351" y="1"/>
                    <a:pt x="4097" y="72"/>
                    <a:pt x="3841" y="238"/>
                  </a:cubicBezTo>
                  <a:cubicBezTo>
                    <a:pt x="3010" y="771"/>
                    <a:pt x="2117" y="1147"/>
                    <a:pt x="1208" y="1507"/>
                  </a:cubicBezTo>
                  <a:cubicBezTo>
                    <a:pt x="487" y="1789"/>
                    <a:pt x="1" y="2479"/>
                    <a:pt x="236" y="3279"/>
                  </a:cubicBezTo>
                  <a:cubicBezTo>
                    <a:pt x="402" y="3841"/>
                    <a:pt x="996" y="4330"/>
                    <a:pt x="1600" y="4330"/>
                  </a:cubicBezTo>
                  <a:cubicBezTo>
                    <a:pt x="1737" y="4330"/>
                    <a:pt x="1874" y="4305"/>
                    <a:pt x="2007" y="4250"/>
                  </a:cubicBezTo>
                  <a:cubicBezTo>
                    <a:pt x="3151" y="3796"/>
                    <a:pt x="4311" y="3341"/>
                    <a:pt x="5346" y="2667"/>
                  </a:cubicBezTo>
                  <a:cubicBezTo>
                    <a:pt x="6642" y="1842"/>
                    <a:pt x="5806" y="1"/>
                    <a:pt x="45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792;p52"/>
            <p:cNvSpPr/>
            <p:nvPr/>
          </p:nvSpPr>
          <p:spPr>
            <a:xfrm>
              <a:off x="7037130" y="2726247"/>
              <a:ext cx="198148" cy="349794"/>
            </a:xfrm>
            <a:custGeom>
              <a:avLst/>
              <a:gdLst/>
              <a:ahLst/>
              <a:cxnLst/>
              <a:rect l="l" t="t" r="r" b="b"/>
              <a:pathLst>
                <a:path w="3362" h="5935" extrusionOk="0">
                  <a:moveTo>
                    <a:pt x="1611" y="1"/>
                  </a:moveTo>
                  <a:cubicBezTo>
                    <a:pt x="883" y="1"/>
                    <a:pt x="134" y="479"/>
                    <a:pt x="126" y="1414"/>
                  </a:cubicBezTo>
                  <a:cubicBezTo>
                    <a:pt x="110" y="2605"/>
                    <a:pt x="1" y="3781"/>
                    <a:pt x="314" y="4941"/>
                  </a:cubicBezTo>
                  <a:cubicBezTo>
                    <a:pt x="511" y="5636"/>
                    <a:pt x="1053" y="5935"/>
                    <a:pt x="1608" y="5935"/>
                  </a:cubicBezTo>
                  <a:cubicBezTo>
                    <a:pt x="2469" y="5935"/>
                    <a:pt x="3362" y="5217"/>
                    <a:pt x="3057" y="4141"/>
                  </a:cubicBezTo>
                  <a:cubicBezTo>
                    <a:pt x="2822" y="3263"/>
                    <a:pt x="2963" y="2260"/>
                    <a:pt x="2979" y="1351"/>
                  </a:cubicBezTo>
                  <a:cubicBezTo>
                    <a:pt x="2994" y="444"/>
                    <a:pt x="2312" y="1"/>
                    <a:pt x="16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793;p52"/>
            <p:cNvSpPr/>
            <p:nvPr/>
          </p:nvSpPr>
          <p:spPr>
            <a:xfrm>
              <a:off x="7027877" y="2527337"/>
              <a:ext cx="189071" cy="339893"/>
            </a:xfrm>
            <a:custGeom>
              <a:avLst/>
              <a:gdLst/>
              <a:ahLst/>
              <a:cxnLst/>
              <a:rect l="l" t="t" r="r" b="b"/>
              <a:pathLst>
                <a:path w="3208" h="5767" extrusionOk="0">
                  <a:moveTo>
                    <a:pt x="1440" y="1"/>
                  </a:moveTo>
                  <a:cubicBezTo>
                    <a:pt x="1394" y="1"/>
                    <a:pt x="1348" y="3"/>
                    <a:pt x="1302" y="8"/>
                  </a:cubicBezTo>
                  <a:cubicBezTo>
                    <a:pt x="487" y="102"/>
                    <a:pt x="1" y="808"/>
                    <a:pt x="32" y="1591"/>
                  </a:cubicBezTo>
                  <a:cubicBezTo>
                    <a:pt x="64" y="2579"/>
                    <a:pt x="111" y="3566"/>
                    <a:pt x="236" y="4538"/>
                  </a:cubicBezTo>
                  <a:cubicBezTo>
                    <a:pt x="344" y="5377"/>
                    <a:pt x="996" y="5767"/>
                    <a:pt x="1651" y="5767"/>
                  </a:cubicBezTo>
                  <a:cubicBezTo>
                    <a:pt x="2427" y="5767"/>
                    <a:pt x="3208" y="5219"/>
                    <a:pt x="3089" y="4225"/>
                  </a:cubicBezTo>
                  <a:cubicBezTo>
                    <a:pt x="2963" y="3253"/>
                    <a:pt x="2916" y="2265"/>
                    <a:pt x="2869" y="1278"/>
                  </a:cubicBezTo>
                  <a:cubicBezTo>
                    <a:pt x="2840" y="543"/>
                    <a:pt x="2135" y="1"/>
                    <a:pt x="14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794;p52"/>
            <p:cNvSpPr/>
            <p:nvPr/>
          </p:nvSpPr>
          <p:spPr>
            <a:xfrm>
              <a:off x="7037130" y="2661182"/>
              <a:ext cx="373251" cy="209228"/>
            </a:xfrm>
            <a:custGeom>
              <a:avLst/>
              <a:gdLst/>
              <a:ahLst/>
              <a:cxnLst/>
              <a:rect l="l" t="t" r="r" b="b"/>
              <a:pathLst>
                <a:path w="6333" h="3550" extrusionOk="0">
                  <a:moveTo>
                    <a:pt x="4727" y="0"/>
                  </a:moveTo>
                  <a:cubicBezTo>
                    <a:pt x="4565" y="0"/>
                    <a:pt x="4398" y="20"/>
                    <a:pt x="4233" y="57"/>
                  </a:cubicBezTo>
                  <a:cubicBezTo>
                    <a:pt x="3214" y="308"/>
                    <a:pt x="2430" y="527"/>
                    <a:pt x="1349" y="684"/>
                  </a:cubicBezTo>
                  <a:cubicBezTo>
                    <a:pt x="581" y="809"/>
                    <a:pt x="1" y="1468"/>
                    <a:pt x="79" y="2267"/>
                  </a:cubicBezTo>
                  <a:cubicBezTo>
                    <a:pt x="151" y="2962"/>
                    <a:pt x="785" y="3549"/>
                    <a:pt x="1486" y="3549"/>
                  </a:cubicBezTo>
                  <a:cubicBezTo>
                    <a:pt x="1544" y="3549"/>
                    <a:pt x="1603" y="3545"/>
                    <a:pt x="1662" y="3537"/>
                  </a:cubicBezTo>
                  <a:cubicBezTo>
                    <a:pt x="2869" y="3349"/>
                    <a:pt x="4060" y="3019"/>
                    <a:pt x="5251" y="2737"/>
                  </a:cubicBezTo>
                  <a:cubicBezTo>
                    <a:pt x="6020" y="2549"/>
                    <a:pt x="6333" y="1546"/>
                    <a:pt x="6082" y="888"/>
                  </a:cubicBezTo>
                  <a:cubicBezTo>
                    <a:pt x="5849" y="261"/>
                    <a:pt x="5316" y="0"/>
                    <a:pt x="47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795;p52"/>
            <p:cNvSpPr/>
            <p:nvPr/>
          </p:nvSpPr>
          <p:spPr>
            <a:xfrm>
              <a:off x="6843111" y="2660357"/>
              <a:ext cx="394763" cy="194965"/>
            </a:xfrm>
            <a:custGeom>
              <a:avLst/>
              <a:gdLst/>
              <a:ahLst/>
              <a:cxnLst/>
              <a:rect l="l" t="t" r="r" b="b"/>
              <a:pathLst>
                <a:path w="6698" h="3308" extrusionOk="0">
                  <a:moveTo>
                    <a:pt x="1583" y="1"/>
                  </a:moveTo>
                  <a:cubicBezTo>
                    <a:pt x="1042" y="1"/>
                    <a:pt x="540" y="261"/>
                    <a:pt x="299" y="823"/>
                  </a:cubicBezTo>
                  <a:cubicBezTo>
                    <a:pt x="1" y="1482"/>
                    <a:pt x="267" y="2453"/>
                    <a:pt x="1020" y="2704"/>
                  </a:cubicBezTo>
                  <a:cubicBezTo>
                    <a:pt x="1973" y="3034"/>
                    <a:pt x="3051" y="3307"/>
                    <a:pt x="4096" y="3307"/>
                  </a:cubicBezTo>
                  <a:cubicBezTo>
                    <a:pt x="4391" y="3307"/>
                    <a:pt x="4683" y="3285"/>
                    <a:pt x="4970" y="3237"/>
                  </a:cubicBezTo>
                  <a:cubicBezTo>
                    <a:pt x="6698" y="2969"/>
                    <a:pt x="6514" y="378"/>
                    <a:pt x="4917" y="378"/>
                  </a:cubicBezTo>
                  <a:cubicBezTo>
                    <a:pt x="4834" y="378"/>
                    <a:pt x="4747" y="385"/>
                    <a:pt x="4656" y="400"/>
                  </a:cubicBezTo>
                  <a:cubicBezTo>
                    <a:pt x="4460" y="432"/>
                    <a:pt x="4302" y="446"/>
                    <a:pt x="4151" y="446"/>
                  </a:cubicBezTo>
                  <a:cubicBezTo>
                    <a:pt x="3927" y="446"/>
                    <a:pt x="3717" y="416"/>
                    <a:pt x="3418" y="369"/>
                  </a:cubicBezTo>
                  <a:cubicBezTo>
                    <a:pt x="3183" y="337"/>
                    <a:pt x="2948" y="290"/>
                    <a:pt x="2713" y="243"/>
                  </a:cubicBezTo>
                  <a:cubicBezTo>
                    <a:pt x="2603" y="212"/>
                    <a:pt x="2493" y="196"/>
                    <a:pt x="2383" y="165"/>
                  </a:cubicBezTo>
                  <a:cubicBezTo>
                    <a:pt x="2349" y="156"/>
                    <a:pt x="2321" y="149"/>
                    <a:pt x="2297" y="143"/>
                  </a:cubicBezTo>
                  <a:lnTo>
                    <a:pt x="2297" y="143"/>
                  </a:lnTo>
                  <a:cubicBezTo>
                    <a:pt x="2276" y="135"/>
                    <a:pt x="2239" y="122"/>
                    <a:pt x="2180" y="102"/>
                  </a:cubicBezTo>
                  <a:cubicBezTo>
                    <a:pt x="1983" y="35"/>
                    <a:pt x="1780" y="1"/>
                    <a:pt x="15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4796;p52"/>
            <p:cNvSpPr/>
            <p:nvPr/>
          </p:nvSpPr>
          <p:spPr>
            <a:xfrm>
              <a:off x="6929983" y="2695129"/>
              <a:ext cx="294864" cy="335590"/>
            </a:xfrm>
            <a:custGeom>
              <a:avLst/>
              <a:gdLst/>
              <a:ahLst/>
              <a:cxnLst/>
              <a:rect l="l" t="t" r="r" b="b"/>
              <a:pathLst>
                <a:path w="5003" h="5694" extrusionOk="0">
                  <a:moveTo>
                    <a:pt x="3122" y="0"/>
                  </a:moveTo>
                  <a:cubicBezTo>
                    <a:pt x="2636" y="0"/>
                    <a:pt x="2161" y="245"/>
                    <a:pt x="1913" y="829"/>
                  </a:cubicBezTo>
                  <a:cubicBezTo>
                    <a:pt x="1536" y="1738"/>
                    <a:pt x="988" y="2553"/>
                    <a:pt x="455" y="3353"/>
                  </a:cubicBezTo>
                  <a:cubicBezTo>
                    <a:pt x="16" y="4011"/>
                    <a:pt x="0" y="4842"/>
                    <a:pt x="643" y="5375"/>
                  </a:cubicBezTo>
                  <a:cubicBezTo>
                    <a:pt x="892" y="5581"/>
                    <a:pt x="1241" y="5693"/>
                    <a:pt x="1588" y="5693"/>
                  </a:cubicBezTo>
                  <a:cubicBezTo>
                    <a:pt x="2005" y="5693"/>
                    <a:pt x="2418" y="5530"/>
                    <a:pt x="2649" y="5171"/>
                  </a:cubicBezTo>
                  <a:cubicBezTo>
                    <a:pt x="3339" y="4152"/>
                    <a:pt x="4044" y="3133"/>
                    <a:pt x="4530" y="1989"/>
                  </a:cubicBezTo>
                  <a:cubicBezTo>
                    <a:pt x="5002" y="880"/>
                    <a:pt x="4043" y="0"/>
                    <a:pt x="3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4797;p52"/>
            <p:cNvSpPr/>
            <p:nvPr/>
          </p:nvSpPr>
          <p:spPr>
            <a:xfrm>
              <a:off x="7019567" y="2709804"/>
              <a:ext cx="341955" cy="319500"/>
            </a:xfrm>
            <a:custGeom>
              <a:avLst/>
              <a:gdLst/>
              <a:ahLst/>
              <a:cxnLst/>
              <a:rect l="l" t="t" r="r" b="b"/>
              <a:pathLst>
                <a:path w="5802" h="5421" extrusionOk="0">
                  <a:moveTo>
                    <a:pt x="1985" y="0"/>
                  </a:moveTo>
                  <a:cubicBezTo>
                    <a:pt x="988" y="0"/>
                    <a:pt x="1" y="1169"/>
                    <a:pt x="722" y="2273"/>
                  </a:cubicBezTo>
                  <a:cubicBezTo>
                    <a:pt x="1380" y="3260"/>
                    <a:pt x="1944" y="4295"/>
                    <a:pt x="2869" y="5078"/>
                  </a:cubicBezTo>
                  <a:cubicBezTo>
                    <a:pt x="3153" y="5319"/>
                    <a:pt x="3454" y="5420"/>
                    <a:pt x="3740" y="5420"/>
                  </a:cubicBezTo>
                  <a:cubicBezTo>
                    <a:pt x="4876" y="5420"/>
                    <a:pt x="5801" y="3820"/>
                    <a:pt x="4687" y="2868"/>
                  </a:cubicBezTo>
                  <a:cubicBezTo>
                    <a:pt x="3982" y="2273"/>
                    <a:pt x="3559" y="1379"/>
                    <a:pt x="3057" y="611"/>
                  </a:cubicBezTo>
                  <a:cubicBezTo>
                    <a:pt x="2766" y="179"/>
                    <a:pt x="2375" y="0"/>
                    <a:pt x="19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4798;p52"/>
            <p:cNvSpPr/>
            <p:nvPr/>
          </p:nvSpPr>
          <p:spPr>
            <a:xfrm>
              <a:off x="7014263" y="2718350"/>
              <a:ext cx="218422" cy="146401"/>
            </a:xfrm>
            <a:custGeom>
              <a:avLst/>
              <a:gdLst/>
              <a:ahLst/>
              <a:cxnLst/>
              <a:rect l="l" t="t" r="r" b="b"/>
              <a:pathLst>
                <a:path w="3706" h="2484" extrusionOk="0">
                  <a:moveTo>
                    <a:pt x="1754" y="1"/>
                  </a:moveTo>
                  <a:cubicBezTo>
                    <a:pt x="561" y="1"/>
                    <a:pt x="1" y="1750"/>
                    <a:pt x="1345" y="2347"/>
                  </a:cubicBezTo>
                  <a:cubicBezTo>
                    <a:pt x="1555" y="2442"/>
                    <a:pt x="1755" y="2484"/>
                    <a:pt x="1940" y="2484"/>
                  </a:cubicBezTo>
                  <a:cubicBezTo>
                    <a:pt x="3135" y="2484"/>
                    <a:pt x="3705" y="734"/>
                    <a:pt x="2348" y="137"/>
                  </a:cubicBezTo>
                  <a:cubicBezTo>
                    <a:pt x="2138" y="43"/>
                    <a:pt x="1938" y="1"/>
                    <a:pt x="17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4799;p52"/>
            <p:cNvSpPr/>
            <p:nvPr/>
          </p:nvSpPr>
          <p:spPr>
            <a:xfrm>
              <a:off x="5972795" y="2168298"/>
              <a:ext cx="176636" cy="304943"/>
            </a:xfrm>
            <a:custGeom>
              <a:avLst/>
              <a:gdLst/>
              <a:ahLst/>
              <a:cxnLst/>
              <a:rect l="l" t="t" r="r" b="b"/>
              <a:pathLst>
                <a:path w="2997" h="5174" extrusionOk="0">
                  <a:moveTo>
                    <a:pt x="1624" y="0"/>
                  </a:moveTo>
                  <a:cubicBezTo>
                    <a:pt x="931" y="0"/>
                    <a:pt x="422" y="532"/>
                    <a:pt x="332" y="1194"/>
                  </a:cubicBezTo>
                  <a:cubicBezTo>
                    <a:pt x="207" y="2072"/>
                    <a:pt x="97" y="2950"/>
                    <a:pt x="50" y="3843"/>
                  </a:cubicBezTo>
                  <a:cubicBezTo>
                    <a:pt x="0" y="4711"/>
                    <a:pt x="691" y="5173"/>
                    <a:pt x="1369" y="5173"/>
                  </a:cubicBezTo>
                  <a:cubicBezTo>
                    <a:pt x="1978" y="5173"/>
                    <a:pt x="2576" y="4801"/>
                    <a:pt x="2620" y="4015"/>
                  </a:cubicBezTo>
                  <a:cubicBezTo>
                    <a:pt x="2667" y="3138"/>
                    <a:pt x="2777" y="2244"/>
                    <a:pt x="2902" y="1367"/>
                  </a:cubicBezTo>
                  <a:cubicBezTo>
                    <a:pt x="2997" y="677"/>
                    <a:pt x="2370" y="50"/>
                    <a:pt x="1711" y="3"/>
                  </a:cubicBezTo>
                  <a:cubicBezTo>
                    <a:pt x="1682" y="1"/>
                    <a:pt x="1652" y="0"/>
                    <a:pt x="16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4800;p52"/>
            <p:cNvSpPr/>
            <p:nvPr/>
          </p:nvSpPr>
          <p:spPr>
            <a:xfrm>
              <a:off x="5972913" y="2317937"/>
              <a:ext cx="336356" cy="157599"/>
            </a:xfrm>
            <a:custGeom>
              <a:avLst/>
              <a:gdLst/>
              <a:ahLst/>
              <a:cxnLst/>
              <a:rect l="l" t="t" r="r" b="b"/>
              <a:pathLst>
                <a:path w="5707" h="2674" extrusionOk="0">
                  <a:moveTo>
                    <a:pt x="4175" y="1"/>
                  </a:moveTo>
                  <a:cubicBezTo>
                    <a:pt x="4142" y="1"/>
                    <a:pt x="4109" y="2"/>
                    <a:pt x="4076" y="3"/>
                  </a:cubicBezTo>
                  <a:cubicBezTo>
                    <a:pt x="3235" y="59"/>
                    <a:pt x="2569" y="115"/>
                    <a:pt x="1732" y="115"/>
                  </a:cubicBezTo>
                  <a:cubicBezTo>
                    <a:pt x="1633" y="115"/>
                    <a:pt x="1531" y="114"/>
                    <a:pt x="1427" y="113"/>
                  </a:cubicBezTo>
                  <a:cubicBezTo>
                    <a:pt x="1416" y="113"/>
                    <a:pt x="1405" y="112"/>
                    <a:pt x="1394" y="112"/>
                  </a:cubicBezTo>
                  <a:cubicBezTo>
                    <a:pt x="702" y="112"/>
                    <a:pt x="94" y="594"/>
                    <a:pt x="48" y="1304"/>
                  </a:cubicBezTo>
                  <a:cubicBezTo>
                    <a:pt x="1" y="1978"/>
                    <a:pt x="549" y="2652"/>
                    <a:pt x="1239" y="2668"/>
                  </a:cubicBezTo>
                  <a:cubicBezTo>
                    <a:pt x="1391" y="2672"/>
                    <a:pt x="1543" y="2674"/>
                    <a:pt x="1695" y="2674"/>
                  </a:cubicBezTo>
                  <a:cubicBezTo>
                    <a:pt x="2652" y="2674"/>
                    <a:pt x="3601" y="2596"/>
                    <a:pt x="4562" y="2542"/>
                  </a:cubicBezTo>
                  <a:cubicBezTo>
                    <a:pt x="5267" y="2495"/>
                    <a:pt x="5706" y="1649"/>
                    <a:pt x="5581" y="1038"/>
                  </a:cubicBezTo>
                  <a:cubicBezTo>
                    <a:pt x="5446" y="306"/>
                    <a:pt x="4842" y="1"/>
                    <a:pt x="41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4801;p52"/>
            <p:cNvSpPr/>
            <p:nvPr/>
          </p:nvSpPr>
          <p:spPr>
            <a:xfrm>
              <a:off x="5806653" y="2257232"/>
              <a:ext cx="351444" cy="202274"/>
            </a:xfrm>
            <a:custGeom>
              <a:avLst/>
              <a:gdLst/>
              <a:ahLst/>
              <a:cxnLst/>
              <a:rect l="l" t="t" r="r" b="b"/>
              <a:pathLst>
                <a:path w="5963" h="3432" extrusionOk="0">
                  <a:moveTo>
                    <a:pt x="1402" y="1"/>
                  </a:moveTo>
                  <a:cubicBezTo>
                    <a:pt x="1009" y="1"/>
                    <a:pt x="633" y="168"/>
                    <a:pt x="377" y="547"/>
                  </a:cubicBezTo>
                  <a:cubicBezTo>
                    <a:pt x="0" y="1080"/>
                    <a:pt x="94" y="1989"/>
                    <a:pt x="706" y="2334"/>
                  </a:cubicBezTo>
                  <a:cubicBezTo>
                    <a:pt x="1740" y="2898"/>
                    <a:pt x="2947" y="3416"/>
                    <a:pt x="4138" y="3431"/>
                  </a:cubicBezTo>
                  <a:cubicBezTo>
                    <a:pt x="4148" y="3431"/>
                    <a:pt x="4158" y="3432"/>
                    <a:pt x="4168" y="3432"/>
                  </a:cubicBezTo>
                  <a:cubicBezTo>
                    <a:pt x="5786" y="3432"/>
                    <a:pt x="5962" y="892"/>
                    <a:pt x="4311" y="876"/>
                  </a:cubicBezTo>
                  <a:cubicBezTo>
                    <a:pt x="3872" y="861"/>
                    <a:pt x="3637" y="782"/>
                    <a:pt x="3214" y="641"/>
                  </a:cubicBezTo>
                  <a:cubicBezTo>
                    <a:pt x="3010" y="579"/>
                    <a:pt x="2806" y="500"/>
                    <a:pt x="2618" y="422"/>
                  </a:cubicBezTo>
                  <a:cubicBezTo>
                    <a:pt x="2524" y="375"/>
                    <a:pt x="2430" y="343"/>
                    <a:pt x="2336" y="296"/>
                  </a:cubicBezTo>
                  <a:cubicBezTo>
                    <a:pt x="2307" y="284"/>
                    <a:pt x="2283" y="273"/>
                    <a:pt x="2263" y="264"/>
                  </a:cubicBezTo>
                  <a:lnTo>
                    <a:pt x="2263" y="264"/>
                  </a:lnTo>
                  <a:cubicBezTo>
                    <a:pt x="2247" y="253"/>
                    <a:pt x="2217" y="234"/>
                    <a:pt x="2163" y="202"/>
                  </a:cubicBezTo>
                  <a:cubicBezTo>
                    <a:pt x="1922" y="72"/>
                    <a:pt x="1658" y="1"/>
                    <a:pt x="14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4802;p52"/>
            <p:cNvSpPr/>
            <p:nvPr/>
          </p:nvSpPr>
          <p:spPr>
            <a:xfrm>
              <a:off x="5847319" y="2316581"/>
              <a:ext cx="300640" cy="285729"/>
            </a:xfrm>
            <a:custGeom>
              <a:avLst/>
              <a:gdLst/>
              <a:ahLst/>
              <a:cxnLst/>
              <a:rect l="l" t="t" r="r" b="b"/>
              <a:pathLst>
                <a:path w="5101" h="4848" extrusionOk="0">
                  <a:moveTo>
                    <a:pt x="3313" y="1"/>
                  </a:moveTo>
                  <a:cubicBezTo>
                    <a:pt x="2954" y="1"/>
                    <a:pt x="2596" y="164"/>
                    <a:pt x="2336" y="559"/>
                  </a:cubicBezTo>
                  <a:cubicBezTo>
                    <a:pt x="1850" y="1311"/>
                    <a:pt x="1238" y="1938"/>
                    <a:pt x="627" y="2565"/>
                  </a:cubicBezTo>
                  <a:cubicBezTo>
                    <a:pt x="141" y="3083"/>
                    <a:pt x="0" y="3819"/>
                    <a:pt x="486" y="4384"/>
                  </a:cubicBezTo>
                  <a:cubicBezTo>
                    <a:pt x="730" y="4673"/>
                    <a:pt x="1130" y="4847"/>
                    <a:pt x="1518" y="4847"/>
                  </a:cubicBezTo>
                  <a:cubicBezTo>
                    <a:pt x="1804" y="4847"/>
                    <a:pt x="2083" y="4753"/>
                    <a:pt x="2288" y="4540"/>
                  </a:cubicBezTo>
                  <a:cubicBezTo>
                    <a:pt x="3057" y="3741"/>
                    <a:pt x="3856" y="2942"/>
                    <a:pt x="4452" y="2017"/>
                  </a:cubicBezTo>
                  <a:cubicBezTo>
                    <a:pt x="5101" y="1021"/>
                    <a:pt x="4208" y="1"/>
                    <a:pt x="33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4803;p52"/>
            <p:cNvSpPr/>
            <p:nvPr/>
          </p:nvSpPr>
          <p:spPr>
            <a:xfrm>
              <a:off x="5960124" y="2333083"/>
              <a:ext cx="273411" cy="301406"/>
            </a:xfrm>
            <a:custGeom>
              <a:avLst/>
              <a:gdLst/>
              <a:ahLst/>
              <a:cxnLst/>
              <a:rect l="l" t="t" r="r" b="b"/>
              <a:pathLst>
                <a:path w="4639" h="5114" extrusionOk="0">
                  <a:moveTo>
                    <a:pt x="1703" y="1"/>
                  </a:moveTo>
                  <a:cubicBezTo>
                    <a:pt x="873" y="1"/>
                    <a:pt x="1" y="833"/>
                    <a:pt x="437" y="1831"/>
                  </a:cubicBezTo>
                  <a:cubicBezTo>
                    <a:pt x="860" y="2818"/>
                    <a:pt x="1205" y="3821"/>
                    <a:pt x="1895" y="4652"/>
                  </a:cubicBezTo>
                  <a:cubicBezTo>
                    <a:pt x="2161" y="4978"/>
                    <a:pt x="2486" y="5113"/>
                    <a:pt x="2805" y="5113"/>
                  </a:cubicBezTo>
                  <a:cubicBezTo>
                    <a:pt x="3745" y="5113"/>
                    <a:pt x="4638" y="3938"/>
                    <a:pt x="3854" y="2991"/>
                  </a:cubicBezTo>
                  <a:cubicBezTo>
                    <a:pt x="3321" y="2364"/>
                    <a:pt x="3086" y="1486"/>
                    <a:pt x="2757" y="734"/>
                  </a:cubicBezTo>
                  <a:cubicBezTo>
                    <a:pt x="2535" y="216"/>
                    <a:pt x="2125" y="1"/>
                    <a:pt x="17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4804;p52"/>
            <p:cNvSpPr/>
            <p:nvPr/>
          </p:nvSpPr>
          <p:spPr>
            <a:xfrm>
              <a:off x="5886099" y="2177963"/>
              <a:ext cx="258854" cy="288381"/>
            </a:xfrm>
            <a:custGeom>
              <a:avLst/>
              <a:gdLst/>
              <a:ahLst/>
              <a:cxnLst/>
              <a:rect l="l" t="t" r="r" b="b"/>
              <a:pathLst>
                <a:path w="4392" h="4893" extrusionOk="0">
                  <a:moveTo>
                    <a:pt x="1431" y="0"/>
                  </a:moveTo>
                  <a:cubicBezTo>
                    <a:pt x="1198" y="0"/>
                    <a:pt x="966" y="56"/>
                    <a:pt x="768" y="168"/>
                  </a:cubicBezTo>
                  <a:cubicBezTo>
                    <a:pt x="141" y="544"/>
                    <a:pt x="0" y="1297"/>
                    <a:pt x="314" y="1924"/>
                  </a:cubicBezTo>
                  <a:cubicBezTo>
                    <a:pt x="706" y="2723"/>
                    <a:pt x="1113" y="3522"/>
                    <a:pt x="1568" y="4275"/>
                  </a:cubicBezTo>
                  <a:cubicBezTo>
                    <a:pt x="1832" y="4711"/>
                    <a:pt x="2224" y="4893"/>
                    <a:pt x="2616" y="4893"/>
                  </a:cubicBezTo>
                  <a:cubicBezTo>
                    <a:pt x="3503" y="4893"/>
                    <a:pt x="4392" y="3963"/>
                    <a:pt x="3794" y="2974"/>
                  </a:cubicBezTo>
                  <a:cubicBezTo>
                    <a:pt x="3323" y="2221"/>
                    <a:pt x="2931" y="1422"/>
                    <a:pt x="2540" y="623"/>
                  </a:cubicBezTo>
                  <a:cubicBezTo>
                    <a:pt x="2333" y="209"/>
                    <a:pt x="1881" y="0"/>
                    <a:pt x="14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4805;p52"/>
            <p:cNvSpPr/>
            <p:nvPr/>
          </p:nvSpPr>
          <p:spPr>
            <a:xfrm>
              <a:off x="5957236" y="2211557"/>
              <a:ext cx="315080" cy="256083"/>
            </a:xfrm>
            <a:custGeom>
              <a:avLst/>
              <a:gdLst/>
              <a:ahLst/>
              <a:cxnLst/>
              <a:rect l="l" t="t" r="r" b="b"/>
              <a:pathLst>
                <a:path w="5346" h="4345" extrusionOk="0">
                  <a:moveTo>
                    <a:pt x="3944" y="0"/>
                  </a:moveTo>
                  <a:cubicBezTo>
                    <a:pt x="3607" y="0"/>
                    <a:pt x="3263" y="141"/>
                    <a:pt x="2963" y="366"/>
                  </a:cubicBezTo>
                  <a:cubicBezTo>
                    <a:pt x="2210" y="946"/>
                    <a:pt x="1662" y="1401"/>
                    <a:pt x="831" y="1949"/>
                  </a:cubicBezTo>
                  <a:cubicBezTo>
                    <a:pt x="235" y="2325"/>
                    <a:pt x="0" y="3078"/>
                    <a:pt x="361" y="3705"/>
                  </a:cubicBezTo>
                  <a:cubicBezTo>
                    <a:pt x="593" y="4096"/>
                    <a:pt x="1047" y="4345"/>
                    <a:pt x="1496" y="4345"/>
                  </a:cubicBezTo>
                  <a:cubicBezTo>
                    <a:pt x="1712" y="4345"/>
                    <a:pt x="1928" y="4287"/>
                    <a:pt x="2116" y="4159"/>
                  </a:cubicBezTo>
                  <a:cubicBezTo>
                    <a:pt x="3057" y="3564"/>
                    <a:pt x="3903" y="2858"/>
                    <a:pt x="4781" y="2184"/>
                  </a:cubicBezTo>
                  <a:cubicBezTo>
                    <a:pt x="5345" y="1761"/>
                    <a:pt x="5236" y="821"/>
                    <a:pt x="4781" y="366"/>
                  </a:cubicBezTo>
                  <a:cubicBezTo>
                    <a:pt x="4531" y="109"/>
                    <a:pt x="4241" y="0"/>
                    <a:pt x="39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4806;p52"/>
            <p:cNvSpPr/>
            <p:nvPr/>
          </p:nvSpPr>
          <p:spPr>
            <a:xfrm>
              <a:off x="5797400" y="2298075"/>
              <a:ext cx="347024" cy="204160"/>
            </a:xfrm>
            <a:custGeom>
              <a:avLst/>
              <a:gdLst/>
              <a:ahLst/>
              <a:cxnLst/>
              <a:rect l="l" t="t" r="r" b="b"/>
              <a:pathLst>
                <a:path w="5888" h="3464" extrusionOk="0">
                  <a:moveTo>
                    <a:pt x="4100" y="1"/>
                  </a:moveTo>
                  <a:cubicBezTo>
                    <a:pt x="3888" y="1"/>
                    <a:pt x="3662" y="65"/>
                    <a:pt x="3433" y="215"/>
                  </a:cubicBezTo>
                  <a:cubicBezTo>
                    <a:pt x="3073" y="465"/>
                    <a:pt x="2838" y="528"/>
                    <a:pt x="2414" y="654"/>
                  </a:cubicBezTo>
                  <a:cubicBezTo>
                    <a:pt x="2195" y="716"/>
                    <a:pt x="1991" y="763"/>
                    <a:pt x="1787" y="795"/>
                  </a:cubicBezTo>
                  <a:cubicBezTo>
                    <a:pt x="1693" y="826"/>
                    <a:pt x="1584" y="842"/>
                    <a:pt x="1490" y="857"/>
                  </a:cubicBezTo>
                  <a:cubicBezTo>
                    <a:pt x="1465" y="862"/>
                    <a:pt x="1444" y="865"/>
                    <a:pt x="1426" y="869"/>
                  </a:cubicBezTo>
                  <a:lnTo>
                    <a:pt x="1426" y="869"/>
                  </a:lnTo>
                  <a:cubicBezTo>
                    <a:pt x="1425" y="867"/>
                    <a:pt x="1419" y="866"/>
                    <a:pt x="1406" y="866"/>
                  </a:cubicBezTo>
                  <a:cubicBezTo>
                    <a:pt x="1386" y="866"/>
                    <a:pt x="1348" y="868"/>
                    <a:pt x="1286" y="873"/>
                  </a:cubicBezTo>
                  <a:cubicBezTo>
                    <a:pt x="596" y="951"/>
                    <a:pt x="1" y="1422"/>
                    <a:pt x="1" y="2174"/>
                  </a:cubicBezTo>
                  <a:cubicBezTo>
                    <a:pt x="1" y="2790"/>
                    <a:pt x="548" y="3463"/>
                    <a:pt x="1200" y="3463"/>
                  </a:cubicBezTo>
                  <a:cubicBezTo>
                    <a:pt x="1228" y="3463"/>
                    <a:pt x="1257" y="3462"/>
                    <a:pt x="1286" y="3459"/>
                  </a:cubicBezTo>
                  <a:cubicBezTo>
                    <a:pt x="2461" y="3350"/>
                    <a:pt x="3747" y="3099"/>
                    <a:pt x="4734" y="2440"/>
                  </a:cubicBezTo>
                  <a:cubicBezTo>
                    <a:pt x="5887" y="1681"/>
                    <a:pt x="5178" y="1"/>
                    <a:pt x="41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4807;p52"/>
            <p:cNvSpPr/>
            <p:nvPr/>
          </p:nvSpPr>
          <p:spPr>
            <a:xfrm>
              <a:off x="5936903" y="2314636"/>
              <a:ext cx="176518" cy="322801"/>
            </a:xfrm>
            <a:custGeom>
              <a:avLst/>
              <a:gdLst/>
              <a:ahLst/>
              <a:cxnLst/>
              <a:rect l="l" t="t" r="r" b="b"/>
              <a:pathLst>
                <a:path w="2995" h="5477" extrusionOk="0">
                  <a:moveTo>
                    <a:pt x="1670" y="0"/>
                  </a:moveTo>
                  <a:cubicBezTo>
                    <a:pt x="1027" y="0"/>
                    <a:pt x="392" y="412"/>
                    <a:pt x="408" y="1235"/>
                  </a:cubicBezTo>
                  <a:cubicBezTo>
                    <a:pt x="424" y="2128"/>
                    <a:pt x="283" y="2990"/>
                    <a:pt x="126" y="3852"/>
                  </a:cubicBezTo>
                  <a:cubicBezTo>
                    <a:pt x="0" y="4558"/>
                    <a:pt x="298" y="5247"/>
                    <a:pt x="1019" y="5435"/>
                  </a:cubicBezTo>
                  <a:cubicBezTo>
                    <a:pt x="1121" y="5463"/>
                    <a:pt x="1229" y="5477"/>
                    <a:pt x="1339" y="5477"/>
                  </a:cubicBezTo>
                  <a:cubicBezTo>
                    <a:pt x="1902" y="5477"/>
                    <a:pt x="2511" y="5119"/>
                    <a:pt x="2602" y="4542"/>
                  </a:cubicBezTo>
                  <a:cubicBezTo>
                    <a:pt x="2790" y="3460"/>
                    <a:pt x="2994" y="2348"/>
                    <a:pt x="2979" y="1235"/>
                  </a:cubicBezTo>
                  <a:cubicBezTo>
                    <a:pt x="2963" y="412"/>
                    <a:pt x="2312" y="0"/>
                    <a:pt x="1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4808;p52"/>
            <p:cNvSpPr/>
            <p:nvPr/>
          </p:nvSpPr>
          <p:spPr>
            <a:xfrm>
              <a:off x="5944682" y="2319705"/>
              <a:ext cx="358458" cy="235632"/>
            </a:xfrm>
            <a:custGeom>
              <a:avLst/>
              <a:gdLst/>
              <a:ahLst/>
              <a:cxnLst/>
              <a:rect l="l" t="t" r="r" b="b"/>
              <a:pathLst>
                <a:path w="6082" h="3998" extrusionOk="0">
                  <a:moveTo>
                    <a:pt x="1806" y="1"/>
                  </a:moveTo>
                  <a:cubicBezTo>
                    <a:pt x="714" y="1"/>
                    <a:pt x="0" y="1685"/>
                    <a:pt x="1169" y="2434"/>
                  </a:cubicBezTo>
                  <a:cubicBezTo>
                    <a:pt x="2063" y="2998"/>
                    <a:pt x="2909" y="3641"/>
                    <a:pt x="3944" y="3939"/>
                  </a:cubicBezTo>
                  <a:cubicBezTo>
                    <a:pt x="4081" y="3979"/>
                    <a:pt x="4211" y="3997"/>
                    <a:pt x="4333" y="3997"/>
                  </a:cubicBezTo>
                  <a:cubicBezTo>
                    <a:pt x="5641" y="3997"/>
                    <a:pt x="6081" y="1878"/>
                    <a:pt x="4633" y="1462"/>
                  </a:cubicBezTo>
                  <a:cubicBezTo>
                    <a:pt x="3850" y="1227"/>
                    <a:pt x="3160" y="647"/>
                    <a:pt x="2470" y="208"/>
                  </a:cubicBezTo>
                  <a:cubicBezTo>
                    <a:pt x="2242" y="64"/>
                    <a:pt x="2017" y="1"/>
                    <a:pt x="18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4809;p52"/>
            <p:cNvSpPr/>
            <p:nvPr/>
          </p:nvSpPr>
          <p:spPr>
            <a:xfrm>
              <a:off x="5952580" y="2332848"/>
              <a:ext cx="182058" cy="129427"/>
            </a:xfrm>
            <a:custGeom>
              <a:avLst/>
              <a:gdLst/>
              <a:ahLst/>
              <a:cxnLst/>
              <a:rect l="l" t="t" r="r" b="b"/>
              <a:pathLst>
                <a:path w="3089" h="2196" extrusionOk="0">
                  <a:moveTo>
                    <a:pt x="1553" y="1"/>
                  </a:moveTo>
                  <a:cubicBezTo>
                    <a:pt x="1" y="1"/>
                    <a:pt x="1" y="2195"/>
                    <a:pt x="1553" y="2195"/>
                  </a:cubicBezTo>
                  <a:cubicBezTo>
                    <a:pt x="3089" y="2195"/>
                    <a:pt x="3089" y="1"/>
                    <a:pt x="15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Google Shape;4970;p55"/>
          <p:cNvSpPr/>
          <p:nvPr/>
        </p:nvSpPr>
        <p:spPr>
          <a:xfrm>
            <a:off x="5940152" y="945911"/>
            <a:ext cx="468874" cy="567208"/>
          </a:xfrm>
          <a:custGeom>
            <a:avLst/>
            <a:gdLst/>
            <a:ahLst/>
            <a:cxnLst/>
            <a:rect l="l" t="t" r="r" b="b"/>
            <a:pathLst>
              <a:path w="16741" h="20252" extrusionOk="0">
                <a:moveTo>
                  <a:pt x="10847" y="4013"/>
                </a:moveTo>
                <a:cubicBezTo>
                  <a:pt x="11756" y="3496"/>
                  <a:pt x="12336" y="2806"/>
                  <a:pt x="12916" y="2085"/>
                </a:cubicBezTo>
                <a:cubicBezTo>
                  <a:pt x="13402" y="1505"/>
                  <a:pt x="13919" y="941"/>
                  <a:pt x="14499" y="471"/>
                </a:cubicBezTo>
                <a:cubicBezTo>
                  <a:pt x="14781" y="220"/>
                  <a:pt x="15189" y="48"/>
                  <a:pt x="15628" y="48"/>
                </a:cubicBezTo>
                <a:cubicBezTo>
                  <a:pt x="16505" y="1"/>
                  <a:pt x="16740" y="612"/>
                  <a:pt x="16380" y="1160"/>
                </a:cubicBezTo>
                <a:cubicBezTo>
                  <a:pt x="15972" y="1772"/>
                  <a:pt x="15534" y="2336"/>
                  <a:pt x="14781" y="2571"/>
                </a:cubicBezTo>
                <a:cubicBezTo>
                  <a:pt x="13590" y="2947"/>
                  <a:pt x="12665" y="3747"/>
                  <a:pt x="11756" y="4750"/>
                </a:cubicBezTo>
                <a:cubicBezTo>
                  <a:pt x="13041" y="4483"/>
                  <a:pt x="15455" y="4342"/>
                  <a:pt x="15204" y="5440"/>
                </a:cubicBezTo>
                <a:cubicBezTo>
                  <a:pt x="14985" y="6521"/>
                  <a:pt x="12054" y="6067"/>
                  <a:pt x="10377" y="5847"/>
                </a:cubicBezTo>
                <a:cubicBezTo>
                  <a:pt x="9812" y="6443"/>
                  <a:pt x="9217" y="7070"/>
                  <a:pt x="8464" y="7885"/>
                </a:cubicBezTo>
                <a:cubicBezTo>
                  <a:pt x="9342" y="7806"/>
                  <a:pt x="9969" y="7712"/>
                  <a:pt x="10596" y="7712"/>
                </a:cubicBezTo>
                <a:cubicBezTo>
                  <a:pt x="11066" y="7712"/>
                  <a:pt x="11568" y="7775"/>
                  <a:pt x="12007" y="7947"/>
                </a:cubicBezTo>
                <a:cubicBezTo>
                  <a:pt x="12242" y="8026"/>
                  <a:pt x="12477" y="8355"/>
                  <a:pt x="12508" y="8606"/>
                </a:cubicBezTo>
                <a:cubicBezTo>
                  <a:pt x="12540" y="8778"/>
                  <a:pt x="12226" y="9107"/>
                  <a:pt x="12007" y="9154"/>
                </a:cubicBezTo>
                <a:cubicBezTo>
                  <a:pt x="11521" y="9264"/>
                  <a:pt x="10988" y="9327"/>
                  <a:pt x="10486" y="9280"/>
                </a:cubicBezTo>
                <a:cubicBezTo>
                  <a:pt x="9812" y="9217"/>
                  <a:pt x="9123" y="9060"/>
                  <a:pt x="8464" y="8888"/>
                </a:cubicBezTo>
                <a:cubicBezTo>
                  <a:pt x="7994" y="8747"/>
                  <a:pt x="7681" y="8841"/>
                  <a:pt x="7430" y="9280"/>
                </a:cubicBezTo>
                <a:cubicBezTo>
                  <a:pt x="7069" y="9938"/>
                  <a:pt x="6678" y="10581"/>
                  <a:pt x="6223" y="11364"/>
                </a:cubicBezTo>
                <a:cubicBezTo>
                  <a:pt x="7681" y="11192"/>
                  <a:pt x="10095" y="10706"/>
                  <a:pt x="10314" y="11741"/>
                </a:cubicBezTo>
                <a:cubicBezTo>
                  <a:pt x="10455" y="12618"/>
                  <a:pt x="9374" y="12775"/>
                  <a:pt x="8653" y="12697"/>
                </a:cubicBezTo>
                <a:cubicBezTo>
                  <a:pt x="7743" y="12618"/>
                  <a:pt x="6819" y="12493"/>
                  <a:pt x="5753" y="12383"/>
                </a:cubicBezTo>
                <a:cubicBezTo>
                  <a:pt x="5377" y="13151"/>
                  <a:pt x="4906" y="14280"/>
                  <a:pt x="4530" y="15048"/>
                </a:cubicBezTo>
                <a:cubicBezTo>
                  <a:pt x="5612" y="14844"/>
                  <a:pt x="6646" y="14750"/>
                  <a:pt x="7634" y="14750"/>
                </a:cubicBezTo>
                <a:cubicBezTo>
                  <a:pt x="7806" y="14750"/>
                  <a:pt x="8010" y="14719"/>
                  <a:pt x="8135" y="14797"/>
                </a:cubicBezTo>
                <a:cubicBezTo>
                  <a:pt x="8339" y="14923"/>
                  <a:pt x="8590" y="15095"/>
                  <a:pt x="8606" y="15267"/>
                </a:cubicBezTo>
                <a:cubicBezTo>
                  <a:pt x="8637" y="15502"/>
                  <a:pt x="8496" y="15832"/>
                  <a:pt x="8323" y="15957"/>
                </a:cubicBezTo>
                <a:cubicBezTo>
                  <a:pt x="7775" y="16333"/>
                  <a:pt x="7132" y="16474"/>
                  <a:pt x="6458" y="16333"/>
                </a:cubicBezTo>
                <a:cubicBezTo>
                  <a:pt x="5721" y="16192"/>
                  <a:pt x="4969" y="16098"/>
                  <a:pt x="4091" y="15957"/>
                </a:cubicBezTo>
                <a:cubicBezTo>
                  <a:pt x="3793" y="17148"/>
                  <a:pt x="3496" y="18261"/>
                  <a:pt x="3214" y="19390"/>
                </a:cubicBezTo>
                <a:cubicBezTo>
                  <a:pt x="3088" y="19860"/>
                  <a:pt x="2947" y="20252"/>
                  <a:pt x="2226" y="20048"/>
                </a:cubicBezTo>
                <a:cubicBezTo>
                  <a:pt x="2398" y="18590"/>
                  <a:pt x="2853" y="17211"/>
                  <a:pt x="3496" y="15753"/>
                </a:cubicBezTo>
                <a:cubicBezTo>
                  <a:pt x="2916" y="15628"/>
                  <a:pt x="2430" y="15550"/>
                  <a:pt x="1960" y="15377"/>
                </a:cubicBezTo>
                <a:cubicBezTo>
                  <a:pt x="1474" y="15220"/>
                  <a:pt x="1003" y="15017"/>
                  <a:pt x="580" y="14734"/>
                </a:cubicBezTo>
                <a:cubicBezTo>
                  <a:pt x="345" y="14562"/>
                  <a:pt x="0" y="14186"/>
                  <a:pt x="0" y="13841"/>
                </a:cubicBezTo>
                <a:cubicBezTo>
                  <a:pt x="298" y="12916"/>
                  <a:pt x="2540" y="14343"/>
                  <a:pt x="3684" y="14923"/>
                </a:cubicBezTo>
                <a:cubicBezTo>
                  <a:pt x="4060" y="13982"/>
                  <a:pt x="4452" y="13042"/>
                  <a:pt x="4859" y="12038"/>
                </a:cubicBezTo>
                <a:cubicBezTo>
                  <a:pt x="4420" y="11803"/>
                  <a:pt x="3966" y="11584"/>
                  <a:pt x="3543" y="11302"/>
                </a:cubicBezTo>
                <a:cubicBezTo>
                  <a:pt x="3151" y="11035"/>
                  <a:pt x="2806" y="10706"/>
                  <a:pt x="2461" y="10361"/>
                </a:cubicBezTo>
                <a:cubicBezTo>
                  <a:pt x="2148" y="10048"/>
                  <a:pt x="2132" y="9672"/>
                  <a:pt x="2414" y="9342"/>
                </a:cubicBezTo>
                <a:cubicBezTo>
                  <a:pt x="2696" y="9029"/>
                  <a:pt x="3072" y="9123"/>
                  <a:pt x="3355" y="9327"/>
                </a:cubicBezTo>
                <a:cubicBezTo>
                  <a:pt x="3919" y="9734"/>
                  <a:pt x="4436" y="10189"/>
                  <a:pt x="4969" y="10628"/>
                </a:cubicBezTo>
                <a:cubicBezTo>
                  <a:pt x="5126" y="10753"/>
                  <a:pt x="5251" y="10910"/>
                  <a:pt x="5439" y="11082"/>
                </a:cubicBezTo>
                <a:cubicBezTo>
                  <a:pt x="5941" y="10189"/>
                  <a:pt x="6411" y="9358"/>
                  <a:pt x="6897" y="8480"/>
                </a:cubicBezTo>
                <a:cubicBezTo>
                  <a:pt x="6364" y="7916"/>
                  <a:pt x="5800" y="7383"/>
                  <a:pt x="5298" y="6803"/>
                </a:cubicBezTo>
                <a:cubicBezTo>
                  <a:pt x="5079" y="6552"/>
                  <a:pt x="4922" y="6223"/>
                  <a:pt x="4781" y="5910"/>
                </a:cubicBezTo>
                <a:cubicBezTo>
                  <a:pt x="4577" y="5471"/>
                  <a:pt x="4781" y="5095"/>
                  <a:pt x="5079" y="4797"/>
                </a:cubicBezTo>
                <a:cubicBezTo>
                  <a:pt x="5408" y="4468"/>
                  <a:pt x="5831" y="4577"/>
                  <a:pt x="6113" y="4860"/>
                </a:cubicBezTo>
                <a:cubicBezTo>
                  <a:pt x="6568" y="5314"/>
                  <a:pt x="6991" y="5800"/>
                  <a:pt x="7399" y="6317"/>
                </a:cubicBezTo>
                <a:cubicBezTo>
                  <a:pt x="7571" y="6552"/>
                  <a:pt x="7665" y="6866"/>
                  <a:pt x="7884" y="7289"/>
                </a:cubicBezTo>
                <a:cubicBezTo>
                  <a:pt x="8496" y="6599"/>
                  <a:pt x="9060" y="5988"/>
                  <a:pt x="9577" y="5330"/>
                </a:cubicBezTo>
                <a:cubicBezTo>
                  <a:pt x="9687" y="5189"/>
                  <a:pt x="9656" y="4875"/>
                  <a:pt x="9609" y="4656"/>
                </a:cubicBezTo>
                <a:cubicBezTo>
                  <a:pt x="9530" y="4186"/>
                  <a:pt x="9327" y="3731"/>
                  <a:pt x="9295" y="3245"/>
                </a:cubicBezTo>
                <a:cubicBezTo>
                  <a:pt x="9264" y="2744"/>
                  <a:pt x="9280" y="2226"/>
                  <a:pt x="9389" y="1740"/>
                </a:cubicBezTo>
                <a:cubicBezTo>
                  <a:pt x="9530" y="1176"/>
                  <a:pt x="9938" y="1113"/>
                  <a:pt x="10251" y="1599"/>
                </a:cubicBezTo>
                <a:cubicBezTo>
                  <a:pt x="10486" y="1960"/>
                  <a:pt x="10612" y="2399"/>
                  <a:pt x="10722" y="2822"/>
                </a:cubicBezTo>
                <a:cubicBezTo>
                  <a:pt x="10816" y="3182"/>
                  <a:pt x="10800" y="3574"/>
                  <a:pt x="10847" y="4013"/>
                </a:cubicBezTo>
                <a:close/>
              </a:path>
            </a:pathLst>
          </a:custGeom>
          <a:solidFill>
            <a:srgbClr val="95C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 name="Google Shape;4998;p55"/>
          <p:cNvGrpSpPr/>
          <p:nvPr/>
        </p:nvGrpSpPr>
        <p:grpSpPr>
          <a:xfrm>
            <a:off x="4132720" y="4195908"/>
            <a:ext cx="317901" cy="453129"/>
            <a:chOff x="4200107" y="3309325"/>
            <a:chExt cx="251404" cy="358346"/>
          </a:xfrm>
        </p:grpSpPr>
        <p:sp>
          <p:nvSpPr>
            <p:cNvPr id="111" name="Google Shape;4999;p55"/>
            <p:cNvSpPr/>
            <p:nvPr/>
          </p:nvSpPr>
          <p:spPr>
            <a:xfrm>
              <a:off x="4325455" y="3378767"/>
              <a:ext cx="126056" cy="49306"/>
            </a:xfrm>
            <a:custGeom>
              <a:avLst/>
              <a:gdLst/>
              <a:ahLst/>
              <a:cxnLst/>
              <a:rect l="l" t="t" r="r" b="b"/>
              <a:pathLst>
                <a:path w="5691" h="2226" extrusionOk="0">
                  <a:moveTo>
                    <a:pt x="5690" y="737"/>
                  </a:moveTo>
                  <a:cubicBezTo>
                    <a:pt x="3747" y="1630"/>
                    <a:pt x="1991" y="2226"/>
                    <a:pt x="0" y="1787"/>
                  </a:cubicBezTo>
                  <a:cubicBezTo>
                    <a:pt x="800" y="517"/>
                    <a:pt x="3370" y="0"/>
                    <a:pt x="5690" y="737"/>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5000;p55"/>
            <p:cNvSpPr/>
            <p:nvPr/>
          </p:nvSpPr>
          <p:spPr>
            <a:xfrm>
              <a:off x="4325455" y="3378767"/>
              <a:ext cx="126056" cy="49306"/>
            </a:xfrm>
            <a:custGeom>
              <a:avLst/>
              <a:gdLst/>
              <a:ahLst/>
              <a:cxnLst/>
              <a:rect l="l" t="t" r="r" b="b"/>
              <a:pathLst>
                <a:path w="5691" h="2226" fill="none" extrusionOk="0">
                  <a:moveTo>
                    <a:pt x="5690" y="737"/>
                  </a:moveTo>
                  <a:cubicBezTo>
                    <a:pt x="3747" y="1630"/>
                    <a:pt x="1991" y="2226"/>
                    <a:pt x="0" y="1787"/>
                  </a:cubicBezTo>
                  <a:cubicBezTo>
                    <a:pt x="800" y="517"/>
                    <a:pt x="3370" y="0"/>
                    <a:pt x="5690" y="737"/>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5001;p55"/>
            <p:cNvSpPr/>
            <p:nvPr/>
          </p:nvSpPr>
          <p:spPr>
            <a:xfrm>
              <a:off x="4200107" y="3365920"/>
              <a:ext cx="96906" cy="52097"/>
            </a:xfrm>
            <a:custGeom>
              <a:avLst/>
              <a:gdLst/>
              <a:ahLst/>
              <a:cxnLst/>
              <a:rect l="l" t="t" r="r" b="b"/>
              <a:pathLst>
                <a:path w="4375" h="2352" extrusionOk="0">
                  <a:moveTo>
                    <a:pt x="1" y="141"/>
                  </a:moveTo>
                  <a:cubicBezTo>
                    <a:pt x="2054" y="0"/>
                    <a:pt x="3920" y="956"/>
                    <a:pt x="4374" y="2351"/>
                  </a:cubicBezTo>
                  <a:cubicBezTo>
                    <a:pt x="2572" y="2351"/>
                    <a:pt x="1208" y="1615"/>
                    <a:pt x="1" y="14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5002;p55"/>
            <p:cNvSpPr/>
            <p:nvPr/>
          </p:nvSpPr>
          <p:spPr>
            <a:xfrm>
              <a:off x="4200107" y="3365920"/>
              <a:ext cx="96906" cy="52097"/>
            </a:xfrm>
            <a:custGeom>
              <a:avLst/>
              <a:gdLst/>
              <a:ahLst/>
              <a:cxnLst/>
              <a:rect l="l" t="t" r="r" b="b"/>
              <a:pathLst>
                <a:path w="4375" h="2352" fill="none" extrusionOk="0">
                  <a:moveTo>
                    <a:pt x="1" y="141"/>
                  </a:moveTo>
                  <a:cubicBezTo>
                    <a:pt x="2054" y="0"/>
                    <a:pt x="3920" y="956"/>
                    <a:pt x="4374" y="2351"/>
                  </a:cubicBezTo>
                  <a:cubicBezTo>
                    <a:pt x="2572" y="2351"/>
                    <a:pt x="1208" y="1615"/>
                    <a:pt x="1" y="141"/>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5003;p55"/>
            <p:cNvSpPr/>
            <p:nvPr/>
          </p:nvSpPr>
          <p:spPr>
            <a:xfrm>
              <a:off x="4298720" y="3309325"/>
              <a:ext cx="39250" cy="101735"/>
            </a:xfrm>
            <a:custGeom>
              <a:avLst/>
              <a:gdLst/>
              <a:ahLst/>
              <a:cxnLst/>
              <a:rect l="l" t="t" r="r" b="b"/>
              <a:pathLst>
                <a:path w="1772" h="4593" extrusionOk="0">
                  <a:moveTo>
                    <a:pt x="1160" y="0"/>
                  </a:moveTo>
                  <a:cubicBezTo>
                    <a:pt x="1772" y="1662"/>
                    <a:pt x="1192" y="3135"/>
                    <a:pt x="502" y="4593"/>
                  </a:cubicBezTo>
                  <a:cubicBezTo>
                    <a:pt x="0" y="2963"/>
                    <a:pt x="298" y="1442"/>
                    <a:pt x="1160"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5004;p55"/>
            <p:cNvSpPr/>
            <p:nvPr/>
          </p:nvSpPr>
          <p:spPr>
            <a:xfrm>
              <a:off x="4298720" y="3309325"/>
              <a:ext cx="39250" cy="101735"/>
            </a:xfrm>
            <a:custGeom>
              <a:avLst/>
              <a:gdLst/>
              <a:ahLst/>
              <a:cxnLst/>
              <a:rect l="l" t="t" r="r" b="b"/>
              <a:pathLst>
                <a:path w="1772" h="4593" fill="none" extrusionOk="0">
                  <a:moveTo>
                    <a:pt x="1160" y="0"/>
                  </a:moveTo>
                  <a:cubicBezTo>
                    <a:pt x="1772" y="1662"/>
                    <a:pt x="1192" y="3135"/>
                    <a:pt x="502" y="4593"/>
                  </a:cubicBezTo>
                  <a:cubicBezTo>
                    <a:pt x="0" y="2963"/>
                    <a:pt x="298" y="1442"/>
                    <a:pt x="1160" y="0"/>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5005;p55"/>
            <p:cNvSpPr/>
            <p:nvPr/>
          </p:nvSpPr>
          <p:spPr>
            <a:xfrm>
              <a:off x="4271298" y="3429092"/>
              <a:ext cx="81955" cy="101757"/>
            </a:xfrm>
            <a:custGeom>
              <a:avLst/>
              <a:gdLst/>
              <a:ahLst/>
              <a:cxnLst/>
              <a:rect l="l" t="t" r="r" b="b"/>
              <a:pathLst>
                <a:path w="3700" h="4594" extrusionOk="0">
                  <a:moveTo>
                    <a:pt x="0" y="659"/>
                  </a:moveTo>
                  <a:cubicBezTo>
                    <a:pt x="0" y="17"/>
                    <a:pt x="564" y="32"/>
                    <a:pt x="878" y="32"/>
                  </a:cubicBezTo>
                  <a:cubicBezTo>
                    <a:pt x="1458" y="1"/>
                    <a:pt x="2069" y="17"/>
                    <a:pt x="2649" y="95"/>
                  </a:cubicBezTo>
                  <a:cubicBezTo>
                    <a:pt x="3386" y="189"/>
                    <a:pt x="3699" y="534"/>
                    <a:pt x="3527" y="1255"/>
                  </a:cubicBezTo>
                  <a:cubicBezTo>
                    <a:pt x="3276" y="2195"/>
                    <a:pt x="2884" y="3104"/>
                    <a:pt x="2492" y="3998"/>
                  </a:cubicBezTo>
                  <a:cubicBezTo>
                    <a:pt x="2320" y="4390"/>
                    <a:pt x="1865" y="4593"/>
                    <a:pt x="1427" y="4546"/>
                  </a:cubicBezTo>
                  <a:cubicBezTo>
                    <a:pt x="941" y="4468"/>
                    <a:pt x="643" y="4123"/>
                    <a:pt x="549" y="3653"/>
                  </a:cubicBezTo>
                  <a:cubicBezTo>
                    <a:pt x="423" y="3151"/>
                    <a:pt x="345" y="2650"/>
                    <a:pt x="267" y="2148"/>
                  </a:cubicBezTo>
                  <a:cubicBezTo>
                    <a:pt x="157" y="1584"/>
                    <a:pt x="126" y="1380"/>
                    <a:pt x="0" y="659"/>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5006;p55"/>
            <p:cNvSpPr/>
            <p:nvPr/>
          </p:nvSpPr>
          <p:spPr>
            <a:xfrm>
              <a:off x="4282063" y="3516431"/>
              <a:ext cx="62131" cy="151240"/>
            </a:xfrm>
            <a:custGeom>
              <a:avLst/>
              <a:gdLst/>
              <a:ahLst/>
              <a:cxnLst/>
              <a:rect l="l" t="t" r="r" b="b"/>
              <a:pathLst>
                <a:path w="2805" h="6828" extrusionOk="0">
                  <a:moveTo>
                    <a:pt x="1135" y="0"/>
                  </a:moveTo>
                  <a:cubicBezTo>
                    <a:pt x="1003" y="0"/>
                    <a:pt x="870" y="86"/>
                    <a:pt x="862" y="259"/>
                  </a:cubicBezTo>
                  <a:cubicBezTo>
                    <a:pt x="847" y="1842"/>
                    <a:pt x="0" y="6575"/>
                    <a:pt x="2461" y="6826"/>
                  </a:cubicBezTo>
                  <a:cubicBezTo>
                    <a:pt x="2471" y="6827"/>
                    <a:pt x="2480" y="6827"/>
                    <a:pt x="2490" y="6827"/>
                  </a:cubicBezTo>
                  <a:cubicBezTo>
                    <a:pt x="2805" y="6827"/>
                    <a:pt x="2781" y="6324"/>
                    <a:pt x="2461" y="6293"/>
                  </a:cubicBezTo>
                  <a:cubicBezTo>
                    <a:pt x="627" y="6121"/>
                    <a:pt x="1379" y="1481"/>
                    <a:pt x="1395" y="259"/>
                  </a:cubicBezTo>
                  <a:cubicBezTo>
                    <a:pt x="1395" y="86"/>
                    <a:pt x="1266" y="0"/>
                    <a:pt x="1135" y="0"/>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 name="Google Shape;5127;p55"/>
          <p:cNvGrpSpPr/>
          <p:nvPr/>
        </p:nvGrpSpPr>
        <p:grpSpPr>
          <a:xfrm rot="2205898">
            <a:off x="2589943" y="4372094"/>
            <a:ext cx="318767" cy="653144"/>
            <a:chOff x="1701548" y="3416733"/>
            <a:chExt cx="252089" cy="516523"/>
          </a:xfrm>
        </p:grpSpPr>
        <p:sp>
          <p:nvSpPr>
            <p:cNvPr id="120" name="Google Shape;5128;p55"/>
            <p:cNvSpPr/>
            <p:nvPr/>
          </p:nvSpPr>
          <p:spPr>
            <a:xfrm>
              <a:off x="1701548" y="3416733"/>
              <a:ext cx="252089" cy="500679"/>
            </a:xfrm>
            <a:custGeom>
              <a:avLst/>
              <a:gdLst/>
              <a:ahLst/>
              <a:cxnLst/>
              <a:rect l="l" t="t" r="r" b="b"/>
              <a:pathLst>
                <a:path w="11381" h="22604" extrusionOk="0">
                  <a:moveTo>
                    <a:pt x="6145" y="12540"/>
                  </a:moveTo>
                  <a:cubicBezTo>
                    <a:pt x="7054" y="12399"/>
                    <a:pt x="7838" y="12242"/>
                    <a:pt x="8637" y="12148"/>
                  </a:cubicBezTo>
                  <a:cubicBezTo>
                    <a:pt x="8872" y="12117"/>
                    <a:pt x="9139" y="12195"/>
                    <a:pt x="9358" y="12274"/>
                  </a:cubicBezTo>
                  <a:cubicBezTo>
                    <a:pt x="9719" y="12415"/>
                    <a:pt x="9797" y="12681"/>
                    <a:pt x="9640" y="13042"/>
                  </a:cubicBezTo>
                  <a:cubicBezTo>
                    <a:pt x="9437" y="13481"/>
                    <a:pt x="9092" y="13716"/>
                    <a:pt x="8653" y="13857"/>
                  </a:cubicBezTo>
                  <a:cubicBezTo>
                    <a:pt x="7712" y="14170"/>
                    <a:pt x="6741" y="14092"/>
                    <a:pt x="5706" y="13935"/>
                  </a:cubicBezTo>
                  <a:cubicBezTo>
                    <a:pt x="5534" y="14421"/>
                    <a:pt x="5361" y="14907"/>
                    <a:pt x="5158" y="15503"/>
                  </a:cubicBezTo>
                  <a:cubicBezTo>
                    <a:pt x="5753" y="15424"/>
                    <a:pt x="6302" y="15330"/>
                    <a:pt x="6835" y="15299"/>
                  </a:cubicBezTo>
                  <a:cubicBezTo>
                    <a:pt x="7305" y="15267"/>
                    <a:pt x="7775" y="15252"/>
                    <a:pt x="8230" y="15314"/>
                  </a:cubicBezTo>
                  <a:cubicBezTo>
                    <a:pt x="8575" y="15361"/>
                    <a:pt x="8966" y="15597"/>
                    <a:pt x="8919" y="15973"/>
                  </a:cubicBezTo>
                  <a:cubicBezTo>
                    <a:pt x="8888" y="16224"/>
                    <a:pt x="8606" y="16521"/>
                    <a:pt x="8355" y="16647"/>
                  </a:cubicBezTo>
                  <a:cubicBezTo>
                    <a:pt x="8073" y="16804"/>
                    <a:pt x="7712" y="16866"/>
                    <a:pt x="7368" y="16851"/>
                  </a:cubicBezTo>
                  <a:cubicBezTo>
                    <a:pt x="6505" y="16835"/>
                    <a:pt x="5643" y="16772"/>
                    <a:pt x="4672" y="16709"/>
                  </a:cubicBezTo>
                  <a:cubicBezTo>
                    <a:pt x="4499" y="17054"/>
                    <a:pt x="4280" y="17462"/>
                    <a:pt x="4029" y="17932"/>
                  </a:cubicBezTo>
                  <a:cubicBezTo>
                    <a:pt x="4421" y="17932"/>
                    <a:pt x="4687" y="17948"/>
                    <a:pt x="4954" y="17932"/>
                  </a:cubicBezTo>
                  <a:cubicBezTo>
                    <a:pt x="5847" y="17885"/>
                    <a:pt x="6631" y="18199"/>
                    <a:pt x="7368" y="18606"/>
                  </a:cubicBezTo>
                  <a:cubicBezTo>
                    <a:pt x="7540" y="18700"/>
                    <a:pt x="7728" y="18998"/>
                    <a:pt x="7712" y="19186"/>
                  </a:cubicBezTo>
                  <a:cubicBezTo>
                    <a:pt x="7697" y="19374"/>
                    <a:pt x="7462" y="19672"/>
                    <a:pt x="7274" y="19703"/>
                  </a:cubicBezTo>
                  <a:cubicBezTo>
                    <a:pt x="6819" y="19782"/>
                    <a:pt x="6333" y="19829"/>
                    <a:pt x="5894" y="19735"/>
                  </a:cubicBezTo>
                  <a:cubicBezTo>
                    <a:pt x="5079" y="19547"/>
                    <a:pt x="4280" y="19249"/>
                    <a:pt x="3496" y="19014"/>
                  </a:cubicBezTo>
                  <a:cubicBezTo>
                    <a:pt x="2900" y="19985"/>
                    <a:pt x="2258" y="20942"/>
                    <a:pt x="1709" y="21960"/>
                  </a:cubicBezTo>
                  <a:cubicBezTo>
                    <a:pt x="1458" y="22431"/>
                    <a:pt x="1192" y="22603"/>
                    <a:pt x="690" y="22493"/>
                  </a:cubicBezTo>
                  <a:cubicBezTo>
                    <a:pt x="377" y="22117"/>
                    <a:pt x="659" y="21866"/>
                    <a:pt x="847" y="21584"/>
                  </a:cubicBezTo>
                  <a:cubicBezTo>
                    <a:pt x="1349" y="20863"/>
                    <a:pt x="1850" y="20142"/>
                    <a:pt x="2336" y="19421"/>
                  </a:cubicBezTo>
                  <a:cubicBezTo>
                    <a:pt x="2493" y="19186"/>
                    <a:pt x="2618" y="18935"/>
                    <a:pt x="2791" y="18622"/>
                  </a:cubicBezTo>
                  <a:cubicBezTo>
                    <a:pt x="2226" y="18449"/>
                    <a:pt x="1709" y="18324"/>
                    <a:pt x="1239" y="18136"/>
                  </a:cubicBezTo>
                  <a:cubicBezTo>
                    <a:pt x="894" y="17995"/>
                    <a:pt x="565" y="17807"/>
                    <a:pt x="298" y="17556"/>
                  </a:cubicBezTo>
                  <a:cubicBezTo>
                    <a:pt x="1" y="17305"/>
                    <a:pt x="32" y="16929"/>
                    <a:pt x="236" y="16615"/>
                  </a:cubicBezTo>
                  <a:cubicBezTo>
                    <a:pt x="408" y="16318"/>
                    <a:pt x="706" y="16192"/>
                    <a:pt x="1035" y="16349"/>
                  </a:cubicBezTo>
                  <a:cubicBezTo>
                    <a:pt x="1490" y="16553"/>
                    <a:pt x="1929" y="16772"/>
                    <a:pt x="2352" y="17039"/>
                  </a:cubicBezTo>
                  <a:cubicBezTo>
                    <a:pt x="2634" y="17227"/>
                    <a:pt x="2853" y="17493"/>
                    <a:pt x="3198" y="17791"/>
                  </a:cubicBezTo>
                  <a:cubicBezTo>
                    <a:pt x="3402" y="17289"/>
                    <a:pt x="3590" y="16835"/>
                    <a:pt x="3794" y="16349"/>
                  </a:cubicBezTo>
                  <a:cubicBezTo>
                    <a:pt x="2728" y="15706"/>
                    <a:pt x="816" y="15691"/>
                    <a:pt x="784" y="14264"/>
                  </a:cubicBezTo>
                  <a:cubicBezTo>
                    <a:pt x="1035" y="13308"/>
                    <a:pt x="1866" y="13700"/>
                    <a:pt x="2415" y="13982"/>
                  </a:cubicBezTo>
                  <a:cubicBezTo>
                    <a:pt x="2775" y="14170"/>
                    <a:pt x="3073" y="14452"/>
                    <a:pt x="3402" y="14703"/>
                  </a:cubicBezTo>
                  <a:cubicBezTo>
                    <a:pt x="3668" y="14907"/>
                    <a:pt x="3935" y="15111"/>
                    <a:pt x="4280" y="15361"/>
                  </a:cubicBezTo>
                  <a:cubicBezTo>
                    <a:pt x="4531" y="14672"/>
                    <a:pt x="4766" y="14061"/>
                    <a:pt x="5016" y="13387"/>
                  </a:cubicBezTo>
                  <a:cubicBezTo>
                    <a:pt x="4609" y="13198"/>
                    <a:pt x="4264" y="13042"/>
                    <a:pt x="3935" y="12901"/>
                  </a:cubicBezTo>
                  <a:cubicBezTo>
                    <a:pt x="3261" y="12603"/>
                    <a:pt x="2681" y="12164"/>
                    <a:pt x="2320" y="11506"/>
                  </a:cubicBezTo>
                  <a:cubicBezTo>
                    <a:pt x="2038" y="10988"/>
                    <a:pt x="2336" y="10502"/>
                    <a:pt x="2916" y="10628"/>
                  </a:cubicBezTo>
                  <a:cubicBezTo>
                    <a:pt x="3339" y="10706"/>
                    <a:pt x="3747" y="11004"/>
                    <a:pt x="4139" y="11255"/>
                  </a:cubicBezTo>
                  <a:cubicBezTo>
                    <a:pt x="4374" y="11396"/>
                    <a:pt x="4546" y="11631"/>
                    <a:pt x="4750" y="11819"/>
                  </a:cubicBezTo>
                  <a:cubicBezTo>
                    <a:pt x="4922" y="11992"/>
                    <a:pt x="5110" y="12148"/>
                    <a:pt x="5408" y="12415"/>
                  </a:cubicBezTo>
                  <a:cubicBezTo>
                    <a:pt x="5596" y="11553"/>
                    <a:pt x="5769" y="10816"/>
                    <a:pt x="5926" y="10095"/>
                  </a:cubicBezTo>
                  <a:cubicBezTo>
                    <a:pt x="5267" y="9781"/>
                    <a:pt x="4687" y="9562"/>
                    <a:pt x="4139" y="9248"/>
                  </a:cubicBezTo>
                  <a:cubicBezTo>
                    <a:pt x="3621" y="8951"/>
                    <a:pt x="3167" y="8559"/>
                    <a:pt x="2963" y="7963"/>
                  </a:cubicBezTo>
                  <a:cubicBezTo>
                    <a:pt x="2775" y="7430"/>
                    <a:pt x="3073" y="7038"/>
                    <a:pt x="3606" y="7227"/>
                  </a:cubicBezTo>
                  <a:cubicBezTo>
                    <a:pt x="4092" y="7383"/>
                    <a:pt x="4562" y="7665"/>
                    <a:pt x="5001" y="7948"/>
                  </a:cubicBezTo>
                  <a:cubicBezTo>
                    <a:pt x="5440" y="8245"/>
                    <a:pt x="5816" y="8606"/>
                    <a:pt x="6317" y="9013"/>
                  </a:cubicBezTo>
                  <a:cubicBezTo>
                    <a:pt x="6427" y="8371"/>
                    <a:pt x="6521" y="7853"/>
                    <a:pt x="6600" y="7430"/>
                  </a:cubicBezTo>
                  <a:cubicBezTo>
                    <a:pt x="5800" y="7085"/>
                    <a:pt x="5063" y="6772"/>
                    <a:pt x="4327" y="6427"/>
                  </a:cubicBezTo>
                  <a:cubicBezTo>
                    <a:pt x="4107" y="6333"/>
                    <a:pt x="3857" y="6161"/>
                    <a:pt x="3762" y="5957"/>
                  </a:cubicBezTo>
                  <a:cubicBezTo>
                    <a:pt x="3637" y="5706"/>
                    <a:pt x="3543" y="5346"/>
                    <a:pt x="3637" y="5110"/>
                  </a:cubicBezTo>
                  <a:cubicBezTo>
                    <a:pt x="3700" y="4954"/>
                    <a:pt x="4123" y="4813"/>
                    <a:pt x="4358" y="4844"/>
                  </a:cubicBezTo>
                  <a:cubicBezTo>
                    <a:pt x="4734" y="4922"/>
                    <a:pt x="5110" y="5126"/>
                    <a:pt x="5471" y="5314"/>
                  </a:cubicBezTo>
                  <a:cubicBezTo>
                    <a:pt x="5847" y="5502"/>
                    <a:pt x="6223" y="5722"/>
                    <a:pt x="6678" y="5988"/>
                  </a:cubicBezTo>
                  <a:cubicBezTo>
                    <a:pt x="6803" y="5283"/>
                    <a:pt x="6631" y="4766"/>
                    <a:pt x="6286" y="4264"/>
                  </a:cubicBezTo>
                  <a:cubicBezTo>
                    <a:pt x="5628" y="3230"/>
                    <a:pt x="5205" y="2148"/>
                    <a:pt x="5565" y="894"/>
                  </a:cubicBezTo>
                  <a:cubicBezTo>
                    <a:pt x="5753" y="204"/>
                    <a:pt x="6161" y="1"/>
                    <a:pt x="6803" y="267"/>
                  </a:cubicBezTo>
                  <a:cubicBezTo>
                    <a:pt x="7430" y="549"/>
                    <a:pt x="7697" y="1082"/>
                    <a:pt x="7744" y="1693"/>
                  </a:cubicBezTo>
                  <a:cubicBezTo>
                    <a:pt x="7791" y="2367"/>
                    <a:pt x="7759" y="3073"/>
                    <a:pt x="7650" y="3731"/>
                  </a:cubicBezTo>
                  <a:cubicBezTo>
                    <a:pt x="7524" y="4499"/>
                    <a:pt x="7493" y="5220"/>
                    <a:pt x="7759" y="6020"/>
                  </a:cubicBezTo>
                  <a:cubicBezTo>
                    <a:pt x="8042" y="5784"/>
                    <a:pt x="8277" y="5534"/>
                    <a:pt x="8559" y="5377"/>
                  </a:cubicBezTo>
                  <a:cubicBezTo>
                    <a:pt x="9045" y="5110"/>
                    <a:pt x="9546" y="4813"/>
                    <a:pt x="10064" y="4672"/>
                  </a:cubicBezTo>
                  <a:cubicBezTo>
                    <a:pt x="10628" y="4515"/>
                    <a:pt x="11176" y="4875"/>
                    <a:pt x="11286" y="5299"/>
                  </a:cubicBezTo>
                  <a:cubicBezTo>
                    <a:pt x="11380" y="5706"/>
                    <a:pt x="11145" y="6208"/>
                    <a:pt x="10612" y="6411"/>
                  </a:cubicBezTo>
                  <a:cubicBezTo>
                    <a:pt x="9954" y="6678"/>
                    <a:pt x="9264" y="6929"/>
                    <a:pt x="8559" y="7054"/>
                  </a:cubicBezTo>
                  <a:cubicBezTo>
                    <a:pt x="7618" y="7211"/>
                    <a:pt x="7603" y="7148"/>
                    <a:pt x="7415" y="8057"/>
                  </a:cubicBezTo>
                  <a:cubicBezTo>
                    <a:pt x="7336" y="8449"/>
                    <a:pt x="7274" y="8841"/>
                    <a:pt x="7179" y="9296"/>
                  </a:cubicBezTo>
                  <a:cubicBezTo>
                    <a:pt x="7791" y="9029"/>
                    <a:pt x="8324" y="8731"/>
                    <a:pt x="8872" y="8590"/>
                  </a:cubicBezTo>
                  <a:cubicBezTo>
                    <a:pt x="9343" y="8465"/>
                    <a:pt x="9875" y="8449"/>
                    <a:pt x="10346" y="8559"/>
                  </a:cubicBezTo>
                  <a:cubicBezTo>
                    <a:pt x="10894" y="8684"/>
                    <a:pt x="11020" y="9264"/>
                    <a:pt x="10581" y="9640"/>
                  </a:cubicBezTo>
                  <a:cubicBezTo>
                    <a:pt x="10283" y="9891"/>
                    <a:pt x="9907" y="10111"/>
                    <a:pt x="9531" y="10205"/>
                  </a:cubicBezTo>
                  <a:cubicBezTo>
                    <a:pt x="8857" y="10346"/>
                    <a:pt x="8167" y="10408"/>
                    <a:pt x="7477" y="10455"/>
                  </a:cubicBezTo>
                  <a:cubicBezTo>
                    <a:pt x="6929" y="10471"/>
                    <a:pt x="6615" y="10675"/>
                    <a:pt x="6505" y="11239"/>
                  </a:cubicBezTo>
                  <a:cubicBezTo>
                    <a:pt x="6411" y="11694"/>
                    <a:pt x="6270" y="12133"/>
                    <a:pt x="6145" y="12540"/>
                  </a:cubicBezTo>
                  <a:close/>
                </a:path>
              </a:pathLst>
            </a:custGeom>
            <a:solidFill>
              <a:srgbClr val="95C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5129;p55"/>
            <p:cNvSpPr/>
            <p:nvPr/>
          </p:nvSpPr>
          <p:spPr>
            <a:xfrm>
              <a:off x="1902808" y="3904417"/>
              <a:ext cx="665" cy="1728"/>
            </a:xfrm>
            <a:custGeom>
              <a:avLst/>
              <a:gdLst/>
              <a:ahLst/>
              <a:cxnLst/>
              <a:rect l="l" t="t" r="r" b="b"/>
              <a:pathLst>
                <a:path w="30" h="78" extrusionOk="0">
                  <a:moveTo>
                    <a:pt x="29" y="0"/>
                  </a:moveTo>
                  <a:lnTo>
                    <a:pt x="29" y="0"/>
                  </a:lnTo>
                  <a:cubicBezTo>
                    <a:pt x="6" y="58"/>
                    <a:pt x="0" y="77"/>
                    <a:pt x="2" y="77"/>
                  </a:cubicBezTo>
                  <a:cubicBezTo>
                    <a:pt x="4" y="77"/>
                    <a:pt x="29" y="20"/>
                    <a:pt x="29"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5130;p55"/>
            <p:cNvSpPr/>
            <p:nvPr/>
          </p:nvSpPr>
          <p:spPr>
            <a:xfrm>
              <a:off x="1884689" y="3910309"/>
              <a:ext cx="377" cy="1750"/>
            </a:xfrm>
            <a:custGeom>
              <a:avLst/>
              <a:gdLst/>
              <a:ahLst/>
              <a:cxnLst/>
              <a:rect l="l" t="t" r="r" b="b"/>
              <a:pathLst>
                <a:path w="17" h="79" extrusionOk="0">
                  <a:moveTo>
                    <a:pt x="1" y="1"/>
                  </a:moveTo>
                  <a:cubicBezTo>
                    <a:pt x="17" y="32"/>
                    <a:pt x="17" y="63"/>
                    <a:pt x="17" y="79"/>
                  </a:cubicBezTo>
                  <a:cubicBezTo>
                    <a:pt x="17" y="48"/>
                    <a:pt x="17" y="32"/>
                    <a:pt x="1"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5131;p55"/>
            <p:cNvSpPr/>
            <p:nvPr/>
          </p:nvSpPr>
          <p:spPr>
            <a:xfrm>
              <a:off x="1899619" y="3905104"/>
              <a:ext cx="3145" cy="3500"/>
            </a:xfrm>
            <a:custGeom>
              <a:avLst/>
              <a:gdLst/>
              <a:ahLst/>
              <a:cxnLst/>
              <a:rect l="l" t="t" r="r" b="b"/>
              <a:pathLst>
                <a:path w="142" h="158" extrusionOk="0">
                  <a:moveTo>
                    <a:pt x="142" y="0"/>
                  </a:moveTo>
                  <a:lnTo>
                    <a:pt x="142" y="0"/>
                  </a:lnTo>
                  <a:cubicBezTo>
                    <a:pt x="126" y="32"/>
                    <a:pt x="79" y="79"/>
                    <a:pt x="1" y="157"/>
                  </a:cubicBezTo>
                  <a:cubicBezTo>
                    <a:pt x="48" y="110"/>
                    <a:pt x="111" y="63"/>
                    <a:pt x="142"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5132;p55"/>
            <p:cNvSpPr/>
            <p:nvPr/>
          </p:nvSpPr>
          <p:spPr>
            <a:xfrm>
              <a:off x="1899286" y="3908581"/>
              <a:ext cx="2104" cy="3101"/>
            </a:xfrm>
            <a:custGeom>
              <a:avLst/>
              <a:gdLst/>
              <a:ahLst/>
              <a:cxnLst/>
              <a:rect l="l" t="t" r="r" b="b"/>
              <a:pathLst>
                <a:path w="95" h="140" extrusionOk="0">
                  <a:moveTo>
                    <a:pt x="94" y="0"/>
                  </a:moveTo>
                  <a:lnTo>
                    <a:pt x="94" y="0"/>
                  </a:lnTo>
                  <a:cubicBezTo>
                    <a:pt x="63" y="47"/>
                    <a:pt x="32" y="94"/>
                    <a:pt x="0" y="126"/>
                  </a:cubicBezTo>
                  <a:cubicBezTo>
                    <a:pt x="4" y="134"/>
                    <a:pt x="9" y="139"/>
                    <a:pt x="14" y="139"/>
                  </a:cubicBezTo>
                  <a:cubicBezTo>
                    <a:pt x="28" y="139"/>
                    <a:pt x="49" y="103"/>
                    <a:pt x="94"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5133;p55"/>
            <p:cNvSpPr/>
            <p:nvPr/>
          </p:nvSpPr>
          <p:spPr>
            <a:xfrm>
              <a:off x="1902742" y="3900230"/>
              <a:ext cx="2813" cy="4895"/>
            </a:xfrm>
            <a:custGeom>
              <a:avLst/>
              <a:gdLst/>
              <a:ahLst/>
              <a:cxnLst/>
              <a:rect l="l" t="t" r="r" b="b"/>
              <a:pathLst>
                <a:path w="127" h="221" extrusionOk="0">
                  <a:moveTo>
                    <a:pt x="126" y="1"/>
                  </a:moveTo>
                  <a:cubicBezTo>
                    <a:pt x="112" y="29"/>
                    <a:pt x="101" y="54"/>
                    <a:pt x="91" y="77"/>
                  </a:cubicBezTo>
                  <a:lnTo>
                    <a:pt x="91" y="77"/>
                  </a:lnTo>
                  <a:cubicBezTo>
                    <a:pt x="104" y="52"/>
                    <a:pt x="116" y="26"/>
                    <a:pt x="126" y="1"/>
                  </a:cubicBezTo>
                  <a:close/>
                  <a:moveTo>
                    <a:pt x="91" y="77"/>
                  </a:moveTo>
                  <a:cubicBezTo>
                    <a:pt x="64" y="129"/>
                    <a:pt x="33" y="178"/>
                    <a:pt x="1" y="220"/>
                  </a:cubicBezTo>
                  <a:cubicBezTo>
                    <a:pt x="32" y="189"/>
                    <a:pt x="32" y="189"/>
                    <a:pt x="32" y="189"/>
                  </a:cubicBezTo>
                  <a:cubicBezTo>
                    <a:pt x="54" y="167"/>
                    <a:pt x="69" y="130"/>
                    <a:pt x="91" y="77"/>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5134;p55"/>
            <p:cNvSpPr/>
            <p:nvPr/>
          </p:nvSpPr>
          <p:spPr>
            <a:xfrm>
              <a:off x="1901701" y="3718664"/>
              <a:ext cx="1063" cy="3832"/>
            </a:xfrm>
            <a:custGeom>
              <a:avLst/>
              <a:gdLst/>
              <a:ahLst/>
              <a:cxnLst/>
              <a:rect l="l" t="t" r="r" b="b"/>
              <a:pathLst>
                <a:path w="48" h="173" extrusionOk="0">
                  <a:moveTo>
                    <a:pt x="48" y="0"/>
                  </a:moveTo>
                  <a:cubicBezTo>
                    <a:pt x="17" y="0"/>
                    <a:pt x="1" y="47"/>
                    <a:pt x="17" y="173"/>
                  </a:cubicBezTo>
                  <a:cubicBezTo>
                    <a:pt x="17" y="79"/>
                    <a:pt x="32" y="32"/>
                    <a:pt x="48"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5135;p55"/>
            <p:cNvSpPr/>
            <p:nvPr/>
          </p:nvSpPr>
          <p:spPr>
            <a:xfrm>
              <a:off x="1884357" y="3927675"/>
              <a:ext cx="4519" cy="5582"/>
            </a:xfrm>
            <a:custGeom>
              <a:avLst/>
              <a:gdLst/>
              <a:ahLst/>
              <a:cxnLst/>
              <a:rect l="l" t="t" r="r" b="b"/>
              <a:pathLst>
                <a:path w="204" h="252" extrusionOk="0">
                  <a:moveTo>
                    <a:pt x="204" y="0"/>
                  </a:moveTo>
                  <a:lnTo>
                    <a:pt x="204" y="0"/>
                  </a:lnTo>
                  <a:cubicBezTo>
                    <a:pt x="110" y="110"/>
                    <a:pt x="63" y="141"/>
                    <a:pt x="0" y="173"/>
                  </a:cubicBezTo>
                  <a:cubicBezTo>
                    <a:pt x="32" y="188"/>
                    <a:pt x="94" y="173"/>
                    <a:pt x="47" y="251"/>
                  </a:cubicBezTo>
                  <a:lnTo>
                    <a:pt x="204" y="0"/>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5136;p55"/>
            <p:cNvSpPr/>
            <p:nvPr/>
          </p:nvSpPr>
          <p:spPr>
            <a:xfrm>
              <a:off x="1904846" y="3889598"/>
              <a:ext cx="4585" cy="8040"/>
            </a:xfrm>
            <a:custGeom>
              <a:avLst/>
              <a:gdLst/>
              <a:ahLst/>
              <a:cxnLst/>
              <a:rect l="l" t="t" r="r" b="b"/>
              <a:pathLst>
                <a:path w="207" h="363" extrusionOk="0">
                  <a:moveTo>
                    <a:pt x="157" y="0"/>
                  </a:moveTo>
                  <a:cubicBezTo>
                    <a:pt x="139" y="0"/>
                    <a:pt x="113" y="49"/>
                    <a:pt x="78" y="183"/>
                  </a:cubicBezTo>
                  <a:cubicBezTo>
                    <a:pt x="0" y="262"/>
                    <a:pt x="188" y="309"/>
                    <a:pt x="125" y="340"/>
                  </a:cubicBezTo>
                  <a:cubicBezTo>
                    <a:pt x="134" y="356"/>
                    <a:pt x="142" y="363"/>
                    <a:pt x="149" y="363"/>
                  </a:cubicBezTo>
                  <a:cubicBezTo>
                    <a:pt x="200" y="363"/>
                    <a:pt x="207" y="0"/>
                    <a:pt x="157"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5137;p55"/>
            <p:cNvSpPr/>
            <p:nvPr/>
          </p:nvSpPr>
          <p:spPr>
            <a:xfrm>
              <a:off x="1881920" y="3901271"/>
              <a:ext cx="6268" cy="8018"/>
            </a:xfrm>
            <a:custGeom>
              <a:avLst/>
              <a:gdLst/>
              <a:ahLst/>
              <a:cxnLst/>
              <a:rect l="l" t="t" r="r" b="b"/>
              <a:pathLst>
                <a:path w="283" h="362" extrusionOk="0">
                  <a:moveTo>
                    <a:pt x="236" y="1"/>
                  </a:moveTo>
                  <a:cubicBezTo>
                    <a:pt x="236" y="1"/>
                    <a:pt x="32" y="267"/>
                    <a:pt x="16" y="267"/>
                  </a:cubicBezTo>
                  <a:cubicBezTo>
                    <a:pt x="48" y="267"/>
                    <a:pt x="32" y="314"/>
                    <a:pt x="1" y="362"/>
                  </a:cubicBezTo>
                  <a:cubicBezTo>
                    <a:pt x="142" y="205"/>
                    <a:pt x="283" y="17"/>
                    <a:pt x="236"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5138;p55"/>
            <p:cNvSpPr/>
            <p:nvPr/>
          </p:nvSpPr>
          <p:spPr>
            <a:xfrm>
              <a:off x="1879152" y="3909268"/>
              <a:ext cx="2791" cy="5227"/>
            </a:xfrm>
            <a:custGeom>
              <a:avLst/>
              <a:gdLst/>
              <a:ahLst/>
              <a:cxnLst/>
              <a:rect l="l" t="t" r="r" b="b"/>
              <a:pathLst>
                <a:path w="126" h="236" extrusionOk="0">
                  <a:moveTo>
                    <a:pt x="126" y="1"/>
                  </a:moveTo>
                  <a:lnTo>
                    <a:pt x="126" y="1"/>
                  </a:lnTo>
                  <a:cubicBezTo>
                    <a:pt x="63" y="79"/>
                    <a:pt x="16" y="173"/>
                    <a:pt x="0" y="236"/>
                  </a:cubicBezTo>
                  <a:cubicBezTo>
                    <a:pt x="31" y="189"/>
                    <a:pt x="94" y="79"/>
                    <a:pt x="126"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5139;p55"/>
            <p:cNvSpPr/>
            <p:nvPr/>
          </p:nvSpPr>
          <p:spPr>
            <a:xfrm>
              <a:off x="1899619" y="3844345"/>
              <a:ext cx="3854" cy="3832"/>
            </a:xfrm>
            <a:custGeom>
              <a:avLst/>
              <a:gdLst/>
              <a:ahLst/>
              <a:cxnLst/>
              <a:rect l="l" t="t" r="r" b="b"/>
              <a:pathLst>
                <a:path w="174" h="173" extrusionOk="0">
                  <a:moveTo>
                    <a:pt x="1" y="0"/>
                  </a:moveTo>
                  <a:lnTo>
                    <a:pt x="17" y="173"/>
                  </a:lnTo>
                  <a:cubicBezTo>
                    <a:pt x="79" y="94"/>
                    <a:pt x="111" y="94"/>
                    <a:pt x="173" y="63"/>
                  </a:cubicBezTo>
                  <a:lnTo>
                    <a:pt x="1" y="0"/>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5140;p55"/>
            <p:cNvSpPr/>
            <p:nvPr/>
          </p:nvSpPr>
          <p:spPr>
            <a:xfrm>
              <a:off x="1901368" y="3820179"/>
              <a:ext cx="2791" cy="8794"/>
            </a:xfrm>
            <a:custGeom>
              <a:avLst/>
              <a:gdLst/>
              <a:ahLst/>
              <a:cxnLst/>
              <a:rect l="l" t="t" r="r" b="b"/>
              <a:pathLst>
                <a:path w="126" h="397" extrusionOk="0">
                  <a:moveTo>
                    <a:pt x="47" y="0"/>
                  </a:moveTo>
                  <a:cubicBezTo>
                    <a:pt x="34" y="0"/>
                    <a:pt x="19" y="48"/>
                    <a:pt x="0" y="182"/>
                  </a:cubicBezTo>
                  <a:cubicBezTo>
                    <a:pt x="33" y="215"/>
                    <a:pt x="35" y="396"/>
                    <a:pt x="67" y="396"/>
                  </a:cubicBezTo>
                  <a:cubicBezTo>
                    <a:pt x="80" y="396"/>
                    <a:pt x="98" y="364"/>
                    <a:pt x="126" y="276"/>
                  </a:cubicBezTo>
                  <a:cubicBezTo>
                    <a:pt x="93" y="244"/>
                    <a:pt x="76" y="0"/>
                    <a:pt x="47"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5141;p55"/>
            <p:cNvSpPr/>
            <p:nvPr/>
          </p:nvSpPr>
          <p:spPr>
            <a:xfrm>
              <a:off x="1910738" y="3708586"/>
              <a:ext cx="6955" cy="2104"/>
            </a:xfrm>
            <a:custGeom>
              <a:avLst/>
              <a:gdLst/>
              <a:ahLst/>
              <a:cxnLst/>
              <a:rect l="l" t="t" r="r" b="b"/>
              <a:pathLst>
                <a:path w="314" h="95" extrusionOk="0">
                  <a:moveTo>
                    <a:pt x="0" y="1"/>
                  </a:moveTo>
                  <a:lnTo>
                    <a:pt x="16" y="95"/>
                  </a:lnTo>
                  <a:lnTo>
                    <a:pt x="314" y="1"/>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 name="Google Shape;5172;p55"/>
          <p:cNvGrpSpPr/>
          <p:nvPr/>
        </p:nvGrpSpPr>
        <p:grpSpPr>
          <a:xfrm>
            <a:off x="6676017" y="4510618"/>
            <a:ext cx="579530" cy="431139"/>
            <a:chOff x="5717526" y="2920839"/>
            <a:chExt cx="458308" cy="340956"/>
          </a:xfrm>
        </p:grpSpPr>
        <p:sp>
          <p:nvSpPr>
            <p:cNvPr id="135" name="Google Shape;5173;p55"/>
            <p:cNvSpPr/>
            <p:nvPr/>
          </p:nvSpPr>
          <p:spPr>
            <a:xfrm>
              <a:off x="5856386" y="3002065"/>
              <a:ext cx="319447" cy="251048"/>
            </a:xfrm>
            <a:custGeom>
              <a:avLst/>
              <a:gdLst/>
              <a:ahLst/>
              <a:cxnLst/>
              <a:rect l="l" t="t" r="r" b="b"/>
              <a:pathLst>
                <a:path w="14422" h="11334" extrusionOk="0">
                  <a:moveTo>
                    <a:pt x="4891" y="10785"/>
                  </a:moveTo>
                  <a:cubicBezTo>
                    <a:pt x="3245" y="10581"/>
                    <a:pt x="2007" y="9719"/>
                    <a:pt x="1004" y="8465"/>
                  </a:cubicBezTo>
                  <a:cubicBezTo>
                    <a:pt x="1" y="7195"/>
                    <a:pt x="32" y="7180"/>
                    <a:pt x="440" y="5597"/>
                  </a:cubicBezTo>
                  <a:cubicBezTo>
                    <a:pt x="1223" y="2446"/>
                    <a:pt x="3292" y="738"/>
                    <a:pt x="6427" y="189"/>
                  </a:cubicBezTo>
                  <a:cubicBezTo>
                    <a:pt x="7493" y="1"/>
                    <a:pt x="8528" y="1"/>
                    <a:pt x="9609" y="126"/>
                  </a:cubicBezTo>
                  <a:cubicBezTo>
                    <a:pt x="10738" y="252"/>
                    <a:pt x="11647" y="769"/>
                    <a:pt x="12368" y="1568"/>
                  </a:cubicBezTo>
                  <a:cubicBezTo>
                    <a:pt x="13387" y="2713"/>
                    <a:pt x="14217" y="3967"/>
                    <a:pt x="14311" y="5628"/>
                  </a:cubicBezTo>
                  <a:cubicBezTo>
                    <a:pt x="14421" y="7901"/>
                    <a:pt x="13402" y="9531"/>
                    <a:pt x="11506" y="10487"/>
                  </a:cubicBezTo>
                  <a:cubicBezTo>
                    <a:pt x="9844" y="11333"/>
                    <a:pt x="8073" y="11318"/>
                    <a:pt x="6318" y="10722"/>
                  </a:cubicBezTo>
                  <a:cubicBezTo>
                    <a:pt x="5064" y="10315"/>
                    <a:pt x="3966" y="8637"/>
                    <a:pt x="4076" y="7337"/>
                  </a:cubicBezTo>
                  <a:cubicBezTo>
                    <a:pt x="4201" y="5894"/>
                    <a:pt x="4860" y="5236"/>
                    <a:pt x="6035" y="5111"/>
                  </a:cubicBezTo>
                  <a:cubicBezTo>
                    <a:pt x="6725" y="5032"/>
                    <a:pt x="7477" y="5079"/>
                    <a:pt x="8151" y="5283"/>
                  </a:cubicBezTo>
                  <a:cubicBezTo>
                    <a:pt x="9013" y="5534"/>
                    <a:pt x="9358" y="6333"/>
                    <a:pt x="9155" y="7133"/>
                  </a:cubicBezTo>
                  <a:cubicBezTo>
                    <a:pt x="8998" y="7775"/>
                    <a:pt x="8308" y="8089"/>
                    <a:pt x="7697" y="7775"/>
                  </a:cubicBezTo>
                  <a:cubicBezTo>
                    <a:pt x="7477" y="7666"/>
                    <a:pt x="7274" y="7509"/>
                    <a:pt x="7039" y="7415"/>
                  </a:cubicBezTo>
                  <a:cubicBezTo>
                    <a:pt x="6929" y="7368"/>
                    <a:pt x="6709" y="7415"/>
                    <a:pt x="6647" y="7493"/>
                  </a:cubicBezTo>
                  <a:cubicBezTo>
                    <a:pt x="6584" y="7587"/>
                    <a:pt x="6600" y="7807"/>
                    <a:pt x="6678" y="7916"/>
                  </a:cubicBezTo>
                  <a:cubicBezTo>
                    <a:pt x="7242" y="8779"/>
                    <a:pt x="8810" y="9061"/>
                    <a:pt x="9531" y="7932"/>
                  </a:cubicBezTo>
                  <a:cubicBezTo>
                    <a:pt x="10205" y="6882"/>
                    <a:pt x="9766" y="5205"/>
                    <a:pt x="8606" y="4750"/>
                  </a:cubicBezTo>
                  <a:cubicBezTo>
                    <a:pt x="7383" y="4280"/>
                    <a:pt x="6098" y="4249"/>
                    <a:pt x="4875" y="4844"/>
                  </a:cubicBezTo>
                  <a:cubicBezTo>
                    <a:pt x="3794" y="5393"/>
                    <a:pt x="3245" y="6443"/>
                    <a:pt x="3402" y="7822"/>
                  </a:cubicBezTo>
                  <a:cubicBezTo>
                    <a:pt x="3512" y="8810"/>
                    <a:pt x="3888" y="9688"/>
                    <a:pt x="4640" y="10377"/>
                  </a:cubicBezTo>
                  <a:cubicBezTo>
                    <a:pt x="4734" y="10471"/>
                    <a:pt x="4813" y="10550"/>
                    <a:pt x="4907" y="10644"/>
                  </a:cubicBezTo>
                  <a:cubicBezTo>
                    <a:pt x="4907" y="10659"/>
                    <a:pt x="4891" y="10706"/>
                    <a:pt x="4891" y="1078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5174;p55"/>
            <p:cNvSpPr/>
            <p:nvPr/>
          </p:nvSpPr>
          <p:spPr>
            <a:xfrm>
              <a:off x="5717526" y="3006251"/>
              <a:ext cx="210757" cy="255545"/>
            </a:xfrm>
            <a:custGeom>
              <a:avLst/>
              <a:gdLst/>
              <a:ahLst/>
              <a:cxnLst/>
              <a:rect l="l" t="t" r="r" b="b"/>
              <a:pathLst>
                <a:path w="9515" h="11537" extrusionOk="0">
                  <a:moveTo>
                    <a:pt x="9514" y="11035"/>
                  </a:moveTo>
                  <a:cubicBezTo>
                    <a:pt x="7931" y="11160"/>
                    <a:pt x="6364" y="11536"/>
                    <a:pt x="4765" y="11317"/>
                  </a:cubicBezTo>
                  <a:cubicBezTo>
                    <a:pt x="3652" y="11160"/>
                    <a:pt x="2931" y="10517"/>
                    <a:pt x="2461" y="9593"/>
                  </a:cubicBezTo>
                  <a:cubicBezTo>
                    <a:pt x="1991" y="8637"/>
                    <a:pt x="1599" y="7649"/>
                    <a:pt x="1458" y="6568"/>
                  </a:cubicBezTo>
                  <a:cubicBezTo>
                    <a:pt x="1332" y="5517"/>
                    <a:pt x="1097" y="4483"/>
                    <a:pt x="846" y="3448"/>
                  </a:cubicBezTo>
                  <a:cubicBezTo>
                    <a:pt x="737" y="2931"/>
                    <a:pt x="533" y="2430"/>
                    <a:pt x="329" y="1944"/>
                  </a:cubicBezTo>
                  <a:cubicBezTo>
                    <a:pt x="47" y="1285"/>
                    <a:pt x="0" y="1066"/>
                    <a:pt x="141" y="345"/>
                  </a:cubicBezTo>
                  <a:cubicBezTo>
                    <a:pt x="1411" y="0"/>
                    <a:pt x="2492" y="376"/>
                    <a:pt x="3198" y="1505"/>
                  </a:cubicBezTo>
                  <a:cubicBezTo>
                    <a:pt x="3511" y="1991"/>
                    <a:pt x="3731" y="2555"/>
                    <a:pt x="3934" y="3104"/>
                  </a:cubicBezTo>
                  <a:cubicBezTo>
                    <a:pt x="4279" y="4013"/>
                    <a:pt x="4530" y="4969"/>
                    <a:pt x="4922" y="5847"/>
                  </a:cubicBezTo>
                  <a:cubicBezTo>
                    <a:pt x="5878" y="8041"/>
                    <a:pt x="7289" y="9859"/>
                    <a:pt x="9514" y="110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5175;p55"/>
            <p:cNvSpPr/>
            <p:nvPr/>
          </p:nvSpPr>
          <p:spPr>
            <a:xfrm>
              <a:off x="5735910" y="2932202"/>
              <a:ext cx="14619" cy="98102"/>
            </a:xfrm>
            <a:custGeom>
              <a:avLst/>
              <a:gdLst/>
              <a:ahLst/>
              <a:cxnLst/>
              <a:rect l="l" t="t" r="r" b="b"/>
              <a:pathLst>
                <a:path w="660" h="4429" extrusionOk="0">
                  <a:moveTo>
                    <a:pt x="330" y="0"/>
                  </a:moveTo>
                  <a:cubicBezTo>
                    <a:pt x="165" y="0"/>
                    <a:pt x="1" y="106"/>
                    <a:pt x="1" y="318"/>
                  </a:cubicBezTo>
                  <a:lnTo>
                    <a:pt x="1" y="4111"/>
                  </a:lnTo>
                  <a:cubicBezTo>
                    <a:pt x="1" y="4323"/>
                    <a:pt x="165" y="4428"/>
                    <a:pt x="330" y="4428"/>
                  </a:cubicBezTo>
                  <a:cubicBezTo>
                    <a:pt x="495" y="4428"/>
                    <a:pt x="659" y="4323"/>
                    <a:pt x="659" y="4111"/>
                  </a:cubicBezTo>
                  <a:lnTo>
                    <a:pt x="659" y="318"/>
                  </a:lnTo>
                  <a:cubicBezTo>
                    <a:pt x="659" y="106"/>
                    <a:pt x="495" y="0"/>
                    <a:pt x="3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5176;p55"/>
            <p:cNvSpPr/>
            <p:nvPr/>
          </p:nvSpPr>
          <p:spPr>
            <a:xfrm>
              <a:off x="5745479" y="2956258"/>
              <a:ext cx="73449" cy="83926"/>
            </a:xfrm>
            <a:custGeom>
              <a:avLst/>
              <a:gdLst/>
              <a:ahLst/>
              <a:cxnLst/>
              <a:rect l="l" t="t" r="r" b="b"/>
              <a:pathLst>
                <a:path w="3316" h="3789" extrusionOk="0">
                  <a:moveTo>
                    <a:pt x="2866" y="1"/>
                  </a:moveTo>
                  <a:cubicBezTo>
                    <a:pt x="2768" y="1"/>
                    <a:pt x="2672" y="46"/>
                    <a:pt x="2610" y="157"/>
                  </a:cubicBezTo>
                  <a:cubicBezTo>
                    <a:pt x="1983" y="1317"/>
                    <a:pt x="1105" y="2273"/>
                    <a:pt x="227" y="3229"/>
                  </a:cubicBezTo>
                  <a:cubicBezTo>
                    <a:pt x="0" y="3468"/>
                    <a:pt x="220" y="3789"/>
                    <a:pt x="462" y="3789"/>
                  </a:cubicBezTo>
                  <a:cubicBezTo>
                    <a:pt x="537" y="3789"/>
                    <a:pt x="615" y="3758"/>
                    <a:pt x="682" y="3683"/>
                  </a:cubicBezTo>
                  <a:cubicBezTo>
                    <a:pt x="1606" y="2696"/>
                    <a:pt x="2516" y="1693"/>
                    <a:pt x="3174" y="486"/>
                  </a:cubicBezTo>
                  <a:cubicBezTo>
                    <a:pt x="3315" y="236"/>
                    <a:pt x="3087" y="1"/>
                    <a:pt x="28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5177;p55"/>
            <p:cNvSpPr/>
            <p:nvPr/>
          </p:nvSpPr>
          <p:spPr>
            <a:xfrm>
              <a:off x="5722377" y="2920839"/>
              <a:ext cx="37168" cy="28839"/>
            </a:xfrm>
            <a:custGeom>
              <a:avLst/>
              <a:gdLst/>
              <a:ahLst/>
              <a:cxnLst/>
              <a:rect l="l" t="t" r="r" b="b"/>
              <a:pathLst>
                <a:path w="1678" h="1302" extrusionOk="0">
                  <a:moveTo>
                    <a:pt x="847" y="0"/>
                  </a:moveTo>
                  <a:cubicBezTo>
                    <a:pt x="0" y="0"/>
                    <a:pt x="0" y="1301"/>
                    <a:pt x="847" y="1301"/>
                  </a:cubicBezTo>
                  <a:cubicBezTo>
                    <a:pt x="1678" y="1301"/>
                    <a:pt x="1678" y="0"/>
                    <a:pt x="8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5178;p55"/>
            <p:cNvSpPr/>
            <p:nvPr/>
          </p:nvSpPr>
          <p:spPr>
            <a:xfrm>
              <a:off x="5791818" y="2945825"/>
              <a:ext cx="37168" cy="29194"/>
            </a:xfrm>
            <a:custGeom>
              <a:avLst/>
              <a:gdLst/>
              <a:ahLst/>
              <a:cxnLst/>
              <a:rect l="l" t="t" r="r" b="b"/>
              <a:pathLst>
                <a:path w="1678" h="1318" extrusionOk="0">
                  <a:moveTo>
                    <a:pt x="847" y="1"/>
                  </a:moveTo>
                  <a:cubicBezTo>
                    <a:pt x="0" y="1"/>
                    <a:pt x="0" y="1317"/>
                    <a:pt x="847" y="1317"/>
                  </a:cubicBezTo>
                  <a:cubicBezTo>
                    <a:pt x="1677" y="1317"/>
                    <a:pt x="1677" y="1"/>
                    <a:pt x="8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 name="Google Shape;5206;p55"/>
          <p:cNvGrpSpPr/>
          <p:nvPr/>
        </p:nvGrpSpPr>
        <p:grpSpPr>
          <a:xfrm>
            <a:off x="630769" y="2575470"/>
            <a:ext cx="270452" cy="246308"/>
            <a:chOff x="3557127" y="2044850"/>
            <a:chExt cx="213880" cy="194787"/>
          </a:xfrm>
        </p:grpSpPr>
        <p:sp>
          <p:nvSpPr>
            <p:cNvPr id="142" name="Google Shape;5207;p55"/>
            <p:cNvSpPr/>
            <p:nvPr/>
          </p:nvSpPr>
          <p:spPr>
            <a:xfrm>
              <a:off x="3557127" y="2044850"/>
              <a:ext cx="213880" cy="194787"/>
            </a:xfrm>
            <a:custGeom>
              <a:avLst/>
              <a:gdLst/>
              <a:ahLst/>
              <a:cxnLst/>
              <a:rect l="l" t="t" r="r" b="b"/>
              <a:pathLst>
                <a:path w="9656" h="8794" extrusionOk="0">
                  <a:moveTo>
                    <a:pt x="3401" y="1552"/>
                  </a:moveTo>
                  <a:cubicBezTo>
                    <a:pt x="3558" y="988"/>
                    <a:pt x="3762" y="455"/>
                    <a:pt x="4373" y="236"/>
                  </a:cubicBezTo>
                  <a:cubicBezTo>
                    <a:pt x="4875" y="63"/>
                    <a:pt x="5392" y="0"/>
                    <a:pt x="5909" y="173"/>
                  </a:cubicBezTo>
                  <a:cubicBezTo>
                    <a:pt x="6505" y="345"/>
                    <a:pt x="7022" y="1145"/>
                    <a:pt x="6912" y="1756"/>
                  </a:cubicBezTo>
                  <a:cubicBezTo>
                    <a:pt x="6818" y="2273"/>
                    <a:pt x="6662" y="2790"/>
                    <a:pt x="6536" y="3292"/>
                  </a:cubicBezTo>
                  <a:cubicBezTo>
                    <a:pt x="7022" y="3276"/>
                    <a:pt x="7492" y="3229"/>
                    <a:pt x="7978" y="3245"/>
                  </a:cubicBezTo>
                  <a:cubicBezTo>
                    <a:pt x="9076" y="3323"/>
                    <a:pt x="9655" y="4201"/>
                    <a:pt x="9373" y="5079"/>
                  </a:cubicBezTo>
                  <a:cubicBezTo>
                    <a:pt x="9170" y="5659"/>
                    <a:pt x="8793" y="6004"/>
                    <a:pt x="8119" y="6066"/>
                  </a:cubicBezTo>
                  <a:cubicBezTo>
                    <a:pt x="7743" y="6098"/>
                    <a:pt x="7367" y="6098"/>
                    <a:pt x="6960" y="6113"/>
                  </a:cubicBezTo>
                  <a:cubicBezTo>
                    <a:pt x="7022" y="6474"/>
                    <a:pt x="7085" y="6756"/>
                    <a:pt x="7116" y="7022"/>
                  </a:cubicBezTo>
                  <a:cubicBezTo>
                    <a:pt x="7210" y="7979"/>
                    <a:pt x="6395" y="8794"/>
                    <a:pt x="5455" y="8668"/>
                  </a:cubicBezTo>
                  <a:cubicBezTo>
                    <a:pt x="4843" y="8590"/>
                    <a:pt x="4326" y="8323"/>
                    <a:pt x="4028" y="7744"/>
                  </a:cubicBezTo>
                  <a:cubicBezTo>
                    <a:pt x="3934" y="7540"/>
                    <a:pt x="3809" y="7336"/>
                    <a:pt x="3699" y="7132"/>
                  </a:cubicBezTo>
                  <a:cubicBezTo>
                    <a:pt x="2571" y="8308"/>
                    <a:pt x="1254" y="8057"/>
                    <a:pt x="549" y="7164"/>
                  </a:cubicBezTo>
                  <a:cubicBezTo>
                    <a:pt x="298" y="6866"/>
                    <a:pt x="204" y="6396"/>
                    <a:pt x="188" y="6004"/>
                  </a:cubicBezTo>
                  <a:cubicBezTo>
                    <a:pt x="157" y="5314"/>
                    <a:pt x="674" y="4922"/>
                    <a:pt x="1160" y="4609"/>
                  </a:cubicBezTo>
                  <a:cubicBezTo>
                    <a:pt x="878" y="4279"/>
                    <a:pt x="596" y="4013"/>
                    <a:pt x="392" y="3684"/>
                  </a:cubicBezTo>
                  <a:cubicBezTo>
                    <a:pt x="0" y="3057"/>
                    <a:pt x="126" y="2461"/>
                    <a:pt x="690" y="2007"/>
                  </a:cubicBezTo>
                  <a:cubicBezTo>
                    <a:pt x="1379" y="1442"/>
                    <a:pt x="2304" y="1395"/>
                    <a:pt x="3072" y="1850"/>
                  </a:cubicBezTo>
                  <a:cubicBezTo>
                    <a:pt x="3135" y="1881"/>
                    <a:pt x="3213" y="1913"/>
                    <a:pt x="3339" y="1960"/>
                  </a:cubicBezTo>
                  <a:cubicBezTo>
                    <a:pt x="3370" y="1787"/>
                    <a:pt x="3370" y="1662"/>
                    <a:pt x="3401" y="155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5208;p55"/>
            <p:cNvSpPr/>
            <p:nvPr/>
          </p:nvSpPr>
          <p:spPr>
            <a:xfrm>
              <a:off x="3598083" y="2085474"/>
              <a:ext cx="128492" cy="116664"/>
            </a:xfrm>
            <a:custGeom>
              <a:avLst/>
              <a:gdLst/>
              <a:ahLst/>
              <a:cxnLst/>
              <a:rect l="l" t="t" r="r" b="b"/>
              <a:pathLst>
                <a:path w="5801" h="5267" extrusionOk="0">
                  <a:moveTo>
                    <a:pt x="2038" y="925"/>
                  </a:moveTo>
                  <a:cubicBezTo>
                    <a:pt x="2132" y="580"/>
                    <a:pt x="2258" y="267"/>
                    <a:pt x="2618" y="141"/>
                  </a:cubicBezTo>
                  <a:cubicBezTo>
                    <a:pt x="2916" y="32"/>
                    <a:pt x="3230" y="0"/>
                    <a:pt x="3543" y="94"/>
                  </a:cubicBezTo>
                  <a:cubicBezTo>
                    <a:pt x="3904" y="204"/>
                    <a:pt x="4217" y="674"/>
                    <a:pt x="4154" y="1035"/>
                  </a:cubicBezTo>
                  <a:cubicBezTo>
                    <a:pt x="4092" y="1348"/>
                    <a:pt x="3998" y="1662"/>
                    <a:pt x="3919" y="1975"/>
                  </a:cubicBezTo>
                  <a:cubicBezTo>
                    <a:pt x="4217" y="1960"/>
                    <a:pt x="4499" y="1928"/>
                    <a:pt x="4781" y="1944"/>
                  </a:cubicBezTo>
                  <a:cubicBezTo>
                    <a:pt x="5440" y="1991"/>
                    <a:pt x="5800" y="2508"/>
                    <a:pt x="5628" y="3041"/>
                  </a:cubicBezTo>
                  <a:cubicBezTo>
                    <a:pt x="5502" y="3386"/>
                    <a:pt x="5283" y="3590"/>
                    <a:pt x="4875" y="3637"/>
                  </a:cubicBezTo>
                  <a:cubicBezTo>
                    <a:pt x="4640" y="3652"/>
                    <a:pt x="4421" y="3652"/>
                    <a:pt x="4186" y="3668"/>
                  </a:cubicBezTo>
                  <a:cubicBezTo>
                    <a:pt x="4217" y="3872"/>
                    <a:pt x="4248" y="4044"/>
                    <a:pt x="4264" y="4217"/>
                  </a:cubicBezTo>
                  <a:cubicBezTo>
                    <a:pt x="4327" y="4781"/>
                    <a:pt x="3841" y="5267"/>
                    <a:pt x="3277" y="5188"/>
                  </a:cubicBezTo>
                  <a:cubicBezTo>
                    <a:pt x="2916" y="5141"/>
                    <a:pt x="2603" y="4985"/>
                    <a:pt x="2415" y="4640"/>
                  </a:cubicBezTo>
                  <a:cubicBezTo>
                    <a:pt x="2352" y="4514"/>
                    <a:pt x="2289" y="4389"/>
                    <a:pt x="2226" y="4279"/>
                  </a:cubicBezTo>
                  <a:cubicBezTo>
                    <a:pt x="1552" y="4969"/>
                    <a:pt x="753" y="4828"/>
                    <a:pt x="330" y="4279"/>
                  </a:cubicBezTo>
                  <a:cubicBezTo>
                    <a:pt x="189" y="4107"/>
                    <a:pt x="126" y="3825"/>
                    <a:pt x="110" y="3590"/>
                  </a:cubicBezTo>
                  <a:cubicBezTo>
                    <a:pt x="95" y="3182"/>
                    <a:pt x="408" y="2947"/>
                    <a:pt x="690" y="2759"/>
                  </a:cubicBezTo>
                  <a:cubicBezTo>
                    <a:pt x="534" y="2555"/>
                    <a:pt x="361" y="2398"/>
                    <a:pt x="236" y="2210"/>
                  </a:cubicBezTo>
                  <a:cubicBezTo>
                    <a:pt x="1" y="1834"/>
                    <a:pt x="79" y="1474"/>
                    <a:pt x="424" y="1192"/>
                  </a:cubicBezTo>
                  <a:cubicBezTo>
                    <a:pt x="831" y="862"/>
                    <a:pt x="1380" y="831"/>
                    <a:pt x="1835" y="1097"/>
                  </a:cubicBezTo>
                  <a:cubicBezTo>
                    <a:pt x="1882" y="1129"/>
                    <a:pt x="1929" y="1129"/>
                    <a:pt x="2007" y="1160"/>
                  </a:cubicBezTo>
                  <a:cubicBezTo>
                    <a:pt x="2023" y="1066"/>
                    <a:pt x="2023" y="988"/>
                    <a:pt x="2038" y="92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5209;p55"/>
            <p:cNvSpPr/>
            <p:nvPr/>
          </p:nvSpPr>
          <p:spPr>
            <a:xfrm>
              <a:off x="3635938" y="2123307"/>
              <a:ext cx="47578" cy="42041"/>
            </a:xfrm>
            <a:custGeom>
              <a:avLst/>
              <a:gdLst/>
              <a:ahLst/>
              <a:cxnLst/>
              <a:rect l="l" t="t" r="r" b="b"/>
              <a:pathLst>
                <a:path w="2148" h="1898" extrusionOk="0">
                  <a:moveTo>
                    <a:pt x="1129" y="706"/>
                  </a:moveTo>
                  <a:cubicBezTo>
                    <a:pt x="1270" y="706"/>
                    <a:pt x="1380" y="769"/>
                    <a:pt x="1395" y="879"/>
                  </a:cubicBezTo>
                  <a:cubicBezTo>
                    <a:pt x="1411" y="957"/>
                    <a:pt x="1380" y="1020"/>
                    <a:pt x="1364" y="1051"/>
                  </a:cubicBezTo>
                  <a:cubicBezTo>
                    <a:pt x="1317" y="1114"/>
                    <a:pt x="1254" y="1161"/>
                    <a:pt x="1160" y="1192"/>
                  </a:cubicBezTo>
                  <a:cubicBezTo>
                    <a:pt x="1137" y="1197"/>
                    <a:pt x="1113" y="1199"/>
                    <a:pt x="1090" y="1199"/>
                  </a:cubicBezTo>
                  <a:cubicBezTo>
                    <a:pt x="959" y="1199"/>
                    <a:pt x="842" y="1126"/>
                    <a:pt x="815" y="1020"/>
                  </a:cubicBezTo>
                  <a:cubicBezTo>
                    <a:pt x="784" y="894"/>
                    <a:pt x="894" y="753"/>
                    <a:pt x="1050" y="706"/>
                  </a:cubicBezTo>
                  <a:close/>
                  <a:moveTo>
                    <a:pt x="1129" y="1"/>
                  </a:moveTo>
                  <a:cubicBezTo>
                    <a:pt x="1050" y="1"/>
                    <a:pt x="972" y="1"/>
                    <a:pt x="878" y="32"/>
                  </a:cubicBezTo>
                  <a:cubicBezTo>
                    <a:pt x="345" y="158"/>
                    <a:pt x="0" y="675"/>
                    <a:pt x="126" y="1192"/>
                  </a:cubicBezTo>
                  <a:cubicBezTo>
                    <a:pt x="235" y="1615"/>
                    <a:pt x="611" y="1897"/>
                    <a:pt x="1082" y="1897"/>
                  </a:cubicBezTo>
                  <a:cubicBezTo>
                    <a:pt x="1160" y="1897"/>
                    <a:pt x="1238" y="1897"/>
                    <a:pt x="1332" y="1866"/>
                  </a:cubicBezTo>
                  <a:cubicBezTo>
                    <a:pt x="1583" y="1803"/>
                    <a:pt x="1803" y="1662"/>
                    <a:pt x="1944" y="1443"/>
                  </a:cubicBezTo>
                  <a:cubicBezTo>
                    <a:pt x="2101" y="1223"/>
                    <a:pt x="2148" y="973"/>
                    <a:pt x="2085" y="706"/>
                  </a:cubicBezTo>
                  <a:cubicBezTo>
                    <a:pt x="1991" y="283"/>
                    <a:pt x="1599" y="1"/>
                    <a:pt x="1129" y="1"/>
                  </a:cubicBezTo>
                  <a:close/>
                </a:path>
              </a:pathLst>
            </a:custGeom>
            <a:solidFill>
              <a:srgbClr val="7D4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 name="Google Shape;5257;p55"/>
          <p:cNvGrpSpPr/>
          <p:nvPr/>
        </p:nvGrpSpPr>
        <p:grpSpPr>
          <a:xfrm>
            <a:off x="7482253" y="4049409"/>
            <a:ext cx="653309" cy="974944"/>
            <a:chOff x="2203410" y="2891304"/>
            <a:chExt cx="516654" cy="1027265"/>
          </a:xfrm>
        </p:grpSpPr>
        <p:sp>
          <p:nvSpPr>
            <p:cNvPr id="146" name="Google Shape;5258;p55"/>
            <p:cNvSpPr/>
            <p:nvPr/>
          </p:nvSpPr>
          <p:spPr>
            <a:xfrm>
              <a:off x="2271323" y="3809901"/>
              <a:ext cx="364235" cy="108668"/>
            </a:xfrm>
            <a:custGeom>
              <a:avLst/>
              <a:gdLst/>
              <a:ahLst/>
              <a:cxnLst/>
              <a:rect l="l" t="t" r="r" b="b"/>
              <a:pathLst>
                <a:path w="16444" h="4906" extrusionOk="0">
                  <a:moveTo>
                    <a:pt x="8620" y="1"/>
                  </a:moveTo>
                  <a:cubicBezTo>
                    <a:pt x="4824" y="1"/>
                    <a:pt x="1" y="980"/>
                    <a:pt x="3518" y="4204"/>
                  </a:cubicBezTo>
                  <a:cubicBezTo>
                    <a:pt x="4003" y="4689"/>
                    <a:pt x="5132" y="4906"/>
                    <a:pt x="6463" y="4906"/>
                  </a:cubicBezTo>
                  <a:cubicBezTo>
                    <a:pt x="10516" y="4906"/>
                    <a:pt x="16443" y="2893"/>
                    <a:pt x="11747" y="286"/>
                  </a:cubicBezTo>
                  <a:cubicBezTo>
                    <a:pt x="11060" y="112"/>
                    <a:pt x="9898" y="1"/>
                    <a:pt x="8620" y="1"/>
                  </a:cubicBezTo>
                  <a:close/>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5259;p55"/>
            <p:cNvSpPr/>
            <p:nvPr/>
          </p:nvSpPr>
          <p:spPr>
            <a:xfrm>
              <a:off x="2242661" y="3111080"/>
              <a:ext cx="414205" cy="736753"/>
            </a:xfrm>
            <a:custGeom>
              <a:avLst/>
              <a:gdLst/>
              <a:ahLst/>
              <a:cxnLst/>
              <a:rect l="l" t="t" r="r" b="b"/>
              <a:pathLst>
                <a:path w="18700" h="33262" extrusionOk="0">
                  <a:moveTo>
                    <a:pt x="8793" y="27321"/>
                  </a:moveTo>
                  <a:cubicBezTo>
                    <a:pt x="9060" y="23371"/>
                    <a:pt x="9358" y="19405"/>
                    <a:pt x="9593" y="15439"/>
                  </a:cubicBezTo>
                  <a:cubicBezTo>
                    <a:pt x="9750" y="12885"/>
                    <a:pt x="9812" y="10330"/>
                    <a:pt x="9938" y="7759"/>
                  </a:cubicBezTo>
                  <a:cubicBezTo>
                    <a:pt x="9953" y="7273"/>
                    <a:pt x="10063" y="6772"/>
                    <a:pt x="10094" y="6270"/>
                  </a:cubicBezTo>
                  <a:cubicBezTo>
                    <a:pt x="10157" y="5533"/>
                    <a:pt x="10094" y="5471"/>
                    <a:pt x="9420" y="5126"/>
                  </a:cubicBezTo>
                  <a:cubicBezTo>
                    <a:pt x="8966" y="4891"/>
                    <a:pt x="8527" y="4593"/>
                    <a:pt x="8088" y="4295"/>
                  </a:cubicBezTo>
                  <a:cubicBezTo>
                    <a:pt x="8010" y="4232"/>
                    <a:pt x="7916" y="4107"/>
                    <a:pt x="7916" y="3997"/>
                  </a:cubicBezTo>
                  <a:cubicBezTo>
                    <a:pt x="7790" y="2869"/>
                    <a:pt x="9154" y="3292"/>
                    <a:pt x="10204" y="4467"/>
                  </a:cubicBezTo>
                  <a:cubicBezTo>
                    <a:pt x="10439" y="2931"/>
                    <a:pt x="10518" y="1442"/>
                    <a:pt x="10862" y="0"/>
                  </a:cubicBezTo>
                  <a:cubicBezTo>
                    <a:pt x="11364" y="1317"/>
                    <a:pt x="10815" y="2649"/>
                    <a:pt x="10909" y="4060"/>
                  </a:cubicBezTo>
                  <a:cubicBezTo>
                    <a:pt x="11333" y="3825"/>
                    <a:pt x="11677" y="3605"/>
                    <a:pt x="12038" y="3433"/>
                  </a:cubicBezTo>
                  <a:cubicBezTo>
                    <a:pt x="12320" y="3292"/>
                    <a:pt x="12649" y="3245"/>
                    <a:pt x="12869" y="3574"/>
                  </a:cubicBezTo>
                  <a:cubicBezTo>
                    <a:pt x="13088" y="3872"/>
                    <a:pt x="12884" y="4091"/>
                    <a:pt x="12696" y="4311"/>
                  </a:cubicBezTo>
                  <a:cubicBezTo>
                    <a:pt x="12336" y="4703"/>
                    <a:pt x="11975" y="5063"/>
                    <a:pt x="11380" y="5141"/>
                  </a:cubicBezTo>
                  <a:cubicBezTo>
                    <a:pt x="10894" y="5204"/>
                    <a:pt x="10706" y="5518"/>
                    <a:pt x="10643" y="6051"/>
                  </a:cubicBezTo>
                  <a:cubicBezTo>
                    <a:pt x="10408" y="8104"/>
                    <a:pt x="10392" y="10173"/>
                    <a:pt x="10298" y="12226"/>
                  </a:cubicBezTo>
                  <a:cubicBezTo>
                    <a:pt x="10157" y="14985"/>
                    <a:pt x="9859" y="17712"/>
                    <a:pt x="9656" y="20471"/>
                  </a:cubicBezTo>
                  <a:cubicBezTo>
                    <a:pt x="9593" y="21270"/>
                    <a:pt x="9546" y="22070"/>
                    <a:pt x="9640" y="22885"/>
                  </a:cubicBezTo>
                  <a:cubicBezTo>
                    <a:pt x="10016" y="21709"/>
                    <a:pt x="10392" y="20534"/>
                    <a:pt x="10753" y="19342"/>
                  </a:cubicBezTo>
                  <a:cubicBezTo>
                    <a:pt x="11599" y="16662"/>
                    <a:pt x="12806" y="14154"/>
                    <a:pt x="14687" y="12038"/>
                  </a:cubicBezTo>
                  <a:cubicBezTo>
                    <a:pt x="15267" y="11380"/>
                    <a:pt x="16051" y="10847"/>
                    <a:pt x="16834" y="10424"/>
                  </a:cubicBezTo>
                  <a:cubicBezTo>
                    <a:pt x="17822" y="9906"/>
                    <a:pt x="18700" y="10533"/>
                    <a:pt x="18590" y="11646"/>
                  </a:cubicBezTo>
                  <a:cubicBezTo>
                    <a:pt x="18527" y="12289"/>
                    <a:pt x="18339" y="12947"/>
                    <a:pt x="18041" y="13511"/>
                  </a:cubicBezTo>
                  <a:cubicBezTo>
                    <a:pt x="17211" y="15079"/>
                    <a:pt x="16301" y="16615"/>
                    <a:pt x="15392" y="18151"/>
                  </a:cubicBezTo>
                  <a:cubicBezTo>
                    <a:pt x="14530" y="19609"/>
                    <a:pt x="13590" y="21019"/>
                    <a:pt x="12775" y="22493"/>
                  </a:cubicBezTo>
                  <a:cubicBezTo>
                    <a:pt x="12132" y="23653"/>
                    <a:pt x="11615" y="24891"/>
                    <a:pt x="11003" y="26208"/>
                  </a:cubicBezTo>
                  <a:cubicBezTo>
                    <a:pt x="12132" y="25095"/>
                    <a:pt x="13135" y="24076"/>
                    <a:pt x="14185" y="23104"/>
                  </a:cubicBezTo>
                  <a:cubicBezTo>
                    <a:pt x="15016" y="22367"/>
                    <a:pt x="16192" y="21458"/>
                    <a:pt x="17179" y="22070"/>
                  </a:cubicBezTo>
                  <a:cubicBezTo>
                    <a:pt x="18088" y="22775"/>
                    <a:pt x="17305" y="23794"/>
                    <a:pt x="16756" y="24499"/>
                  </a:cubicBezTo>
                  <a:cubicBezTo>
                    <a:pt x="15580" y="25973"/>
                    <a:pt x="14217" y="27258"/>
                    <a:pt x="12837" y="28543"/>
                  </a:cubicBezTo>
                  <a:cubicBezTo>
                    <a:pt x="11552" y="29719"/>
                    <a:pt x="10235" y="30894"/>
                    <a:pt x="9342" y="32446"/>
                  </a:cubicBezTo>
                  <a:cubicBezTo>
                    <a:pt x="9201" y="32697"/>
                    <a:pt x="8903" y="33261"/>
                    <a:pt x="8637" y="33261"/>
                  </a:cubicBezTo>
                  <a:cubicBezTo>
                    <a:pt x="8260" y="33261"/>
                    <a:pt x="8339" y="32791"/>
                    <a:pt x="8276" y="32587"/>
                  </a:cubicBezTo>
                  <a:cubicBezTo>
                    <a:pt x="7555" y="30377"/>
                    <a:pt x="6380" y="28465"/>
                    <a:pt x="4843" y="26725"/>
                  </a:cubicBezTo>
                  <a:cubicBezTo>
                    <a:pt x="3480" y="25189"/>
                    <a:pt x="2179" y="23574"/>
                    <a:pt x="909" y="21944"/>
                  </a:cubicBezTo>
                  <a:cubicBezTo>
                    <a:pt x="564" y="21505"/>
                    <a:pt x="282" y="20925"/>
                    <a:pt x="173" y="20361"/>
                  </a:cubicBezTo>
                  <a:cubicBezTo>
                    <a:pt x="0" y="19342"/>
                    <a:pt x="737" y="18841"/>
                    <a:pt x="1677" y="19280"/>
                  </a:cubicBezTo>
                  <a:cubicBezTo>
                    <a:pt x="3229" y="20001"/>
                    <a:pt x="4546" y="20988"/>
                    <a:pt x="5612" y="22383"/>
                  </a:cubicBezTo>
                  <a:cubicBezTo>
                    <a:pt x="6489" y="23543"/>
                    <a:pt x="7242" y="24734"/>
                    <a:pt x="7728" y="26114"/>
                  </a:cubicBezTo>
                  <a:cubicBezTo>
                    <a:pt x="7759" y="26223"/>
                    <a:pt x="7837" y="26333"/>
                    <a:pt x="7900" y="26443"/>
                  </a:cubicBezTo>
                  <a:cubicBezTo>
                    <a:pt x="7916" y="26458"/>
                    <a:pt x="7963" y="26458"/>
                    <a:pt x="8041" y="26474"/>
                  </a:cubicBezTo>
                  <a:cubicBezTo>
                    <a:pt x="7336" y="22211"/>
                    <a:pt x="6630" y="17979"/>
                    <a:pt x="5909" y="13621"/>
                  </a:cubicBezTo>
                  <a:cubicBezTo>
                    <a:pt x="5533" y="13606"/>
                    <a:pt x="5141" y="13590"/>
                    <a:pt x="4765" y="13590"/>
                  </a:cubicBezTo>
                  <a:cubicBezTo>
                    <a:pt x="4483" y="13574"/>
                    <a:pt x="4201" y="13606"/>
                    <a:pt x="3919" y="13559"/>
                  </a:cubicBezTo>
                  <a:cubicBezTo>
                    <a:pt x="3558" y="13496"/>
                    <a:pt x="3276" y="13292"/>
                    <a:pt x="3307" y="12869"/>
                  </a:cubicBezTo>
                  <a:cubicBezTo>
                    <a:pt x="3339" y="12414"/>
                    <a:pt x="3699" y="12320"/>
                    <a:pt x="4060" y="12320"/>
                  </a:cubicBezTo>
                  <a:cubicBezTo>
                    <a:pt x="4389" y="12320"/>
                    <a:pt x="4734" y="12414"/>
                    <a:pt x="5079" y="12461"/>
                  </a:cubicBezTo>
                  <a:cubicBezTo>
                    <a:pt x="5251" y="12508"/>
                    <a:pt x="5439" y="12555"/>
                    <a:pt x="5721" y="12618"/>
                  </a:cubicBezTo>
                  <a:cubicBezTo>
                    <a:pt x="5674" y="10988"/>
                    <a:pt x="4812" y="9546"/>
                    <a:pt x="4891" y="7947"/>
                  </a:cubicBezTo>
                  <a:cubicBezTo>
                    <a:pt x="5721" y="9138"/>
                    <a:pt x="5753" y="10596"/>
                    <a:pt x="6286" y="11991"/>
                  </a:cubicBezTo>
                  <a:cubicBezTo>
                    <a:pt x="6583" y="11709"/>
                    <a:pt x="6818" y="11474"/>
                    <a:pt x="7069" y="11254"/>
                  </a:cubicBezTo>
                  <a:cubicBezTo>
                    <a:pt x="7351" y="10988"/>
                    <a:pt x="7712" y="10910"/>
                    <a:pt x="7994" y="11176"/>
                  </a:cubicBezTo>
                  <a:cubicBezTo>
                    <a:pt x="8308" y="11442"/>
                    <a:pt x="8213" y="11834"/>
                    <a:pt x="7978" y="12101"/>
                  </a:cubicBezTo>
                  <a:cubicBezTo>
                    <a:pt x="7759" y="12383"/>
                    <a:pt x="7461" y="12665"/>
                    <a:pt x="7148" y="12838"/>
                  </a:cubicBezTo>
                  <a:cubicBezTo>
                    <a:pt x="6646" y="13104"/>
                    <a:pt x="6505" y="13464"/>
                    <a:pt x="6583" y="13982"/>
                  </a:cubicBezTo>
                  <a:cubicBezTo>
                    <a:pt x="7038" y="16897"/>
                    <a:pt x="7477" y="19797"/>
                    <a:pt x="7931" y="22697"/>
                  </a:cubicBezTo>
                  <a:cubicBezTo>
                    <a:pt x="8182" y="24233"/>
                    <a:pt x="8449" y="25769"/>
                    <a:pt x="8715" y="27305"/>
                  </a:cubicBezTo>
                  <a:cubicBezTo>
                    <a:pt x="8731" y="27321"/>
                    <a:pt x="8762" y="27321"/>
                    <a:pt x="8793" y="27321"/>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5260;p55"/>
            <p:cNvSpPr/>
            <p:nvPr/>
          </p:nvSpPr>
          <p:spPr>
            <a:xfrm>
              <a:off x="2567628" y="3454455"/>
              <a:ext cx="152436" cy="140276"/>
            </a:xfrm>
            <a:custGeom>
              <a:avLst/>
              <a:gdLst/>
              <a:ahLst/>
              <a:cxnLst/>
              <a:rect l="l" t="t" r="r" b="b"/>
              <a:pathLst>
                <a:path w="6882" h="6333" extrusionOk="0">
                  <a:moveTo>
                    <a:pt x="0" y="6333"/>
                  </a:moveTo>
                  <a:cubicBezTo>
                    <a:pt x="1003" y="5141"/>
                    <a:pt x="2273" y="4279"/>
                    <a:pt x="3527" y="3401"/>
                  </a:cubicBezTo>
                  <a:cubicBezTo>
                    <a:pt x="4452" y="2774"/>
                    <a:pt x="5314" y="2069"/>
                    <a:pt x="6207" y="1395"/>
                  </a:cubicBezTo>
                  <a:cubicBezTo>
                    <a:pt x="6521" y="1176"/>
                    <a:pt x="6756" y="894"/>
                    <a:pt x="6819" y="502"/>
                  </a:cubicBezTo>
                  <a:cubicBezTo>
                    <a:pt x="6881" y="141"/>
                    <a:pt x="6772" y="0"/>
                    <a:pt x="6395" y="47"/>
                  </a:cubicBezTo>
                  <a:cubicBezTo>
                    <a:pt x="5988" y="126"/>
                    <a:pt x="5580" y="204"/>
                    <a:pt x="5188" y="345"/>
                  </a:cubicBezTo>
                  <a:cubicBezTo>
                    <a:pt x="3778" y="894"/>
                    <a:pt x="2634" y="1787"/>
                    <a:pt x="1724" y="2963"/>
                  </a:cubicBezTo>
                  <a:cubicBezTo>
                    <a:pt x="956" y="3981"/>
                    <a:pt x="345" y="5094"/>
                    <a:pt x="0" y="6333"/>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5261;p55"/>
            <p:cNvSpPr/>
            <p:nvPr/>
          </p:nvSpPr>
          <p:spPr>
            <a:xfrm>
              <a:off x="2203410" y="3416600"/>
              <a:ext cx="152436" cy="140630"/>
            </a:xfrm>
            <a:custGeom>
              <a:avLst/>
              <a:gdLst/>
              <a:ahLst/>
              <a:cxnLst/>
              <a:rect l="l" t="t" r="r" b="b"/>
              <a:pathLst>
                <a:path w="6882" h="6349" extrusionOk="0">
                  <a:moveTo>
                    <a:pt x="6882" y="6349"/>
                  </a:moveTo>
                  <a:cubicBezTo>
                    <a:pt x="5879" y="5157"/>
                    <a:pt x="4609" y="4295"/>
                    <a:pt x="3355" y="3418"/>
                  </a:cubicBezTo>
                  <a:cubicBezTo>
                    <a:pt x="2446" y="2791"/>
                    <a:pt x="1568" y="2085"/>
                    <a:pt x="675" y="1411"/>
                  </a:cubicBezTo>
                  <a:cubicBezTo>
                    <a:pt x="377" y="1176"/>
                    <a:pt x="142" y="910"/>
                    <a:pt x="64" y="518"/>
                  </a:cubicBezTo>
                  <a:cubicBezTo>
                    <a:pt x="1" y="157"/>
                    <a:pt x="126" y="1"/>
                    <a:pt x="487" y="63"/>
                  </a:cubicBezTo>
                  <a:cubicBezTo>
                    <a:pt x="894" y="126"/>
                    <a:pt x="1318" y="220"/>
                    <a:pt x="1694" y="361"/>
                  </a:cubicBezTo>
                  <a:cubicBezTo>
                    <a:pt x="3104" y="894"/>
                    <a:pt x="4264" y="1788"/>
                    <a:pt x="5158" y="2979"/>
                  </a:cubicBezTo>
                  <a:cubicBezTo>
                    <a:pt x="5926" y="3998"/>
                    <a:pt x="6537" y="5095"/>
                    <a:pt x="6882" y="6349"/>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5262;p55"/>
            <p:cNvSpPr/>
            <p:nvPr/>
          </p:nvSpPr>
          <p:spPr>
            <a:xfrm>
              <a:off x="2387081" y="2930532"/>
              <a:ext cx="206261" cy="217026"/>
            </a:xfrm>
            <a:custGeom>
              <a:avLst/>
              <a:gdLst/>
              <a:ahLst/>
              <a:cxnLst/>
              <a:rect l="l" t="t" r="r" b="b"/>
              <a:pathLst>
                <a:path w="9312" h="9798" extrusionOk="0">
                  <a:moveTo>
                    <a:pt x="9013" y="5189"/>
                  </a:moveTo>
                  <a:cubicBezTo>
                    <a:pt x="8982" y="5455"/>
                    <a:pt x="8935" y="5706"/>
                    <a:pt x="8888" y="5957"/>
                  </a:cubicBezTo>
                  <a:cubicBezTo>
                    <a:pt x="8857" y="6192"/>
                    <a:pt x="8794" y="6427"/>
                    <a:pt x="8747" y="6662"/>
                  </a:cubicBezTo>
                  <a:cubicBezTo>
                    <a:pt x="8637" y="7399"/>
                    <a:pt x="8339" y="8057"/>
                    <a:pt x="7791" y="8574"/>
                  </a:cubicBezTo>
                  <a:cubicBezTo>
                    <a:pt x="7603" y="8747"/>
                    <a:pt x="7368" y="8872"/>
                    <a:pt x="7195" y="8982"/>
                  </a:cubicBezTo>
                  <a:cubicBezTo>
                    <a:pt x="6302" y="9437"/>
                    <a:pt x="5408" y="9687"/>
                    <a:pt x="4452" y="9750"/>
                  </a:cubicBezTo>
                  <a:cubicBezTo>
                    <a:pt x="3778" y="9797"/>
                    <a:pt x="3167" y="9656"/>
                    <a:pt x="2571" y="9374"/>
                  </a:cubicBezTo>
                  <a:cubicBezTo>
                    <a:pt x="1960" y="9076"/>
                    <a:pt x="1411" y="8716"/>
                    <a:pt x="957" y="8214"/>
                  </a:cubicBezTo>
                  <a:cubicBezTo>
                    <a:pt x="565" y="7791"/>
                    <a:pt x="314" y="7273"/>
                    <a:pt x="220" y="6694"/>
                  </a:cubicBezTo>
                  <a:cubicBezTo>
                    <a:pt x="110" y="5988"/>
                    <a:pt x="1" y="5267"/>
                    <a:pt x="32" y="4546"/>
                  </a:cubicBezTo>
                  <a:cubicBezTo>
                    <a:pt x="63" y="4092"/>
                    <a:pt x="189" y="3621"/>
                    <a:pt x="314" y="3167"/>
                  </a:cubicBezTo>
                  <a:cubicBezTo>
                    <a:pt x="471" y="2540"/>
                    <a:pt x="675" y="1913"/>
                    <a:pt x="878" y="1302"/>
                  </a:cubicBezTo>
                  <a:cubicBezTo>
                    <a:pt x="1004" y="894"/>
                    <a:pt x="1239" y="549"/>
                    <a:pt x="1490" y="220"/>
                  </a:cubicBezTo>
                  <a:cubicBezTo>
                    <a:pt x="1662" y="1"/>
                    <a:pt x="1772" y="1"/>
                    <a:pt x="2038" y="110"/>
                  </a:cubicBezTo>
                  <a:cubicBezTo>
                    <a:pt x="2587" y="314"/>
                    <a:pt x="2994" y="706"/>
                    <a:pt x="3418" y="1082"/>
                  </a:cubicBezTo>
                  <a:cubicBezTo>
                    <a:pt x="3527" y="1176"/>
                    <a:pt x="3621" y="1364"/>
                    <a:pt x="3731" y="1364"/>
                  </a:cubicBezTo>
                  <a:cubicBezTo>
                    <a:pt x="3841" y="1380"/>
                    <a:pt x="3951" y="1192"/>
                    <a:pt x="4060" y="1113"/>
                  </a:cubicBezTo>
                  <a:cubicBezTo>
                    <a:pt x="4515" y="737"/>
                    <a:pt x="5032" y="659"/>
                    <a:pt x="5596" y="784"/>
                  </a:cubicBezTo>
                  <a:cubicBezTo>
                    <a:pt x="5847" y="831"/>
                    <a:pt x="6051" y="1004"/>
                    <a:pt x="6192" y="1239"/>
                  </a:cubicBezTo>
                  <a:cubicBezTo>
                    <a:pt x="6302" y="1396"/>
                    <a:pt x="6411" y="1537"/>
                    <a:pt x="6505" y="1693"/>
                  </a:cubicBezTo>
                  <a:cubicBezTo>
                    <a:pt x="6647" y="1584"/>
                    <a:pt x="6803" y="1505"/>
                    <a:pt x="6944" y="1380"/>
                  </a:cubicBezTo>
                  <a:cubicBezTo>
                    <a:pt x="7446" y="925"/>
                    <a:pt x="8057" y="769"/>
                    <a:pt x="8700" y="737"/>
                  </a:cubicBezTo>
                  <a:cubicBezTo>
                    <a:pt x="8951" y="722"/>
                    <a:pt x="9217" y="816"/>
                    <a:pt x="9248" y="1082"/>
                  </a:cubicBezTo>
                  <a:cubicBezTo>
                    <a:pt x="9311" y="1584"/>
                    <a:pt x="9217" y="4217"/>
                    <a:pt x="9013" y="518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5263;p55"/>
            <p:cNvSpPr/>
            <p:nvPr/>
          </p:nvSpPr>
          <p:spPr>
            <a:xfrm>
              <a:off x="2426309" y="2942649"/>
              <a:ext cx="122933" cy="208254"/>
            </a:xfrm>
            <a:custGeom>
              <a:avLst/>
              <a:gdLst/>
              <a:ahLst/>
              <a:cxnLst/>
              <a:rect l="l" t="t" r="r" b="b"/>
              <a:pathLst>
                <a:path w="5550" h="9402" extrusionOk="0">
                  <a:moveTo>
                    <a:pt x="3406" y="0"/>
                  </a:moveTo>
                  <a:cubicBezTo>
                    <a:pt x="3176" y="0"/>
                    <a:pt x="2943" y="43"/>
                    <a:pt x="2728" y="128"/>
                  </a:cubicBezTo>
                  <a:cubicBezTo>
                    <a:pt x="2211" y="331"/>
                    <a:pt x="1803" y="676"/>
                    <a:pt x="1537" y="1099"/>
                  </a:cubicBezTo>
                  <a:cubicBezTo>
                    <a:pt x="1474" y="1193"/>
                    <a:pt x="1412" y="1287"/>
                    <a:pt x="1349" y="1366"/>
                  </a:cubicBezTo>
                  <a:cubicBezTo>
                    <a:pt x="1192" y="1570"/>
                    <a:pt x="1020" y="1820"/>
                    <a:pt x="910" y="2134"/>
                  </a:cubicBezTo>
                  <a:cubicBezTo>
                    <a:pt x="863" y="2259"/>
                    <a:pt x="800" y="2385"/>
                    <a:pt x="738" y="2510"/>
                  </a:cubicBezTo>
                  <a:cubicBezTo>
                    <a:pt x="628" y="2730"/>
                    <a:pt x="502" y="2996"/>
                    <a:pt x="440" y="3294"/>
                  </a:cubicBezTo>
                  <a:cubicBezTo>
                    <a:pt x="252" y="3999"/>
                    <a:pt x="79" y="4704"/>
                    <a:pt x="64" y="5457"/>
                  </a:cubicBezTo>
                  <a:cubicBezTo>
                    <a:pt x="64" y="5567"/>
                    <a:pt x="48" y="5676"/>
                    <a:pt x="32" y="5786"/>
                  </a:cubicBezTo>
                  <a:cubicBezTo>
                    <a:pt x="17" y="6052"/>
                    <a:pt x="1" y="6319"/>
                    <a:pt x="32" y="6617"/>
                  </a:cubicBezTo>
                  <a:cubicBezTo>
                    <a:pt x="64" y="7056"/>
                    <a:pt x="142" y="7479"/>
                    <a:pt x="236" y="7871"/>
                  </a:cubicBezTo>
                  <a:lnTo>
                    <a:pt x="252" y="7996"/>
                  </a:lnTo>
                  <a:cubicBezTo>
                    <a:pt x="299" y="8184"/>
                    <a:pt x="424" y="8764"/>
                    <a:pt x="973" y="9062"/>
                  </a:cubicBezTo>
                  <a:cubicBezTo>
                    <a:pt x="1255" y="9203"/>
                    <a:pt x="1537" y="9281"/>
                    <a:pt x="1788" y="9328"/>
                  </a:cubicBezTo>
                  <a:cubicBezTo>
                    <a:pt x="2005" y="9381"/>
                    <a:pt x="2218" y="9401"/>
                    <a:pt x="2424" y="9401"/>
                  </a:cubicBezTo>
                  <a:cubicBezTo>
                    <a:pt x="2768" y="9401"/>
                    <a:pt x="3093" y="9346"/>
                    <a:pt x="3386" y="9297"/>
                  </a:cubicBezTo>
                  <a:lnTo>
                    <a:pt x="3606" y="9266"/>
                  </a:lnTo>
                  <a:cubicBezTo>
                    <a:pt x="3810" y="9234"/>
                    <a:pt x="3998" y="9172"/>
                    <a:pt x="4170" y="9078"/>
                  </a:cubicBezTo>
                  <a:cubicBezTo>
                    <a:pt x="4484" y="8905"/>
                    <a:pt x="4719" y="8607"/>
                    <a:pt x="4829" y="8263"/>
                  </a:cubicBezTo>
                  <a:cubicBezTo>
                    <a:pt x="4860" y="8153"/>
                    <a:pt x="4891" y="8059"/>
                    <a:pt x="4923" y="7965"/>
                  </a:cubicBezTo>
                  <a:cubicBezTo>
                    <a:pt x="5017" y="7730"/>
                    <a:pt x="5095" y="7479"/>
                    <a:pt x="5142" y="7197"/>
                  </a:cubicBezTo>
                  <a:cubicBezTo>
                    <a:pt x="5361" y="5755"/>
                    <a:pt x="5550" y="4344"/>
                    <a:pt x="5408" y="2886"/>
                  </a:cubicBezTo>
                  <a:cubicBezTo>
                    <a:pt x="5361" y="2369"/>
                    <a:pt x="5252" y="1679"/>
                    <a:pt x="4891" y="958"/>
                  </a:cubicBezTo>
                  <a:cubicBezTo>
                    <a:pt x="4734" y="582"/>
                    <a:pt x="4452" y="300"/>
                    <a:pt x="4092" y="143"/>
                  </a:cubicBezTo>
                  <a:cubicBezTo>
                    <a:pt x="3884" y="47"/>
                    <a:pt x="3647" y="0"/>
                    <a:pt x="34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5264;p55"/>
            <p:cNvSpPr/>
            <p:nvPr/>
          </p:nvSpPr>
          <p:spPr>
            <a:xfrm>
              <a:off x="2442412" y="2904173"/>
              <a:ext cx="45208" cy="31564"/>
            </a:xfrm>
            <a:custGeom>
              <a:avLst/>
              <a:gdLst/>
              <a:ahLst/>
              <a:cxnLst/>
              <a:rect l="l" t="t" r="r" b="b"/>
              <a:pathLst>
                <a:path w="2041" h="1425" extrusionOk="0">
                  <a:moveTo>
                    <a:pt x="1009" y="1"/>
                  </a:moveTo>
                  <a:cubicBezTo>
                    <a:pt x="901" y="1"/>
                    <a:pt x="786" y="29"/>
                    <a:pt x="669" y="93"/>
                  </a:cubicBezTo>
                  <a:cubicBezTo>
                    <a:pt x="0" y="468"/>
                    <a:pt x="393" y="1424"/>
                    <a:pt x="1019" y="1424"/>
                  </a:cubicBezTo>
                  <a:cubicBezTo>
                    <a:pt x="1127" y="1424"/>
                    <a:pt x="1241" y="1396"/>
                    <a:pt x="1359" y="1332"/>
                  </a:cubicBezTo>
                  <a:cubicBezTo>
                    <a:pt x="2041" y="957"/>
                    <a:pt x="1639" y="1"/>
                    <a:pt x="1009"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5265;p55"/>
            <p:cNvSpPr/>
            <p:nvPr/>
          </p:nvSpPr>
          <p:spPr>
            <a:xfrm>
              <a:off x="2526561" y="2911106"/>
              <a:ext cx="45097" cy="31364"/>
            </a:xfrm>
            <a:custGeom>
              <a:avLst/>
              <a:gdLst/>
              <a:ahLst/>
              <a:cxnLst/>
              <a:rect l="l" t="t" r="r" b="b"/>
              <a:pathLst>
                <a:path w="2036" h="1416" extrusionOk="0">
                  <a:moveTo>
                    <a:pt x="1022" y="0"/>
                  </a:moveTo>
                  <a:cubicBezTo>
                    <a:pt x="913" y="0"/>
                    <a:pt x="797" y="29"/>
                    <a:pt x="679" y="94"/>
                  </a:cubicBezTo>
                  <a:cubicBezTo>
                    <a:pt x="0" y="466"/>
                    <a:pt x="395" y="1415"/>
                    <a:pt x="1018" y="1415"/>
                  </a:cubicBezTo>
                  <a:cubicBezTo>
                    <a:pt x="1129" y="1415"/>
                    <a:pt x="1248" y="1385"/>
                    <a:pt x="1368" y="1316"/>
                  </a:cubicBezTo>
                  <a:cubicBezTo>
                    <a:pt x="2036" y="943"/>
                    <a:pt x="1646" y="0"/>
                    <a:pt x="1022" y="0"/>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5266;p55"/>
            <p:cNvSpPr/>
            <p:nvPr/>
          </p:nvSpPr>
          <p:spPr>
            <a:xfrm>
              <a:off x="2481640" y="2891304"/>
              <a:ext cx="45186" cy="31586"/>
            </a:xfrm>
            <a:custGeom>
              <a:avLst/>
              <a:gdLst/>
              <a:ahLst/>
              <a:cxnLst/>
              <a:rect l="l" t="t" r="r" b="b"/>
              <a:pathLst>
                <a:path w="2040" h="1426" extrusionOk="0">
                  <a:moveTo>
                    <a:pt x="1013" y="1"/>
                  </a:moveTo>
                  <a:cubicBezTo>
                    <a:pt x="903" y="1"/>
                    <a:pt x="787" y="29"/>
                    <a:pt x="669" y="94"/>
                  </a:cubicBezTo>
                  <a:cubicBezTo>
                    <a:pt x="0" y="469"/>
                    <a:pt x="393" y="1425"/>
                    <a:pt x="1019" y="1425"/>
                  </a:cubicBezTo>
                  <a:cubicBezTo>
                    <a:pt x="1127" y="1425"/>
                    <a:pt x="1241" y="1397"/>
                    <a:pt x="1359" y="1333"/>
                  </a:cubicBezTo>
                  <a:cubicBezTo>
                    <a:pt x="2040" y="945"/>
                    <a:pt x="1640" y="1"/>
                    <a:pt x="1013"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5267;p55"/>
            <p:cNvSpPr/>
            <p:nvPr/>
          </p:nvSpPr>
          <p:spPr>
            <a:xfrm>
              <a:off x="2218694" y="3108998"/>
              <a:ext cx="183690" cy="200679"/>
            </a:xfrm>
            <a:custGeom>
              <a:avLst/>
              <a:gdLst/>
              <a:ahLst/>
              <a:cxnLst/>
              <a:rect l="l" t="t" r="r" b="b"/>
              <a:pathLst>
                <a:path w="8293" h="9060" extrusionOk="0">
                  <a:moveTo>
                    <a:pt x="7712" y="3402"/>
                  </a:moveTo>
                  <a:cubicBezTo>
                    <a:pt x="7791" y="3605"/>
                    <a:pt x="7853" y="3809"/>
                    <a:pt x="7916" y="4028"/>
                  </a:cubicBezTo>
                  <a:cubicBezTo>
                    <a:pt x="7979" y="4217"/>
                    <a:pt x="8026" y="4420"/>
                    <a:pt x="8089" y="4608"/>
                  </a:cubicBezTo>
                  <a:cubicBezTo>
                    <a:pt x="8277" y="5220"/>
                    <a:pt x="8292" y="5831"/>
                    <a:pt x="8089" y="6427"/>
                  </a:cubicBezTo>
                  <a:cubicBezTo>
                    <a:pt x="8010" y="6630"/>
                    <a:pt x="7885" y="6819"/>
                    <a:pt x="7791" y="6960"/>
                  </a:cubicBezTo>
                  <a:cubicBezTo>
                    <a:pt x="7289" y="7665"/>
                    <a:pt x="6709" y="8182"/>
                    <a:pt x="6004" y="8605"/>
                  </a:cubicBezTo>
                  <a:cubicBezTo>
                    <a:pt x="5518" y="8903"/>
                    <a:pt x="5001" y="9029"/>
                    <a:pt x="4436" y="9044"/>
                  </a:cubicBezTo>
                  <a:cubicBezTo>
                    <a:pt x="3856" y="9060"/>
                    <a:pt x="3292" y="8982"/>
                    <a:pt x="2775" y="8778"/>
                  </a:cubicBezTo>
                  <a:cubicBezTo>
                    <a:pt x="2305" y="8605"/>
                    <a:pt x="1913" y="8308"/>
                    <a:pt x="1615" y="7900"/>
                  </a:cubicBezTo>
                  <a:cubicBezTo>
                    <a:pt x="1270" y="7414"/>
                    <a:pt x="910" y="6913"/>
                    <a:pt x="659" y="6348"/>
                  </a:cubicBezTo>
                  <a:cubicBezTo>
                    <a:pt x="502" y="5988"/>
                    <a:pt x="408" y="5596"/>
                    <a:pt x="330" y="5204"/>
                  </a:cubicBezTo>
                  <a:cubicBezTo>
                    <a:pt x="220" y="4655"/>
                    <a:pt x="142" y="4107"/>
                    <a:pt x="48" y="3558"/>
                  </a:cubicBezTo>
                  <a:cubicBezTo>
                    <a:pt x="1" y="3213"/>
                    <a:pt x="48" y="2853"/>
                    <a:pt x="110" y="2508"/>
                  </a:cubicBezTo>
                  <a:cubicBezTo>
                    <a:pt x="142" y="2273"/>
                    <a:pt x="236" y="2242"/>
                    <a:pt x="471" y="2210"/>
                  </a:cubicBezTo>
                  <a:cubicBezTo>
                    <a:pt x="972" y="2163"/>
                    <a:pt x="1427" y="2304"/>
                    <a:pt x="1882" y="2430"/>
                  </a:cubicBezTo>
                  <a:cubicBezTo>
                    <a:pt x="2007" y="2461"/>
                    <a:pt x="2148" y="2555"/>
                    <a:pt x="2242" y="2524"/>
                  </a:cubicBezTo>
                  <a:cubicBezTo>
                    <a:pt x="2320" y="2492"/>
                    <a:pt x="2352" y="2304"/>
                    <a:pt x="2399" y="2195"/>
                  </a:cubicBezTo>
                  <a:cubicBezTo>
                    <a:pt x="2587" y="1740"/>
                    <a:pt x="2963" y="1489"/>
                    <a:pt x="3433" y="1364"/>
                  </a:cubicBezTo>
                  <a:cubicBezTo>
                    <a:pt x="3653" y="1301"/>
                    <a:pt x="3856" y="1364"/>
                    <a:pt x="4060" y="1474"/>
                  </a:cubicBezTo>
                  <a:cubicBezTo>
                    <a:pt x="4201" y="1552"/>
                    <a:pt x="4342" y="1630"/>
                    <a:pt x="4468" y="1709"/>
                  </a:cubicBezTo>
                  <a:cubicBezTo>
                    <a:pt x="4546" y="1568"/>
                    <a:pt x="4625" y="1442"/>
                    <a:pt x="4687" y="1301"/>
                  </a:cubicBezTo>
                  <a:cubicBezTo>
                    <a:pt x="4891" y="768"/>
                    <a:pt x="5283" y="408"/>
                    <a:pt x="5769" y="126"/>
                  </a:cubicBezTo>
                  <a:cubicBezTo>
                    <a:pt x="5957" y="16"/>
                    <a:pt x="6192" y="0"/>
                    <a:pt x="6317" y="188"/>
                  </a:cubicBezTo>
                  <a:cubicBezTo>
                    <a:pt x="6552" y="549"/>
                    <a:pt x="7493" y="2586"/>
                    <a:pt x="7712" y="340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5268;p55"/>
            <p:cNvSpPr/>
            <p:nvPr/>
          </p:nvSpPr>
          <p:spPr>
            <a:xfrm>
              <a:off x="2261045" y="3135334"/>
              <a:ext cx="119809" cy="176425"/>
            </a:xfrm>
            <a:custGeom>
              <a:avLst/>
              <a:gdLst/>
              <a:ahLst/>
              <a:cxnLst/>
              <a:rect l="l" t="t" r="r" b="b"/>
              <a:pathLst>
                <a:path w="5409" h="7965" extrusionOk="0">
                  <a:moveTo>
                    <a:pt x="1751" y="1"/>
                  </a:moveTo>
                  <a:cubicBezTo>
                    <a:pt x="1727" y="1"/>
                    <a:pt x="1702" y="1"/>
                    <a:pt x="1678" y="2"/>
                  </a:cubicBezTo>
                  <a:cubicBezTo>
                    <a:pt x="1302" y="18"/>
                    <a:pt x="910" y="206"/>
                    <a:pt x="644" y="520"/>
                  </a:cubicBezTo>
                  <a:cubicBezTo>
                    <a:pt x="330" y="865"/>
                    <a:pt x="158" y="1272"/>
                    <a:pt x="111" y="1711"/>
                  </a:cubicBezTo>
                  <a:cubicBezTo>
                    <a:pt x="111" y="1805"/>
                    <a:pt x="95" y="1883"/>
                    <a:pt x="79" y="1977"/>
                  </a:cubicBezTo>
                  <a:cubicBezTo>
                    <a:pt x="48" y="2197"/>
                    <a:pt x="1" y="2448"/>
                    <a:pt x="32" y="2730"/>
                  </a:cubicBezTo>
                  <a:cubicBezTo>
                    <a:pt x="48" y="2839"/>
                    <a:pt x="48" y="2965"/>
                    <a:pt x="48" y="3075"/>
                  </a:cubicBezTo>
                  <a:cubicBezTo>
                    <a:pt x="64" y="3294"/>
                    <a:pt x="64" y="3545"/>
                    <a:pt x="126" y="3796"/>
                  </a:cubicBezTo>
                  <a:cubicBezTo>
                    <a:pt x="252" y="4391"/>
                    <a:pt x="393" y="4987"/>
                    <a:pt x="659" y="5582"/>
                  </a:cubicBezTo>
                  <a:cubicBezTo>
                    <a:pt x="706" y="5661"/>
                    <a:pt x="738" y="5739"/>
                    <a:pt x="769" y="5833"/>
                  </a:cubicBezTo>
                  <a:cubicBezTo>
                    <a:pt x="863" y="6037"/>
                    <a:pt x="957" y="6256"/>
                    <a:pt x="1082" y="6476"/>
                  </a:cubicBezTo>
                  <a:cubicBezTo>
                    <a:pt x="1286" y="6789"/>
                    <a:pt x="1506" y="7072"/>
                    <a:pt x="1725" y="7354"/>
                  </a:cubicBezTo>
                  <a:lnTo>
                    <a:pt x="1788" y="7432"/>
                  </a:lnTo>
                  <a:cubicBezTo>
                    <a:pt x="1897" y="7557"/>
                    <a:pt x="2211" y="7949"/>
                    <a:pt x="2744" y="7965"/>
                  </a:cubicBezTo>
                  <a:cubicBezTo>
                    <a:pt x="3010" y="7965"/>
                    <a:pt x="3245" y="7902"/>
                    <a:pt x="3465" y="7855"/>
                  </a:cubicBezTo>
                  <a:cubicBezTo>
                    <a:pt x="3951" y="7730"/>
                    <a:pt x="4327" y="7463"/>
                    <a:pt x="4672" y="7213"/>
                  </a:cubicBezTo>
                  <a:lnTo>
                    <a:pt x="4829" y="7103"/>
                  </a:lnTo>
                  <a:cubicBezTo>
                    <a:pt x="4970" y="7009"/>
                    <a:pt x="5079" y="6883"/>
                    <a:pt x="5173" y="6758"/>
                  </a:cubicBezTo>
                  <a:cubicBezTo>
                    <a:pt x="5346" y="6492"/>
                    <a:pt x="5409" y="6178"/>
                    <a:pt x="5361" y="5865"/>
                  </a:cubicBezTo>
                  <a:cubicBezTo>
                    <a:pt x="5346" y="5786"/>
                    <a:pt x="5330" y="5692"/>
                    <a:pt x="5330" y="5614"/>
                  </a:cubicBezTo>
                  <a:cubicBezTo>
                    <a:pt x="5299" y="5410"/>
                    <a:pt x="5267" y="5175"/>
                    <a:pt x="5189" y="4940"/>
                  </a:cubicBezTo>
                  <a:cubicBezTo>
                    <a:pt x="4813" y="3764"/>
                    <a:pt x="4405" y="2620"/>
                    <a:pt x="3731" y="1586"/>
                  </a:cubicBezTo>
                  <a:cubicBezTo>
                    <a:pt x="3496" y="1209"/>
                    <a:pt x="3151" y="723"/>
                    <a:pt x="2603" y="316"/>
                  </a:cubicBezTo>
                  <a:cubicBezTo>
                    <a:pt x="2355" y="97"/>
                    <a:pt x="2067" y="1"/>
                    <a:pt x="17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5269;p55"/>
            <p:cNvSpPr/>
            <p:nvPr/>
          </p:nvSpPr>
          <p:spPr>
            <a:xfrm>
              <a:off x="2231209" y="3122664"/>
              <a:ext cx="35750" cy="26137"/>
            </a:xfrm>
            <a:custGeom>
              <a:avLst/>
              <a:gdLst/>
              <a:ahLst/>
              <a:cxnLst/>
              <a:rect l="l" t="t" r="r" b="b"/>
              <a:pathLst>
                <a:path w="1614" h="1180" extrusionOk="0">
                  <a:moveTo>
                    <a:pt x="772" y="1"/>
                  </a:moveTo>
                  <a:cubicBezTo>
                    <a:pt x="604" y="1"/>
                    <a:pt x="435" y="77"/>
                    <a:pt x="313" y="261"/>
                  </a:cubicBezTo>
                  <a:cubicBezTo>
                    <a:pt x="0" y="708"/>
                    <a:pt x="413" y="1179"/>
                    <a:pt x="835" y="1179"/>
                  </a:cubicBezTo>
                  <a:cubicBezTo>
                    <a:pt x="1004" y="1179"/>
                    <a:pt x="1175" y="1103"/>
                    <a:pt x="1301" y="919"/>
                  </a:cubicBezTo>
                  <a:cubicBezTo>
                    <a:pt x="1614" y="472"/>
                    <a:pt x="1193" y="1"/>
                    <a:pt x="772"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5270;p55"/>
            <p:cNvSpPr/>
            <p:nvPr/>
          </p:nvSpPr>
          <p:spPr>
            <a:xfrm>
              <a:off x="2297748" y="3095242"/>
              <a:ext cx="35639" cy="26469"/>
            </a:xfrm>
            <a:custGeom>
              <a:avLst/>
              <a:gdLst/>
              <a:ahLst/>
              <a:cxnLst/>
              <a:rect l="l" t="t" r="r" b="b"/>
              <a:pathLst>
                <a:path w="1609" h="1195" extrusionOk="0">
                  <a:moveTo>
                    <a:pt x="768" y="1"/>
                  </a:moveTo>
                  <a:cubicBezTo>
                    <a:pt x="599" y="1"/>
                    <a:pt x="429" y="77"/>
                    <a:pt x="303" y="261"/>
                  </a:cubicBezTo>
                  <a:cubicBezTo>
                    <a:pt x="1" y="720"/>
                    <a:pt x="418" y="1195"/>
                    <a:pt x="841" y="1195"/>
                  </a:cubicBezTo>
                  <a:cubicBezTo>
                    <a:pt x="1011" y="1195"/>
                    <a:pt x="1181" y="1118"/>
                    <a:pt x="1306" y="935"/>
                  </a:cubicBezTo>
                  <a:cubicBezTo>
                    <a:pt x="1609" y="476"/>
                    <a:pt x="1191" y="1"/>
                    <a:pt x="768"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5271;p55"/>
            <p:cNvSpPr/>
            <p:nvPr/>
          </p:nvSpPr>
          <p:spPr>
            <a:xfrm>
              <a:off x="2256106" y="3097679"/>
              <a:ext cx="35617" cy="26469"/>
            </a:xfrm>
            <a:custGeom>
              <a:avLst/>
              <a:gdLst/>
              <a:ahLst/>
              <a:cxnLst/>
              <a:rect l="l" t="t" r="r" b="b"/>
              <a:pathLst>
                <a:path w="1608" h="1195" extrusionOk="0">
                  <a:moveTo>
                    <a:pt x="767" y="1"/>
                  </a:moveTo>
                  <a:cubicBezTo>
                    <a:pt x="598" y="1"/>
                    <a:pt x="428" y="77"/>
                    <a:pt x="302" y="260"/>
                  </a:cubicBezTo>
                  <a:cubicBezTo>
                    <a:pt x="0" y="719"/>
                    <a:pt x="417" y="1194"/>
                    <a:pt x="840" y="1194"/>
                  </a:cubicBezTo>
                  <a:cubicBezTo>
                    <a:pt x="1010" y="1194"/>
                    <a:pt x="1180" y="1118"/>
                    <a:pt x="1305" y="934"/>
                  </a:cubicBezTo>
                  <a:cubicBezTo>
                    <a:pt x="1608" y="475"/>
                    <a:pt x="1190" y="1"/>
                    <a:pt x="767"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84552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1600" y="600821"/>
            <a:ext cx="7272808" cy="3416320"/>
          </a:xfrm>
          <a:prstGeom prst="rect">
            <a:avLst/>
          </a:prstGeom>
        </p:spPr>
        <p:txBody>
          <a:bodyPr wrap="square">
            <a:spAutoFit/>
          </a:bodyPr>
          <a:lstStyle/>
          <a:p>
            <a:pPr algn="just" fontAlgn="base">
              <a:lnSpc>
                <a:spcPct val="150000"/>
              </a:lnSpc>
            </a:pPr>
            <a:r>
              <a:rPr lang="en-US" sz="2400" dirty="0">
                <a:solidFill>
                  <a:schemeClr val="tx1"/>
                </a:solidFill>
              </a:rPr>
              <a:t>- </a:t>
            </a:r>
            <a:r>
              <a:rPr lang="vi-VN" sz="2400" dirty="0">
                <a:solidFill>
                  <a:schemeClr val="tx1"/>
                </a:solidFill>
              </a:rPr>
              <a:t>Khi</a:t>
            </a:r>
            <a:r>
              <a:rPr lang="pt-BR" sz="2400" dirty="0">
                <a:solidFill>
                  <a:schemeClr val="tx1"/>
                </a:solidFill>
              </a:rPr>
              <a:t> phân bổ nội dung vào trong các hình thức (Giờ học, Sinh hoạt, Chủ đề) của năm. Chú ý giờ sinh hoạt bao gồm rất nhiều hình thức: (trò chuyện sáng, vui chơi trong lớp, HĐNT, ăn ngủ, vệ sinh, sinh hoạt chiều...). Do đó cần chọn lựa nội dung đưa vào giờ sinh hoạt cho phù hợp.</a:t>
            </a:r>
            <a:endParaRPr lang="en-US" sz="2400" dirty="0">
              <a:solidFill>
                <a:schemeClr val="tx1"/>
              </a:solidFill>
            </a:endParaRPr>
          </a:p>
        </p:txBody>
      </p:sp>
      <p:grpSp>
        <p:nvGrpSpPr>
          <p:cNvPr id="43" name="Google Shape;4998;p55"/>
          <p:cNvGrpSpPr/>
          <p:nvPr/>
        </p:nvGrpSpPr>
        <p:grpSpPr>
          <a:xfrm>
            <a:off x="4817841" y="3908370"/>
            <a:ext cx="317901" cy="453129"/>
            <a:chOff x="4200107" y="3309325"/>
            <a:chExt cx="251404" cy="358346"/>
          </a:xfrm>
        </p:grpSpPr>
        <p:sp>
          <p:nvSpPr>
            <p:cNvPr id="44" name="Google Shape;4999;p55"/>
            <p:cNvSpPr/>
            <p:nvPr/>
          </p:nvSpPr>
          <p:spPr>
            <a:xfrm>
              <a:off x="4325455" y="3378767"/>
              <a:ext cx="126056" cy="49306"/>
            </a:xfrm>
            <a:custGeom>
              <a:avLst/>
              <a:gdLst/>
              <a:ahLst/>
              <a:cxnLst/>
              <a:rect l="l" t="t" r="r" b="b"/>
              <a:pathLst>
                <a:path w="5691" h="2226" extrusionOk="0">
                  <a:moveTo>
                    <a:pt x="5690" y="737"/>
                  </a:moveTo>
                  <a:cubicBezTo>
                    <a:pt x="3747" y="1630"/>
                    <a:pt x="1991" y="2226"/>
                    <a:pt x="0" y="1787"/>
                  </a:cubicBezTo>
                  <a:cubicBezTo>
                    <a:pt x="800" y="517"/>
                    <a:pt x="3370" y="0"/>
                    <a:pt x="5690" y="737"/>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000;p55"/>
            <p:cNvSpPr/>
            <p:nvPr/>
          </p:nvSpPr>
          <p:spPr>
            <a:xfrm>
              <a:off x="4325455" y="3378767"/>
              <a:ext cx="126056" cy="49306"/>
            </a:xfrm>
            <a:custGeom>
              <a:avLst/>
              <a:gdLst/>
              <a:ahLst/>
              <a:cxnLst/>
              <a:rect l="l" t="t" r="r" b="b"/>
              <a:pathLst>
                <a:path w="5691" h="2226" fill="none" extrusionOk="0">
                  <a:moveTo>
                    <a:pt x="5690" y="737"/>
                  </a:moveTo>
                  <a:cubicBezTo>
                    <a:pt x="3747" y="1630"/>
                    <a:pt x="1991" y="2226"/>
                    <a:pt x="0" y="1787"/>
                  </a:cubicBezTo>
                  <a:cubicBezTo>
                    <a:pt x="800" y="517"/>
                    <a:pt x="3370" y="0"/>
                    <a:pt x="5690" y="737"/>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001;p55"/>
            <p:cNvSpPr/>
            <p:nvPr/>
          </p:nvSpPr>
          <p:spPr>
            <a:xfrm>
              <a:off x="4200107" y="3365920"/>
              <a:ext cx="96906" cy="52097"/>
            </a:xfrm>
            <a:custGeom>
              <a:avLst/>
              <a:gdLst/>
              <a:ahLst/>
              <a:cxnLst/>
              <a:rect l="l" t="t" r="r" b="b"/>
              <a:pathLst>
                <a:path w="4375" h="2352" extrusionOk="0">
                  <a:moveTo>
                    <a:pt x="1" y="141"/>
                  </a:moveTo>
                  <a:cubicBezTo>
                    <a:pt x="2054" y="0"/>
                    <a:pt x="3920" y="956"/>
                    <a:pt x="4374" y="2351"/>
                  </a:cubicBezTo>
                  <a:cubicBezTo>
                    <a:pt x="2572" y="2351"/>
                    <a:pt x="1208" y="1615"/>
                    <a:pt x="1" y="14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002;p55"/>
            <p:cNvSpPr/>
            <p:nvPr/>
          </p:nvSpPr>
          <p:spPr>
            <a:xfrm>
              <a:off x="4200107" y="3365920"/>
              <a:ext cx="96906" cy="52097"/>
            </a:xfrm>
            <a:custGeom>
              <a:avLst/>
              <a:gdLst/>
              <a:ahLst/>
              <a:cxnLst/>
              <a:rect l="l" t="t" r="r" b="b"/>
              <a:pathLst>
                <a:path w="4375" h="2352" fill="none" extrusionOk="0">
                  <a:moveTo>
                    <a:pt x="1" y="141"/>
                  </a:moveTo>
                  <a:cubicBezTo>
                    <a:pt x="2054" y="0"/>
                    <a:pt x="3920" y="956"/>
                    <a:pt x="4374" y="2351"/>
                  </a:cubicBezTo>
                  <a:cubicBezTo>
                    <a:pt x="2572" y="2351"/>
                    <a:pt x="1208" y="1615"/>
                    <a:pt x="1" y="141"/>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003;p55"/>
            <p:cNvSpPr/>
            <p:nvPr/>
          </p:nvSpPr>
          <p:spPr>
            <a:xfrm>
              <a:off x="4298720" y="3309325"/>
              <a:ext cx="39250" cy="101735"/>
            </a:xfrm>
            <a:custGeom>
              <a:avLst/>
              <a:gdLst/>
              <a:ahLst/>
              <a:cxnLst/>
              <a:rect l="l" t="t" r="r" b="b"/>
              <a:pathLst>
                <a:path w="1772" h="4593" extrusionOk="0">
                  <a:moveTo>
                    <a:pt x="1160" y="0"/>
                  </a:moveTo>
                  <a:cubicBezTo>
                    <a:pt x="1772" y="1662"/>
                    <a:pt x="1192" y="3135"/>
                    <a:pt x="502" y="4593"/>
                  </a:cubicBezTo>
                  <a:cubicBezTo>
                    <a:pt x="0" y="2963"/>
                    <a:pt x="298" y="1442"/>
                    <a:pt x="1160"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004;p55"/>
            <p:cNvSpPr/>
            <p:nvPr/>
          </p:nvSpPr>
          <p:spPr>
            <a:xfrm>
              <a:off x="4298720" y="3309325"/>
              <a:ext cx="39250" cy="101735"/>
            </a:xfrm>
            <a:custGeom>
              <a:avLst/>
              <a:gdLst/>
              <a:ahLst/>
              <a:cxnLst/>
              <a:rect l="l" t="t" r="r" b="b"/>
              <a:pathLst>
                <a:path w="1772" h="4593" fill="none" extrusionOk="0">
                  <a:moveTo>
                    <a:pt x="1160" y="0"/>
                  </a:moveTo>
                  <a:cubicBezTo>
                    <a:pt x="1772" y="1662"/>
                    <a:pt x="1192" y="3135"/>
                    <a:pt x="502" y="4593"/>
                  </a:cubicBezTo>
                  <a:cubicBezTo>
                    <a:pt x="0" y="2963"/>
                    <a:pt x="298" y="1442"/>
                    <a:pt x="1160" y="0"/>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05;p55"/>
            <p:cNvSpPr/>
            <p:nvPr/>
          </p:nvSpPr>
          <p:spPr>
            <a:xfrm>
              <a:off x="4271298" y="3429092"/>
              <a:ext cx="81955" cy="101757"/>
            </a:xfrm>
            <a:custGeom>
              <a:avLst/>
              <a:gdLst/>
              <a:ahLst/>
              <a:cxnLst/>
              <a:rect l="l" t="t" r="r" b="b"/>
              <a:pathLst>
                <a:path w="3700" h="4594" extrusionOk="0">
                  <a:moveTo>
                    <a:pt x="0" y="659"/>
                  </a:moveTo>
                  <a:cubicBezTo>
                    <a:pt x="0" y="17"/>
                    <a:pt x="564" y="32"/>
                    <a:pt x="878" y="32"/>
                  </a:cubicBezTo>
                  <a:cubicBezTo>
                    <a:pt x="1458" y="1"/>
                    <a:pt x="2069" y="17"/>
                    <a:pt x="2649" y="95"/>
                  </a:cubicBezTo>
                  <a:cubicBezTo>
                    <a:pt x="3386" y="189"/>
                    <a:pt x="3699" y="534"/>
                    <a:pt x="3527" y="1255"/>
                  </a:cubicBezTo>
                  <a:cubicBezTo>
                    <a:pt x="3276" y="2195"/>
                    <a:pt x="2884" y="3104"/>
                    <a:pt x="2492" y="3998"/>
                  </a:cubicBezTo>
                  <a:cubicBezTo>
                    <a:pt x="2320" y="4390"/>
                    <a:pt x="1865" y="4593"/>
                    <a:pt x="1427" y="4546"/>
                  </a:cubicBezTo>
                  <a:cubicBezTo>
                    <a:pt x="941" y="4468"/>
                    <a:pt x="643" y="4123"/>
                    <a:pt x="549" y="3653"/>
                  </a:cubicBezTo>
                  <a:cubicBezTo>
                    <a:pt x="423" y="3151"/>
                    <a:pt x="345" y="2650"/>
                    <a:pt x="267" y="2148"/>
                  </a:cubicBezTo>
                  <a:cubicBezTo>
                    <a:pt x="157" y="1584"/>
                    <a:pt x="126" y="1380"/>
                    <a:pt x="0" y="659"/>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006;p55"/>
            <p:cNvSpPr/>
            <p:nvPr/>
          </p:nvSpPr>
          <p:spPr>
            <a:xfrm>
              <a:off x="4282063" y="3516431"/>
              <a:ext cx="62131" cy="151240"/>
            </a:xfrm>
            <a:custGeom>
              <a:avLst/>
              <a:gdLst/>
              <a:ahLst/>
              <a:cxnLst/>
              <a:rect l="l" t="t" r="r" b="b"/>
              <a:pathLst>
                <a:path w="2805" h="6828" extrusionOk="0">
                  <a:moveTo>
                    <a:pt x="1135" y="0"/>
                  </a:moveTo>
                  <a:cubicBezTo>
                    <a:pt x="1003" y="0"/>
                    <a:pt x="870" y="86"/>
                    <a:pt x="862" y="259"/>
                  </a:cubicBezTo>
                  <a:cubicBezTo>
                    <a:pt x="847" y="1842"/>
                    <a:pt x="0" y="6575"/>
                    <a:pt x="2461" y="6826"/>
                  </a:cubicBezTo>
                  <a:cubicBezTo>
                    <a:pt x="2471" y="6827"/>
                    <a:pt x="2480" y="6827"/>
                    <a:pt x="2490" y="6827"/>
                  </a:cubicBezTo>
                  <a:cubicBezTo>
                    <a:pt x="2805" y="6827"/>
                    <a:pt x="2781" y="6324"/>
                    <a:pt x="2461" y="6293"/>
                  </a:cubicBezTo>
                  <a:cubicBezTo>
                    <a:pt x="627" y="6121"/>
                    <a:pt x="1379" y="1481"/>
                    <a:pt x="1395" y="259"/>
                  </a:cubicBezTo>
                  <a:cubicBezTo>
                    <a:pt x="1395" y="86"/>
                    <a:pt x="1266" y="0"/>
                    <a:pt x="1135" y="0"/>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127;p55"/>
          <p:cNvGrpSpPr/>
          <p:nvPr/>
        </p:nvGrpSpPr>
        <p:grpSpPr>
          <a:xfrm>
            <a:off x="7385663" y="4141508"/>
            <a:ext cx="318767" cy="653144"/>
            <a:chOff x="1701548" y="3416733"/>
            <a:chExt cx="252089" cy="516523"/>
          </a:xfrm>
        </p:grpSpPr>
        <p:sp>
          <p:nvSpPr>
            <p:cNvPr id="53" name="Google Shape;5128;p55"/>
            <p:cNvSpPr/>
            <p:nvPr/>
          </p:nvSpPr>
          <p:spPr>
            <a:xfrm>
              <a:off x="1701548" y="3416733"/>
              <a:ext cx="252089" cy="500679"/>
            </a:xfrm>
            <a:custGeom>
              <a:avLst/>
              <a:gdLst/>
              <a:ahLst/>
              <a:cxnLst/>
              <a:rect l="l" t="t" r="r" b="b"/>
              <a:pathLst>
                <a:path w="11381" h="22604" extrusionOk="0">
                  <a:moveTo>
                    <a:pt x="6145" y="12540"/>
                  </a:moveTo>
                  <a:cubicBezTo>
                    <a:pt x="7054" y="12399"/>
                    <a:pt x="7838" y="12242"/>
                    <a:pt x="8637" y="12148"/>
                  </a:cubicBezTo>
                  <a:cubicBezTo>
                    <a:pt x="8872" y="12117"/>
                    <a:pt x="9139" y="12195"/>
                    <a:pt x="9358" y="12274"/>
                  </a:cubicBezTo>
                  <a:cubicBezTo>
                    <a:pt x="9719" y="12415"/>
                    <a:pt x="9797" y="12681"/>
                    <a:pt x="9640" y="13042"/>
                  </a:cubicBezTo>
                  <a:cubicBezTo>
                    <a:pt x="9437" y="13481"/>
                    <a:pt x="9092" y="13716"/>
                    <a:pt x="8653" y="13857"/>
                  </a:cubicBezTo>
                  <a:cubicBezTo>
                    <a:pt x="7712" y="14170"/>
                    <a:pt x="6741" y="14092"/>
                    <a:pt x="5706" y="13935"/>
                  </a:cubicBezTo>
                  <a:cubicBezTo>
                    <a:pt x="5534" y="14421"/>
                    <a:pt x="5361" y="14907"/>
                    <a:pt x="5158" y="15503"/>
                  </a:cubicBezTo>
                  <a:cubicBezTo>
                    <a:pt x="5753" y="15424"/>
                    <a:pt x="6302" y="15330"/>
                    <a:pt x="6835" y="15299"/>
                  </a:cubicBezTo>
                  <a:cubicBezTo>
                    <a:pt x="7305" y="15267"/>
                    <a:pt x="7775" y="15252"/>
                    <a:pt x="8230" y="15314"/>
                  </a:cubicBezTo>
                  <a:cubicBezTo>
                    <a:pt x="8575" y="15361"/>
                    <a:pt x="8966" y="15597"/>
                    <a:pt x="8919" y="15973"/>
                  </a:cubicBezTo>
                  <a:cubicBezTo>
                    <a:pt x="8888" y="16224"/>
                    <a:pt x="8606" y="16521"/>
                    <a:pt x="8355" y="16647"/>
                  </a:cubicBezTo>
                  <a:cubicBezTo>
                    <a:pt x="8073" y="16804"/>
                    <a:pt x="7712" y="16866"/>
                    <a:pt x="7368" y="16851"/>
                  </a:cubicBezTo>
                  <a:cubicBezTo>
                    <a:pt x="6505" y="16835"/>
                    <a:pt x="5643" y="16772"/>
                    <a:pt x="4672" y="16709"/>
                  </a:cubicBezTo>
                  <a:cubicBezTo>
                    <a:pt x="4499" y="17054"/>
                    <a:pt x="4280" y="17462"/>
                    <a:pt x="4029" y="17932"/>
                  </a:cubicBezTo>
                  <a:cubicBezTo>
                    <a:pt x="4421" y="17932"/>
                    <a:pt x="4687" y="17948"/>
                    <a:pt x="4954" y="17932"/>
                  </a:cubicBezTo>
                  <a:cubicBezTo>
                    <a:pt x="5847" y="17885"/>
                    <a:pt x="6631" y="18199"/>
                    <a:pt x="7368" y="18606"/>
                  </a:cubicBezTo>
                  <a:cubicBezTo>
                    <a:pt x="7540" y="18700"/>
                    <a:pt x="7728" y="18998"/>
                    <a:pt x="7712" y="19186"/>
                  </a:cubicBezTo>
                  <a:cubicBezTo>
                    <a:pt x="7697" y="19374"/>
                    <a:pt x="7462" y="19672"/>
                    <a:pt x="7274" y="19703"/>
                  </a:cubicBezTo>
                  <a:cubicBezTo>
                    <a:pt x="6819" y="19782"/>
                    <a:pt x="6333" y="19829"/>
                    <a:pt x="5894" y="19735"/>
                  </a:cubicBezTo>
                  <a:cubicBezTo>
                    <a:pt x="5079" y="19547"/>
                    <a:pt x="4280" y="19249"/>
                    <a:pt x="3496" y="19014"/>
                  </a:cubicBezTo>
                  <a:cubicBezTo>
                    <a:pt x="2900" y="19985"/>
                    <a:pt x="2258" y="20942"/>
                    <a:pt x="1709" y="21960"/>
                  </a:cubicBezTo>
                  <a:cubicBezTo>
                    <a:pt x="1458" y="22431"/>
                    <a:pt x="1192" y="22603"/>
                    <a:pt x="690" y="22493"/>
                  </a:cubicBezTo>
                  <a:cubicBezTo>
                    <a:pt x="377" y="22117"/>
                    <a:pt x="659" y="21866"/>
                    <a:pt x="847" y="21584"/>
                  </a:cubicBezTo>
                  <a:cubicBezTo>
                    <a:pt x="1349" y="20863"/>
                    <a:pt x="1850" y="20142"/>
                    <a:pt x="2336" y="19421"/>
                  </a:cubicBezTo>
                  <a:cubicBezTo>
                    <a:pt x="2493" y="19186"/>
                    <a:pt x="2618" y="18935"/>
                    <a:pt x="2791" y="18622"/>
                  </a:cubicBezTo>
                  <a:cubicBezTo>
                    <a:pt x="2226" y="18449"/>
                    <a:pt x="1709" y="18324"/>
                    <a:pt x="1239" y="18136"/>
                  </a:cubicBezTo>
                  <a:cubicBezTo>
                    <a:pt x="894" y="17995"/>
                    <a:pt x="565" y="17807"/>
                    <a:pt x="298" y="17556"/>
                  </a:cubicBezTo>
                  <a:cubicBezTo>
                    <a:pt x="1" y="17305"/>
                    <a:pt x="32" y="16929"/>
                    <a:pt x="236" y="16615"/>
                  </a:cubicBezTo>
                  <a:cubicBezTo>
                    <a:pt x="408" y="16318"/>
                    <a:pt x="706" y="16192"/>
                    <a:pt x="1035" y="16349"/>
                  </a:cubicBezTo>
                  <a:cubicBezTo>
                    <a:pt x="1490" y="16553"/>
                    <a:pt x="1929" y="16772"/>
                    <a:pt x="2352" y="17039"/>
                  </a:cubicBezTo>
                  <a:cubicBezTo>
                    <a:pt x="2634" y="17227"/>
                    <a:pt x="2853" y="17493"/>
                    <a:pt x="3198" y="17791"/>
                  </a:cubicBezTo>
                  <a:cubicBezTo>
                    <a:pt x="3402" y="17289"/>
                    <a:pt x="3590" y="16835"/>
                    <a:pt x="3794" y="16349"/>
                  </a:cubicBezTo>
                  <a:cubicBezTo>
                    <a:pt x="2728" y="15706"/>
                    <a:pt x="816" y="15691"/>
                    <a:pt x="784" y="14264"/>
                  </a:cubicBezTo>
                  <a:cubicBezTo>
                    <a:pt x="1035" y="13308"/>
                    <a:pt x="1866" y="13700"/>
                    <a:pt x="2415" y="13982"/>
                  </a:cubicBezTo>
                  <a:cubicBezTo>
                    <a:pt x="2775" y="14170"/>
                    <a:pt x="3073" y="14452"/>
                    <a:pt x="3402" y="14703"/>
                  </a:cubicBezTo>
                  <a:cubicBezTo>
                    <a:pt x="3668" y="14907"/>
                    <a:pt x="3935" y="15111"/>
                    <a:pt x="4280" y="15361"/>
                  </a:cubicBezTo>
                  <a:cubicBezTo>
                    <a:pt x="4531" y="14672"/>
                    <a:pt x="4766" y="14061"/>
                    <a:pt x="5016" y="13387"/>
                  </a:cubicBezTo>
                  <a:cubicBezTo>
                    <a:pt x="4609" y="13198"/>
                    <a:pt x="4264" y="13042"/>
                    <a:pt x="3935" y="12901"/>
                  </a:cubicBezTo>
                  <a:cubicBezTo>
                    <a:pt x="3261" y="12603"/>
                    <a:pt x="2681" y="12164"/>
                    <a:pt x="2320" y="11506"/>
                  </a:cubicBezTo>
                  <a:cubicBezTo>
                    <a:pt x="2038" y="10988"/>
                    <a:pt x="2336" y="10502"/>
                    <a:pt x="2916" y="10628"/>
                  </a:cubicBezTo>
                  <a:cubicBezTo>
                    <a:pt x="3339" y="10706"/>
                    <a:pt x="3747" y="11004"/>
                    <a:pt x="4139" y="11255"/>
                  </a:cubicBezTo>
                  <a:cubicBezTo>
                    <a:pt x="4374" y="11396"/>
                    <a:pt x="4546" y="11631"/>
                    <a:pt x="4750" y="11819"/>
                  </a:cubicBezTo>
                  <a:cubicBezTo>
                    <a:pt x="4922" y="11992"/>
                    <a:pt x="5110" y="12148"/>
                    <a:pt x="5408" y="12415"/>
                  </a:cubicBezTo>
                  <a:cubicBezTo>
                    <a:pt x="5596" y="11553"/>
                    <a:pt x="5769" y="10816"/>
                    <a:pt x="5926" y="10095"/>
                  </a:cubicBezTo>
                  <a:cubicBezTo>
                    <a:pt x="5267" y="9781"/>
                    <a:pt x="4687" y="9562"/>
                    <a:pt x="4139" y="9248"/>
                  </a:cubicBezTo>
                  <a:cubicBezTo>
                    <a:pt x="3621" y="8951"/>
                    <a:pt x="3167" y="8559"/>
                    <a:pt x="2963" y="7963"/>
                  </a:cubicBezTo>
                  <a:cubicBezTo>
                    <a:pt x="2775" y="7430"/>
                    <a:pt x="3073" y="7038"/>
                    <a:pt x="3606" y="7227"/>
                  </a:cubicBezTo>
                  <a:cubicBezTo>
                    <a:pt x="4092" y="7383"/>
                    <a:pt x="4562" y="7665"/>
                    <a:pt x="5001" y="7948"/>
                  </a:cubicBezTo>
                  <a:cubicBezTo>
                    <a:pt x="5440" y="8245"/>
                    <a:pt x="5816" y="8606"/>
                    <a:pt x="6317" y="9013"/>
                  </a:cubicBezTo>
                  <a:cubicBezTo>
                    <a:pt x="6427" y="8371"/>
                    <a:pt x="6521" y="7853"/>
                    <a:pt x="6600" y="7430"/>
                  </a:cubicBezTo>
                  <a:cubicBezTo>
                    <a:pt x="5800" y="7085"/>
                    <a:pt x="5063" y="6772"/>
                    <a:pt x="4327" y="6427"/>
                  </a:cubicBezTo>
                  <a:cubicBezTo>
                    <a:pt x="4107" y="6333"/>
                    <a:pt x="3857" y="6161"/>
                    <a:pt x="3762" y="5957"/>
                  </a:cubicBezTo>
                  <a:cubicBezTo>
                    <a:pt x="3637" y="5706"/>
                    <a:pt x="3543" y="5346"/>
                    <a:pt x="3637" y="5110"/>
                  </a:cubicBezTo>
                  <a:cubicBezTo>
                    <a:pt x="3700" y="4954"/>
                    <a:pt x="4123" y="4813"/>
                    <a:pt x="4358" y="4844"/>
                  </a:cubicBezTo>
                  <a:cubicBezTo>
                    <a:pt x="4734" y="4922"/>
                    <a:pt x="5110" y="5126"/>
                    <a:pt x="5471" y="5314"/>
                  </a:cubicBezTo>
                  <a:cubicBezTo>
                    <a:pt x="5847" y="5502"/>
                    <a:pt x="6223" y="5722"/>
                    <a:pt x="6678" y="5988"/>
                  </a:cubicBezTo>
                  <a:cubicBezTo>
                    <a:pt x="6803" y="5283"/>
                    <a:pt x="6631" y="4766"/>
                    <a:pt x="6286" y="4264"/>
                  </a:cubicBezTo>
                  <a:cubicBezTo>
                    <a:pt x="5628" y="3230"/>
                    <a:pt x="5205" y="2148"/>
                    <a:pt x="5565" y="894"/>
                  </a:cubicBezTo>
                  <a:cubicBezTo>
                    <a:pt x="5753" y="204"/>
                    <a:pt x="6161" y="1"/>
                    <a:pt x="6803" y="267"/>
                  </a:cubicBezTo>
                  <a:cubicBezTo>
                    <a:pt x="7430" y="549"/>
                    <a:pt x="7697" y="1082"/>
                    <a:pt x="7744" y="1693"/>
                  </a:cubicBezTo>
                  <a:cubicBezTo>
                    <a:pt x="7791" y="2367"/>
                    <a:pt x="7759" y="3073"/>
                    <a:pt x="7650" y="3731"/>
                  </a:cubicBezTo>
                  <a:cubicBezTo>
                    <a:pt x="7524" y="4499"/>
                    <a:pt x="7493" y="5220"/>
                    <a:pt x="7759" y="6020"/>
                  </a:cubicBezTo>
                  <a:cubicBezTo>
                    <a:pt x="8042" y="5784"/>
                    <a:pt x="8277" y="5534"/>
                    <a:pt x="8559" y="5377"/>
                  </a:cubicBezTo>
                  <a:cubicBezTo>
                    <a:pt x="9045" y="5110"/>
                    <a:pt x="9546" y="4813"/>
                    <a:pt x="10064" y="4672"/>
                  </a:cubicBezTo>
                  <a:cubicBezTo>
                    <a:pt x="10628" y="4515"/>
                    <a:pt x="11176" y="4875"/>
                    <a:pt x="11286" y="5299"/>
                  </a:cubicBezTo>
                  <a:cubicBezTo>
                    <a:pt x="11380" y="5706"/>
                    <a:pt x="11145" y="6208"/>
                    <a:pt x="10612" y="6411"/>
                  </a:cubicBezTo>
                  <a:cubicBezTo>
                    <a:pt x="9954" y="6678"/>
                    <a:pt x="9264" y="6929"/>
                    <a:pt x="8559" y="7054"/>
                  </a:cubicBezTo>
                  <a:cubicBezTo>
                    <a:pt x="7618" y="7211"/>
                    <a:pt x="7603" y="7148"/>
                    <a:pt x="7415" y="8057"/>
                  </a:cubicBezTo>
                  <a:cubicBezTo>
                    <a:pt x="7336" y="8449"/>
                    <a:pt x="7274" y="8841"/>
                    <a:pt x="7179" y="9296"/>
                  </a:cubicBezTo>
                  <a:cubicBezTo>
                    <a:pt x="7791" y="9029"/>
                    <a:pt x="8324" y="8731"/>
                    <a:pt x="8872" y="8590"/>
                  </a:cubicBezTo>
                  <a:cubicBezTo>
                    <a:pt x="9343" y="8465"/>
                    <a:pt x="9875" y="8449"/>
                    <a:pt x="10346" y="8559"/>
                  </a:cubicBezTo>
                  <a:cubicBezTo>
                    <a:pt x="10894" y="8684"/>
                    <a:pt x="11020" y="9264"/>
                    <a:pt x="10581" y="9640"/>
                  </a:cubicBezTo>
                  <a:cubicBezTo>
                    <a:pt x="10283" y="9891"/>
                    <a:pt x="9907" y="10111"/>
                    <a:pt x="9531" y="10205"/>
                  </a:cubicBezTo>
                  <a:cubicBezTo>
                    <a:pt x="8857" y="10346"/>
                    <a:pt x="8167" y="10408"/>
                    <a:pt x="7477" y="10455"/>
                  </a:cubicBezTo>
                  <a:cubicBezTo>
                    <a:pt x="6929" y="10471"/>
                    <a:pt x="6615" y="10675"/>
                    <a:pt x="6505" y="11239"/>
                  </a:cubicBezTo>
                  <a:cubicBezTo>
                    <a:pt x="6411" y="11694"/>
                    <a:pt x="6270" y="12133"/>
                    <a:pt x="6145" y="12540"/>
                  </a:cubicBezTo>
                  <a:close/>
                </a:path>
              </a:pathLst>
            </a:custGeom>
            <a:solidFill>
              <a:srgbClr val="95C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129;p55"/>
            <p:cNvSpPr/>
            <p:nvPr/>
          </p:nvSpPr>
          <p:spPr>
            <a:xfrm>
              <a:off x="1902808" y="3904417"/>
              <a:ext cx="665" cy="1728"/>
            </a:xfrm>
            <a:custGeom>
              <a:avLst/>
              <a:gdLst/>
              <a:ahLst/>
              <a:cxnLst/>
              <a:rect l="l" t="t" r="r" b="b"/>
              <a:pathLst>
                <a:path w="30" h="78" extrusionOk="0">
                  <a:moveTo>
                    <a:pt x="29" y="0"/>
                  </a:moveTo>
                  <a:lnTo>
                    <a:pt x="29" y="0"/>
                  </a:lnTo>
                  <a:cubicBezTo>
                    <a:pt x="6" y="58"/>
                    <a:pt x="0" y="77"/>
                    <a:pt x="2" y="77"/>
                  </a:cubicBezTo>
                  <a:cubicBezTo>
                    <a:pt x="4" y="77"/>
                    <a:pt x="29" y="20"/>
                    <a:pt x="29"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130;p55"/>
            <p:cNvSpPr/>
            <p:nvPr/>
          </p:nvSpPr>
          <p:spPr>
            <a:xfrm>
              <a:off x="1884689" y="3910309"/>
              <a:ext cx="377" cy="1750"/>
            </a:xfrm>
            <a:custGeom>
              <a:avLst/>
              <a:gdLst/>
              <a:ahLst/>
              <a:cxnLst/>
              <a:rect l="l" t="t" r="r" b="b"/>
              <a:pathLst>
                <a:path w="17" h="79" extrusionOk="0">
                  <a:moveTo>
                    <a:pt x="1" y="1"/>
                  </a:moveTo>
                  <a:cubicBezTo>
                    <a:pt x="17" y="32"/>
                    <a:pt x="17" y="63"/>
                    <a:pt x="17" y="79"/>
                  </a:cubicBezTo>
                  <a:cubicBezTo>
                    <a:pt x="17" y="48"/>
                    <a:pt x="17" y="32"/>
                    <a:pt x="1"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131;p55"/>
            <p:cNvSpPr/>
            <p:nvPr/>
          </p:nvSpPr>
          <p:spPr>
            <a:xfrm>
              <a:off x="1899619" y="3905104"/>
              <a:ext cx="3145" cy="3500"/>
            </a:xfrm>
            <a:custGeom>
              <a:avLst/>
              <a:gdLst/>
              <a:ahLst/>
              <a:cxnLst/>
              <a:rect l="l" t="t" r="r" b="b"/>
              <a:pathLst>
                <a:path w="142" h="158" extrusionOk="0">
                  <a:moveTo>
                    <a:pt x="142" y="0"/>
                  </a:moveTo>
                  <a:lnTo>
                    <a:pt x="142" y="0"/>
                  </a:lnTo>
                  <a:cubicBezTo>
                    <a:pt x="126" y="32"/>
                    <a:pt x="79" y="79"/>
                    <a:pt x="1" y="157"/>
                  </a:cubicBezTo>
                  <a:cubicBezTo>
                    <a:pt x="48" y="110"/>
                    <a:pt x="111" y="63"/>
                    <a:pt x="142"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132;p55"/>
            <p:cNvSpPr/>
            <p:nvPr/>
          </p:nvSpPr>
          <p:spPr>
            <a:xfrm>
              <a:off x="1899286" y="3908581"/>
              <a:ext cx="2104" cy="3101"/>
            </a:xfrm>
            <a:custGeom>
              <a:avLst/>
              <a:gdLst/>
              <a:ahLst/>
              <a:cxnLst/>
              <a:rect l="l" t="t" r="r" b="b"/>
              <a:pathLst>
                <a:path w="95" h="140" extrusionOk="0">
                  <a:moveTo>
                    <a:pt x="94" y="0"/>
                  </a:moveTo>
                  <a:lnTo>
                    <a:pt x="94" y="0"/>
                  </a:lnTo>
                  <a:cubicBezTo>
                    <a:pt x="63" y="47"/>
                    <a:pt x="32" y="94"/>
                    <a:pt x="0" y="126"/>
                  </a:cubicBezTo>
                  <a:cubicBezTo>
                    <a:pt x="4" y="134"/>
                    <a:pt x="9" y="139"/>
                    <a:pt x="14" y="139"/>
                  </a:cubicBezTo>
                  <a:cubicBezTo>
                    <a:pt x="28" y="139"/>
                    <a:pt x="49" y="103"/>
                    <a:pt x="94"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133;p55"/>
            <p:cNvSpPr/>
            <p:nvPr/>
          </p:nvSpPr>
          <p:spPr>
            <a:xfrm>
              <a:off x="1902742" y="3900230"/>
              <a:ext cx="2813" cy="4895"/>
            </a:xfrm>
            <a:custGeom>
              <a:avLst/>
              <a:gdLst/>
              <a:ahLst/>
              <a:cxnLst/>
              <a:rect l="l" t="t" r="r" b="b"/>
              <a:pathLst>
                <a:path w="127" h="221" extrusionOk="0">
                  <a:moveTo>
                    <a:pt x="126" y="1"/>
                  </a:moveTo>
                  <a:cubicBezTo>
                    <a:pt x="112" y="29"/>
                    <a:pt x="101" y="54"/>
                    <a:pt x="91" y="77"/>
                  </a:cubicBezTo>
                  <a:lnTo>
                    <a:pt x="91" y="77"/>
                  </a:lnTo>
                  <a:cubicBezTo>
                    <a:pt x="104" y="52"/>
                    <a:pt x="116" y="26"/>
                    <a:pt x="126" y="1"/>
                  </a:cubicBezTo>
                  <a:close/>
                  <a:moveTo>
                    <a:pt x="91" y="77"/>
                  </a:moveTo>
                  <a:cubicBezTo>
                    <a:pt x="64" y="129"/>
                    <a:pt x="33" y="178"/>
                    <a:pt x="1" y="220"/>
                  </a:cubicBezTo>
                  <a:cubicBezTo>
                    <a:pt x="32" y="189"/>
                    <a:pt x="32" y="189"/>
                    <a:pt x="32" y="189"/>
                  </a:cubicBezTo>
                  <a:cubicBezTo>
                    <a:pt x="54" y="167"/>
                    <a:pt x="69" y="130"/>
                    <a:pt x="91" y="77"/>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134;p55"/>
            <p:cNvSpPr/>
            <p:nvPr/>
          </p:nvSpPr>
          <p:spPr>
            <a:xfrm>
              <a:off x="1901701" y="3718664"/>
              <a:ext cx="1063" cy="3832"/>
            </a:xfrm>
            <a:custGeom>
              <a:avLst/>
              <a:gdLst/>
              <a:ahLst/>
              <a:cxnLst/>
              <a:rect l="l" t="t" r="r" b="b"/>
              <a:pathLst>
                <a:path w="48" h="173" extrusionOk="0">
                  <a:moveTo>
                    <a:pt x="48" y="0"/>
                  </a:moveTo>
                  <a:cubicBezTo>
                    <a:pt x="17" y="0"/>
                    <a:pt x="1" y="47"/>
                    <a:pt x="17" y="173"/>
                  </a:cubicBezTo>
                  <a:cubicBezTo>
                    <a:pt x="17" y="79"/>
                    <a:pt x="32" y="32"/>
                    <a:pt x="48"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135;p55"/>
            <p:cNvSpPr/>
            <p:nvPr/>
          </p:nvSpPr>
          <p:spPr>
            <a:xfrm>
              <a:off x="1884357" y="3927675"/>
              <a:ext cx="4519" cy="5582"/>
            </a:xfrm>
            <a:custGeom>
              <a:avLst/>
              <a:gdLst/>
              <a:ahLst/>
              <a:cxnLst/>
              <a:rect l="l" t="t" r="r" b="b"/>
              <a:pathLst>
                <a:path w="204" h="252" extrusionOk="0">
                  <a:moveTo>
                    <a:pt x="204" y="0"/>
                  </a:moveTo>
                  <a:lnTo>
                    <a:pt x="204" y="0"/>
                  </a:lnTo>
                  <a:cubicBezTo>
                    <a:pt x="110" y="110"/>
                    <a:pt x="63" y="141"/>
                    <a:pt x="0" y="173"/>
                  </a:cubicBezTo>
                  <a:cubicBezTo>
                    <a:pt x="32" y="188"/>
                    <a:pt x="94" y="173"/>
                    <a:pt x="47" y="251"/>
                  </a:cubicBezTo>
                  <a:lnTo>
                    <a:pt x="204" y="0"/>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136;p55"/>
            <p:cNvSpPr/>
            <p:nvPr/>
          </p:nvSpPr>
          <p:spPr>
            <a:xfrm>
              <a:off x="1904846" y="3889598"/>
              <a:ext cx="4585" cy="8040"/>
            </a:xfrm>
            <a:custGeom>
              <a:avLst/>
              <a:gdLst/>
              <a:ahLst/>
              <a:cxnLst/>
              <a:rect l="l" t="t" r="r" b="b"/>
              <a:pathLst>
                <a:path w="207" h="363" extrusionOk="0">
                  <a:moveTo>
                    <a:pt x="157" y="0"/>
                  </a:moveTo>
                  <a:cubicBezTo>
                    <a:pt x="139" y="0"/>
                    <a:pt x="113" y="49"/>
                    <a:pt x="78" y="183"/>
                  </a:cubicBezTo>
                  <a:cubicBezTo>
                    <a:pt x="0" y="262"/>
                    <a:pt x="188" y="309"/>
                    <a:pt x="125" y="340"/>
                  </a:cubicBezTo>
                  <a:cubicBezTo>
                    <a:pt x="134" y="356"/>
                    <a:pt x="142" y="363"/>
                    <a:pt x="149" y="363"/>
                  </a:cubicBezTo>
                  <a:cubicBezTo>
                    <a:pt x="200" y="363"/>
                    <a:pt x="207" y="0"/>
                    <a:pt x="157"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137;p55"/>
            <p:cNvSpPr/>
            <p:nvPr/>
          </p:nvSpPr>
          <p:spPr>
            <a:xfrm>
              <a:off x="1881920" y="3901271"/>
              <a:ext cx="6268" cy="8018"/>
            </a:xfrm>
            <a:custGeom>
              <a:avLst/>
              <a:gdLst/>
              <a:ahLst/>
              <a:cxnLst/>
              <a:rect l="l" t="t" r="r" b="b"/>
              <a:pathLst>
                <a:path w="283" h="362" extrusionOk="0">
                  <a:moveTo>
                    <a:pt x="236" y="1"/>
                  </a:moveTo>
                  <a:cubicBezTo>
                    <a:pt x="236" y="1"/>
                    <a:pt x="32" y="267"/>
                    <a:pt x="16" y="267"/>
                  </a:cubicBezTo>
                  <a:cubicBezTo>
                    <a:pt x="48" y="267"/>
                    <a:pt x="32" y="314"/>
                    <a:pt x="1" y="362"/>
                  </a:cubicBezTo>
                  <a:cubicBezTo>
                    <a:pt x="142" y="205"/>
                    <a:pt x="283" y="17"/>
                    <a:pt x="236"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138;p55"/>
            <p:cNvSpPr/>
            <p:nvPr/>
          </p:nvSpPr>
          <p:spPr>
            <a:xfrm>
              <a:off x="1879152" y="3909268"/>
              <a:ext cx="2791" cy="5227"/>
            </a:xfrm>
            <a:custGeom>
              <a:avLst/>
              <a:gdLst/>
              <a:ahLst/>
              <a:cxnLst/>
              <a:rect l="l" t="t" r="r" b="b"/>
              <a:pathLst>
                <a:path w="126" h="236" extrusionOk="0">
                  <a:moveTo>
                    <a:pt x="126" y="1"/>
                  </a:moveTo>
                  <a:lnTo>
                    <a:pt x="126" y="1"/>
                  </a:lnTo>
                  <a:cubicBezTo>
                    <a:pt x="63" y="79"/>
                    <a:pt x="16" y="173"/>
                    <a:pt x="0" y="236"/>
                  </a:cubicBezTo>
                  <a:cubicBezTo>
                    <a:pt x="31" y="189"/>
                    <a:pt x="94" y="79"/>
                    <a:pt x="126"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5139;p55"/>
            <p:cNvSpPr/>
            <p:nvPr/>
          </p:nvSpPr>
          <p:spPr>
            <a:xfrm>
              <a:off x="1899619" y="3844345"/>
              <a:ext cx="3854" cy="3832"/>
            </a:xfrm>
            <a:custGeom>
              <a:avLst/>
              <a:gdLst/>
              <a:ahLst/>
              <a:cxnLst/>
              <a:rect l="l" t="t" r="r" b="b"/>
              <a:pathLst>
                <a:path w="174" h="173" extrusionOk="0">
                  <a:moveTo>
                    <a:pt x="1" y="0"/>
                  </a:moveTo>
                  <a:lnTo>
                    <a:pt x="17" y="173"/>
                  </a:lnTo>
                  <a:cubicBezTo>
                    <a:pt x="79" y="94"/>
                    <a:pt x="111" y="94"/>
                    <a:pt x="173" y="63"/>
                  </a:cubicBezTo>
                  <a:lnTo>
                    <a:pt x="1" y="0"/>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140;p55"/>
            <p:cNvSpPr/>
            <p:nvPr/>
          </p:nvSpPr>
          <p:spPr>
            <a:xfrm>
              <a:off x="1901368" y="3820179"/>
              <a:ext cx="2791" cy="8794"/>
            </a:xfrm>
            <a:custGeom>
              <a:avLst/>
              <a:gdLst/>
              <a:ahLst/>
              <a:cxnLst/>
              <a:rect l="l" t="t" r="r" b="b"/>
              <a:pathLst>
                <a:path w="126" h="397" extrusionOk="0">
                  <a:moveTo>
                    <a:pt x="47" y="0"/>
                  </a:moveTo>
                  <a:cubicBezTo>
                    <a:pt x="34" y="0"/>
                    <a:pt x="19" y="48"/>
                    <a:pt x="0" y="182"/>
                  </a:cubicBezTo>
                  <a:cubicBezTo>
                    <a:pt x="33" y="215"/>
                    <a:pt x="35" y="396"/>
                    <a:pt x="67" y="396"/>
                  </a:cubicBezTo>
                  <a:cubicBezTo>
                    <a:pt x="80" y="396"/>
                    <a:pt x="98" y="364"/>
                    <a:pt x="126" y="276"/>
                  </a:cubicBezTo>
                  <a:cubicBezTo>
                    <a:pt x="93" y="244"/>
                    <a:pt x="76" y="0"/>
                    <a:pt x="47"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141;p55"/>
            <p:cNvSpPr/>
            <p:nvPr/>
          </p:nvSpPr>
          <p:spPr>
            <a:xfrm>
              <a:off x="1910738" y="3708586"/>
              <a:ext cx="6955" cy="2104"/>
            </a:xfrm>
            <a:custGeom>
              <a:avLst/>
              <a:gdLst/>
              <a:ahLst/>
              <a:cxnLst/>
              <a:rect l="l" t="t" r="r" b="b"/>
              <a:pathLst>
                <a:path w="314" h="95" extrusionOk="0">
                  <a:moveTo>
                    <a:pt x="0" y="1"/>
                  </a:moveTo>
                  <a:lnTo>
                    <a:pt x="16" y="95"/>
                  </a:lnTo>
                  <a:lnTo>
                    <a:pt x="314" y="1"/>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5172;p55"/>
          <p:cNvGrpSpPr/>
          <p:nvPr/>
        </p:nvGrpSpPr>
        <p:grpSpPr>
          <a:xfrm>
            <a:off x="6806135" y="4493431"/>
            <a:ext cx="579530" cy="431139"/>
            <a:chOff x="5717526" y="2920839"/>
            <a:chExt cx="458308" cy="340956"/>
          </a:xfrm>
        </p:grpSpPr>
        <p:sp>
          <p:nvSpPr>
            <p:cNvPr id="68" name="Google Shape;5173;p55"/>
            <p:cNvSpPr/>
            <p:nvPr/>
          </p:nvSpPr>
          <p:spPr>
            <a:xfrm>
              <a:off x="5856386" y="3002065"/>
              <a:ext cx="319447" cy="251048"/>
            </a:xfrm>
            <a:custGeom>
              <a:avLst/>
              <a:gdLst/>
              <a:ahLst/>
              <a:cxnLst/>
              <a:rect l="l" t="t" r="r" b="b"/>
              <a:pathLst>
                <a:path w="14422" h="11334" extrusionOk="0">
                  <a:moveTo>
                    <a:pt x="4891" y="10785"/>
                  </a:moveTo>
                  <a:cubicBezTo>
                    <a:pt x="3245" y="10581"/>
                    <a:pt x="2007" y="9719"/>
                    <a:pt x="1004" y="8465"/>
                  </a:cubicBezTo>
                  <a:cubicBezTo>
                    <a:pt x="1" y="7195"/>
                    <a:pt x="32" y="7180"/>
                    <a:pt x="440" y="5597"/>
                  </a:cubicBezTo>
                  <a:cubicBezTo>
                    <a:pt x="1223" y="2446"/>
                    <a:pt x="3292" y="738"/>
                    <a:pt x="6427" y="189"/>
                  </a:cubicBezTo>
                  <a:cubicBezTo>
                    <a:pt x="7493" y="1"/>
                    <a:pt x="8528" y="1"/>
                    <a:pt x="9609" y="126"/>
                  </a:cubicBezTo>
                  <a:cubicBezTo>
                    <a:pt x="10738" y="252"/>
                    <a:pt x="11647" y="769"/>
                    <a:pt x="12368" y="1568"/>
                  </a:cubicBezTo>
                  <a:cubicBezTo>
                    <a:pt x="13387" y="2713"/>
                    <a:pt x="14217" y="3967"/>
                    <a:pt x="14311" y="5628"/>
                  </a:cubicBezTo>
                  <a:cubicBezTo>
                    <a:pt x="14421" y="7901"/>
                    <a:pt x="13402" y="9531"/>
                    <a:pt x="11506" y="10487"/>
                  </a:cubicBezTo>
                  <a:cubicBezTo>
                    <a:pt x="9844" y="11333"/>
                    <a:pt x="8073" y="11318"/>
                    <a:pt x="6318" y="10722"/>
                  </a:cubicBezTo>
                  <a:cubicBezTo>
                    <a:pt x="5064" y="10315"/>
                    <a:pt x="3966" y="8637"/>
                    <a:pt x="4076" y="7337"/>
                  </a:cubicBezTo>
                  <a:cubicBezTo>
                    <a:pt x="4201" y="5894"/>
                    <a:pt x="4860" y="5236"/>
                    <a:pt x="6035" y="5111"/>
                  </a:cubicBezTo>
                  <a:cubicBezTo>
                    <a:pt x="6725" y="5032"/>
                    <a:pt x="7477" y="5079"/>
                    <a:pt x="8151" y="5283"/>
                  </a:cubicBezTo>
                  <a:cubicBezTo>
                    <a:pt x="9013" y="5534"/>
                    <a:pt x="9358" y="6333"/>
                    <a:pt x="9155" y="7133"/>
                  </a:cubicBezTo>
                  <a:cubicBezTo>
                    <a:pt x="8998" y="7775"/>
                    <a:pt x="8308" y="8089"/>
                    <a:pt x="7697" y="7775"/>
                  </a:cubicBezTo>
                  <a:cubicBezTo>
                    <a:pt x="7477" y="7666"/>
                    <a:pt x="7274" y="7509"/>
                    <a:pt x="7039" y="7415"/>
                  </a:cubicBezTo>
                  <a:cubicBezTo>
                    <a:pt x="6929" y="7368"/>
                    <a:pt x="6709" y="7415"/>
                    <a:pt x="6647" y="7493"/>
                  </a:cubicBezTo>
                  <a:cubicBezTo>
                    <a:pt x="6584" y="7587"/>
                    <a:pt x="6600" y="7807"/>
                    <a:pt x="6678" y="7916"/>
                  </a:cubicBezTo>
                  <a:cubicBezTo>
                    <a:pt x="7242" y="8779"/>
                    <a:pt x="8810" y="9061"/>
                    <a:pt x="9531" y="7932"/>
                  </a:cubicBezTo>
                  <a:cubicBezTo>
                    <a:pt x="10205" y="6882"/>
                    <a:pt x="9766" y="5205"/>
                    <a:pt x="8606" y="4750"/>
                  </a:cubicBezTo>
                  <a:cubicBezTo>
                    <a:pt x="7383" y="4280"/>
                    <a:pt x="6098" y="4249"/>
                    <a:pt x="4875" y="4844"/>
                  </a:cubicBezTo>
                  <a:cubicBezTo>
                    <a:pt x="3794" y="5393"/>
                    <a:pt x="3245" y="6443"/>
                    <a:pt x="3402" y="7822"/>
                  </a:cubicBezTo>
                  <a:cubicBezTo>
                    <a:pt x="3512" y="8810"/>
                    <a:pt x="3888" y="9688"/>
                    <a:pt x="4640" y="10377"/>
                  </a:cubicBezTo>
                  <a:cubicBezTo>
                    <a:pt x="4734" y="10471"/>
                    <a:pt x="4813" y="10550"/>
                    <a:pt x="4907" y="10644"/>
                  </a:cubicBezTo>
                  <a:cubicBezTo>
                    <a:pt x="4907" y="10659"/>
                    <a:pt x="4891" y="10706"/>
                    <a:pt x="4891" y="1078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174;p55"/>
            <p:cNvSpPr/>
            <p:nvPr/>
          </p:nvSpPr>
          <p:spPr>
            <a:xfrm>
              <a:off x="5717526" y="3006251"/>
              <a:ext cx="210757" cy="255545"/>
            </a:xfrm>
            <a:custGeom>
              <a:avLst/>
              <a:gdLst/>
              <a:ahLst/>
              <a:cxnLst/>
              <a:rect l="l" t="t" r="r" b="b"/>
              <a:pathLst>
                <a:path w="9515" h="11537" extrusionOk="0">
                  <a:moveTo>
                    <a:pt x="9514" y="11035"/>
                  </a:moveTo>
                  <a:cubicBezTo>
                    <a:pt x="7931" y="11160"/>
                    <a:pt x="6364" y="11536"/>
                    <a:pt x="4765" y="11317"/>
                  </a:cubicBezTo>
                  <a:cubicBezTo>
                    <a:pt x="3652" y="11160"/>
                    <a:pt x="2931" y="10517"/>
                    <a:pt x="2461" y="9593"/>
                  </a:cubicBezTo>
                  <a:cubicBezTo>
                    <a:pt x="1991" y="8637"/>
                    <a:pt x="1599" y="7649"/>
                    <a:pt x="1458" y="6568"/>
                  </a:cubicBezTo>
                  <a:cubicBezTo>
                    <a:pt x="1332" y="5517"/>
                    <a:pt x="1097" y="4483"/>
                    <a:pt x="846" y="3448"/>
                  </a:cubicBezTo>
                  <a:cubicBezTo>
                    <a:pt x="737" y="2931"/>
                    <a:pt x="533" y="2430"/>
                    <a:pt x="329" y="1944"/>
                  </a:cubicBezTo>
                  <a:cubicBezTo>
                    <a:pt x="47" y="1285"/>
                    <a:pt x="0" y="1066"/>
                    <a:pt x="141" y="345"/>
                  </a:cubicBezTo>
                  <a:cubicBezTo>
                    <a:pt x="1411" y="0"/>
                    <a:pt x="2492" y="376"/>
                    <a:pt x="3198" y="1505"/>
                  </a:cubicBezTo>
                  <a:cubicBezTo>
                    <a:pt x="3511" y="1991"/>
                    <a:pt x="3731" y="2555"/>
                    <a:pt x="3934" y="3104"/>
                  </a:cubicBezTo>
                  <a:cubicBezTo>
                    <a:pt x="4279" y="4013"/>
                    <a:pt x="4530" y="4969"/>
                    <a:pt x="4922" y="5847"/>
                  </a:cubicBezTo>
                  <a:cubicBezTo>
                    <a:pt x="5878" y="8041"/>
                    <a:pt x="7289" y="9859"/>
                    <a:pt x="9514" y="110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5175;p55"/>
            <p:cNvSpPr/>
            <p:nvPr/>
          </p:nvSpPr>
          <p:spPr>
            <a:xfrm>
              <a:off x="5735910" y="2932202"/>
              <a:ext cx="14619" cy="98102"/>
            </a:xfrm>
            <a:custGeom>
              <a:avLst/>
              <a:gdLst/>
              <a:ahLst/>
              <a:cxnLst/>
              <a:rect l="l" t="t" r="r" b="b"/>
              <a:pathLst>
                <a:path w="660" h="4429" extrusionOk="0">
                  <a:moveTo>
                    <a:pt x="330" y="0"/>
                  </a:moveTo>
                  <a:cubicBezTo>
                    <a:pt x="165" y="0"/>
                    <a:pt x="1" y="106"/>
                    <a:pt x="1" y="318"/>
                  </a:cubicBezTo>
                  <a:lnTo>
                    <a:pt x="1" y="4111"/>
                  </a:lnTo>
                  <a:cubicBezTo>
                    <a:pt x="1" y="4323"/>
                    <a:pt x="165" y="4428"/>
                    <a:pt x="330" y="4428"/>
                  </a:cubicBezTo>
                  <a:cubicBezTo>
                    <a:pt x="495" y="4428"/>
                    <a:pt x="659" y="4323"/>
                    <a:pt x="659" y="4111"/>
                  </a:cubicBezTo>
                  <a:lnTo>
                    <a:pt x="659" y="318"/>
                  </a:lnTo>
                  <a:cubicBezTo>
                    <a:pt x="659" y="106"/>
                    <a:pt x="495" y="0"/>
                    <a:pt x="3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5176;p55"/>
            <p:cNvSpPr/>
            <p:nvPr/>
          </p:nvSpPr>
          <p:spPr>
            <a:xfrm>
              <a:off x="5745479" y="2956258"/>
              <a:ext cx="73449" cy="83926"/>
            </a:xfrm>
            <a:custGeom>
              <a:avLst/>
              <a:gdLst/>
              <a:ahLst/>
              <a:cxnLst/>
              <a:rect l="l" t="t" r="r" b="b"/>
              <a:pathLst>
                <a:path w="3316" h="3789" extrusionOk="0">
                  <a:moveTo>
                    <a:pt x="2866" y="1"/>
                  </a:moveTo>
                  <a:cubicBezTo>
                    <a:pt x="2768" y="1"/>
                    <a:pt x="2672" y="46"/>
                    <a:pt x="2610" y="157"/>
                  </a:cubicBezTo>
                  <a:cubicBezTo>
                    <a:pt x="1983" y="1317"/>
                    <a:pt x="1105" y="2273"/>
                    <a:pt x="227" y="3229"/>
                  </a:cubicBezTo>
                  <a:cubicBezTo>
                    <a:pt x="0" y="3468"/>
                    <a:pt x="220" y="3789"/>
                    <a:pt x="462" y="3789"/>
                  </a:cubicBezTo>
                  <a:cubicBezTo>
                    <a:pt x="537" y="3789"/>
                    <a:pt x="615" y="3758"/>
                    <a:pt x="682" y="3683"/>
                  </a:cubicBezTo>
                  <a:cubicBezTo>
                    <a:pt x="1606" y="2696"/>
                    <a:pt x="2516" y="1693"/>
                    <a:pt x="3174" y="486"/>
                  </a:cubicBezTo>
                  <a:cubicBezTo>
                    <a:pt x="3315" y="236"/>
                    <a:pt x="3087" y="1"/>
                    <a:pt x="28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5177;p55"/>
            <p:cNvSpPr/>
            <p:nvPr/>
          </p:nvSpPr>
          <p:spPr>
            <a:xfrm>
              <a:off x="5722377" y="2920839"/>
              <a:ext cx="37168" cy="28839"/>
            </a:xfrm>
            <a:custGeom>
              <a:avLst/>
              <a:gdLst/>
              <a:ahLst/>
              <a:cxnLst/>
              <a:rect l="l" t="t" r="r" b="b"/>
              <a:pathLst>
                <a:path w="1678" h="1302" extrusionOk="0">
                  <a:moveTo>
                    <a:pt x="847" y="0"/>
                  </a:moveTo>
                  <a:cubicBezTo>
                    <a:pt x="0" y="0"/>
                    <a:pt x="0" y="1301"/>
                    <a:pt x="847" y="1301"/>
                  </a:cubicBezTo>
                  <a:cubicBezTo>
                    <a:pt x="1678" y="1301"/>
                    <a:pt x="1678" y="0"/>
                    <a:pt x="8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5178;p55"/>
            <p:cNvSpPr/>
            <p:nvPr/>
          </p:nvSpPr>
          <p:spPr>
            <a:xfrm>
              <a:off x="5791818" y="2945825"/>
              <a:ext cx="37168" cy="29194"/>
            </a:xfrm>
            <a:custGeom>
              <a:avLst/>
              <a:gdLst/>
              <a:ahLst/>
              <a:cxnLst/>
              <a:rect l="l" t="t" r="r" b="b"/>
              <a:pathLst>
                <a:path w="1678" h="1318" extrusionOk="0">
                  <a:moveTo>
                    <a:pt x="847" y="1"/>
                  </a:moveTo>
                  <a:cubicBezTo>
                    <a:pt x="0" y="1"/>
                    <a:pt x="0" y="1317"/>
                    <a:pt x="847" y="1317"/>
                  </a:cubicBezTo>
                  <a:cubicBezTo>
                    <a:pt x="1677" y="1317"/>
                    <a:pt x="1677" y="1"/>
                    <a:pt x="8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5206;p55"/>
          <p:cNvGrpSpPr/>
          <p:nvPr/>
        </p:nvGrpSpPr>
        <p:grpSpPr>
          <a:xfrm>
            <a:off x="3918452" y="2175231"/>
            <a:ext cx="270452" cy="246308"/>
            <a:chOff x="3557127" y="2044850"/>
            <a:chExt cx="213880" cy="194787"/>
          </a:xfrm>
        </p:grpSpPr>
        <p:sp>
          <p:nvSpPr>
            <p:cNvPr id="75" name="Google Shape;5207;p55"/>
            <p:cNvSpPr/>
            <p:nvPr/>
          </p:nvSpPr>
          <p:spPr>
            <a:xfrm>
              <a:off x="3557127" y="2044850"/>
              <a:ext cx="213880" cy="194787"/>
            </a:xfrm>
            <a:custGeom>
              <a:avLst/>
              <a:gdLst/>
              <a:ahLst/>
              <a:cxnLst/>
              <a:rect l="l" t="t" r="r" b="b"/>
              <a:pathLst>
                <a:path w="9656" h="8794" extrusionOk="0">
                  <a:moveTo>
                    <a:pt x="3401" y="1552"/>
                  </a:moveTo>
                  <a:cubicBezTo>
                    <a:pt x="3558" y="988"/>
                    <a:pt x="3762" y="455"/>
                    <a:pt x="4373" y="236"/>
                  </a:cubicBezTo>
                  <a:cubicBezTo>
                    <a:pt x="4875" y="63"/>
                    <a:pt x="5392" y="0"/>
                    <a:pt x="5909" y="173"/>
                  </a:cubicBezTo>
                  <a:cubicBezTo>
                    <a:pt x="6505" y="345"/>
                    <a:pt x="7022" y="1145"/>
                    <a:pt x="6912" y="1756"/>
                  </a:cubicBezTo>
                  <a:cubicBezTo>
                    <a:pt x="6818" y="2273"/>
                    <a:pt x="6662" y="2790"/>
                    <a:pt x="6536" y="3292"/>
                  </a:cubicBezTo>
                  <a:cubicBezTo>
                    <a:pt x="7022" y="3276"/>
                    <a:pt x="7492" y="3229"/>
                    <a:pt x="7978" y="3245"/>
                  </a:cubicBezTo>
                  <a:cubicBezTo>
                    <a:pt x="9076" y="3323"/>
                    <a:pt x="9655" y="4201"/>
                    <a:pt x="9373" y="5079"/>
                  </a:cubicBezTo>
                  <a:cubicBezTo>
                    <a:pt x="9170" y="5659"/>
                    <a:pt x="8793" y="6004"/>
                    <a:pt x="8119" y="6066"/>
                  </a:cubicBezTo>
                  <a:cubicBezTo>
                    <a:pt x="7743" y="6098"/>
                    <a:pt x="7367" y="6098"/>
                    <a:pt x="6960" y="6113"/>
                  </a:cubicBezTo>
                  <a:cubicBezTo>
                    <a:pt x="7022" y="6474"/>
                    <a:pt x="7085" y="6756"/>
                    <a:pt x="7116" y="7022"/>
                  </a:cubicBezTo>
                  <a:cubicBezTo>
                    <a:pt x="7210" y="7979"/>
                    <a:pt x="6395" y="8794"/>
                    <a:pt x="5455" y="8668"/>
                  </a:cubicBezTo>
                  <a:cubicBezTo>
                    <a:pt x="4843" y="8590"/>
                    <a:pt x="4326" y="8323"/>
                    <a:pt x="4028" y="7744"/>
                  </a:cubicBezTo>
                  <a:cubicBezTo>
                    <a:pt x="3934" y="7540"/>
                    <a:pt x="3809" y="7336"/>
                    <a:pt x="3699" y="7132"/>
                  </a:cubicBezTo>
                  <a:cubicBezTo>
                    <a:pt x="2571" y="8308"/>
                    <a:pt x="1254" y="8057"/>
                    <a:pt x="549" y="7164"/>
                  </a:cubicBezTo>
                  <a:cubicBezTo>
                    <a:pt x="298" y="6866"/>
                    <a:pt x="204" y="6396"/>
                    <a:pt x="188" y="6004"/>
                  </a:cubicBezTo>
                  <a:cubicBezTo>
                    <a:pt x="157" y="5314"/>
                    <a:pt x="674" y="4922"/>
                    <a:pt x="1160" y="4609"/>
                  </a:cubicBezTo>
                  <a:cubicBezTo>
                    <a:pt x="878" y="4279"/>
                    <a:pt x="596" y="4013"/>
                    <a:pt x="392" y="3684"/>
                  </a:cubicBezTo>
                  <a:cubicBezTo>
                    <a:pt x="0" y="3057"/>
                    <a:pt x="126" y="2461"/>
                    <a:pt x="690" y="2007"/>
                  </a:cubicBezTo>
                  <a:cubicBezTo>
                    <a:pt x="1379" y="1442"/>
                    <a:pt x="2304" y="1395"/>
                    <a:pt x="3072" y="1850"/>
                  </a:cubicBezTo>
                  <a:cubicBezTo>
                    <a:pt x="3135" y="1881"/>
                    <a:pt x="3213" y="1913"/>
                    <a:pt x="3339" y="1960"/>
                  </a:cubicBezTo>
                  <a:cubicBezTo>
                    <a:pt x="3370" y="1787"/>
                    <a:pt x="3370" y="1662"/>
                    <a:pt x="3401" y="155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5208;p55"/>
            <p:cNvSpPr/>
            <p:nvPr/>
          </p:nvSpPr>
          <p:spPr>
            <a:xfrm>
              <a:off x="3598083" y="2085474"/>
              <a:ext cx="128492" cy="116664"/>
            </a:xfrm>
            <a:custGeom>
              <a:avLst/>
              <a:gdLst/>
              <a:ahLst/>
              <a:cxnLst/>
              <a:rect l="l" t="t" r="r" b="b"/>
              <a:pathLst>
                <a:path w="5801" h="5267" extrusionOk="0">
                  <a:moveTo>
                    <a:pt x="2038" y="925"/>
                  </a:moveTo>
                  <a:cubicBezTo>
                    <a:pt x="2132" y="580"/>
                    <a:pt x="2258" y="267"/>
                    <a:pt x="2618" y="141"/>
                  </a:cubicBezTo>
                  <a:cubicBezTo>
                    <a:pt x="2916" y="32"/>
                    <a:pt x="3230" y="0"/>
                    <a:pt x="3543" y="94"/>
                  </a:cubicBezTo>
                  <a:cubicBezTo>
                    <a:pt x="3904" y="204"/>
                    <a:pt x="4217" y="674"/>
                    <a:pt x="4154" y="1035"/>
                  </a:cubicBezTo>
                  <a:cubicBezTo>
                    <a:pt x="4092" y="1348"/>
                    <a:pt x="3998" y="1662"/>
                    <a:pt x="3919" y="1975"/>
                  </a:cubicBezTo>
                  <a:cubicBezTo>
                    <a:pt x="4217" y="1960"/>
                    <a:pt x="4499" y="1928"/>
                    <a:pt x="4781" y="1944"/>
                  </a:cubicBezTo>
                  <a:cubicBezTo>
                    <a:pt x="5440" y="1991"/>
                    <a:pt x="5800" y="2508"/>
                    <a:pt x="5628" y="3041"/>
                  </a:cubicBezTo>
                  <a:cubicBezTo>
                    <a:pt x="5502" y="3386"/>
                    <a:pt x="5283" y="3590"/>
                    <a:pt x="4875" y="3637"/>
                  </a:cubicBezTo>
                  <a:cubicBezTo>
                    <a:pt x="4640" y="3652"/>
                    <a:pt x="4421" y="3652"/>
                    <a:pt x="4186" y="3668"/>
                  </a:cubicBezTo>
                  <a:cubicBezTo>
                    <a:pt x="4217" y="3872"/>
                    <a:pt x="4248" y="4044"/>
                    <a:pt x="4264" y="4217"/>
                  </a:cubicBezTo>
                  <a:cubicBezTo>
                    <a:pt x="4327" y="4781"/>
                    <a:pt x="3841" y="5267"/>
                    <a:pt x="3277" y="5188"/>
                  </a:cubicBezTo>
                  <a:cubicBezTo>
                    <a:pt x="2916" y="5141"/>
                    <a:pt x="2603" y="4985"/>
                    <a:pt x="2415" y="4640"/>
                  </a:cubicBezTo>
                  <a:cubicBezTo>
                    <a:pt x="2352" y="4514"/>
                    <a:pt x="2289" y="4389"/>
                    <a:pt x="2226" y="4279"/>
                  </a:cubicBezTo>
                  <a:cubicBezTo>
                    <a:pt x="1552" y="4969"/>
                    <a:pt x="753" y="4828"/>
                    <a:pt x="330" y="4279"/>
                  </a:cubicBezTo>
                  <a:cubicBezTo>
                    <a:pt x="189" y="4107"/>
                    <a:pt x="126" y="3825"/>
                    <a:pt x="110" y="3590"/>
                  </a:cubicBezTo>
                  <a:cubicBezTo>
                    <a:pt x="95" y="3182"/>
                    <a:pt x="408" y="2947"/>
                    <a:pt x="690" y="2759"/>
                  </a:cubicBezTo>
                  <a:cubicBezTo>
                    <a:pt x="534" y="2555"/>
                    <a:pt x="361" y="2398"/>
                    <a:pt x="236" y="2210"/>
                  </a:cubicBezTo>
                  <a:cubicBezTo>
                    <a:pt x="1" y="1834"/>
                    <a:pt x="79" y="1474"/>
                    <a:pt x="424" y="1192"/>
                  </a:cubicBezTo>
                  <a:cubicBezTo>
                    <a:pt x="831" y="862"/>
                    <a:pt x="1380" y="831"/>
                    <a:pt x="1835" y="1097"/>
                  </a:cubicBezTo>
                  <a:cubicBezTo>
                    <a:pt x="1882" y="1129"/>
                    <a:pt x="1929" y="1129"/>
                    <a:pt x="2007" y="1160"/>
                  </a:cubicBezTo>
                  <a:cubicBezTo>
                    <a:pt x="2023" y="1066"/>
                    <a:pt x="2023" y="988"/>
                    <a:pt x="2038" y="92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5209;p55"/>
            <p:cNvSpPr/>
            <p:nvPr/>
          </p:nvSpPr>
          <p:spPr>
            <a:xfrm>
              <a:off x="3635938" y="2123307"/>
              <a:ext cx="47578" cy="42041"/>
            </a:xfrm>
            <a:custGeom>
              <a:avLst/>
              <a:gdLst/>
              <a:ahLst/>
              <a:cxnLst/>
              <a:rect l="l" t="t" r="r" b="b"/>
              <a:pathLst>
                <a:path w="2148" h="1898" extrusionOk="0">
                  <a:moveTo>
                    <a:pt x="1129" y="706"/>
                  </a:moveTo>
                  <a:cubicBezTo>
                    <a:pt x="1270" y="706"/>
                    <a:pt x="1380" y="769"/>
                    <a:pt x="1395" y="879"/>
                  </a:cubicBezTo>
                  <a:cubicBezTo>
                    <a:pt x="1411" y="957"/>
                    <a:pt x="1380" y="1020"/>
                    <a:pt x="1364" y="1051"/>
                  </a:cubicBezTo>
                  <a:cubicBezTo>
                    <a:pt x="1317" y="1114"/>
                    <a:pt x="1254" y="1161"/>
                    <a:pt x="1160" y="1192"/>
                  </a:cubicBezTo>
                  <a:cubicBezTo>
                    <a:pt x="1137" y="1197"/>
                    <a:pt x="1113" y="1199"/>
                    <a:pt x="1090" y="1199"/>
                  </a:cubicBezTo>
                  <a:cubicBezTo>
                    <a:pt x="959" y="1199"/>
                    <a:pt x="842" y="1126"/>
                    <a:pt x="815" y="1020"/>
                  </a:cubicBezTo>
                  <a:cubicBezTo>
                    <a:pt x="784" y="894"/>
                    <a:pt x="894" y="753"/>
                    <a:pt x="1050" y="706"/>
                  </a:cubicBezTo>
                  <a:close/>
                  <a:moveTo>
                    <a:pt x="1129" y="1"/>
                  </a:moveTo>
                  <a:cubicBezTo>
                    <a:pt x="1050" y="1"/>
                    <a:pt x="972" y="1"/>
                    <a:pt x="878" y="32"/>
                  </a:cubicBezTo>
                  <a:cubicBezTo>
                    <a:pt x="345" y="158"/>
                    <a:pt x="0" y="675"/>
                    <a:pt x="126" y="1192"/>
                  </a:cubicBezTo>
                  <a:cubicBezTo>
                    <a:pt x="235" y="1615"/>
                    <a:pt x="611" y="1897"/>
                    <a:pt x="1082" y="1897"/>
                  </a:cubicBezTo>
                  <a:cubicBezTo>
                    <a:pt x="1160" y="1897"/>
                    <a:pt x="1238" y="1897"/>
                    <a:pt x="1332" y="1866"/>
                  </a:cubicBezTo>
                  <a:cubicBezTo>
                    <a:pt x="1583" y="1803"/>
                    <a:pt x="1803" y="1662"/>
                    <a:pt x="1944" y="1443"/>
                  </a:cubicBezTo>
                  <a:cubicBezTo>
                    <a:pt x="2101" y="1223"/>
                    <a:pt x="2148" y="973"/>
                    <a:pt x="2085" y="706"/>
                  </a:cubicBezTo>
                  <a:cubicBezTo>
                    <a:pt x="1991" y="283"/>
                    <a:pt x="1599" y="1"/>
                    <a:pt x="1129" y="1"/>
                  </a:cubicBezTo>
                  <a:close/>
                </a:path>
              </a:pathLst>
            </a:custGeom>
            <a:solidFill>
              <a:srgbClr val="7D4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6852"/>
          <a:stretch/>
        </p:blipFill>
        <p:spPr>
          <a:xfrm>
            <a:off x="2000250" y="3843363"/>
            <a:ext cx="1563638" cy="1300136"/>
          </a:xfrm>
          <a:prstGeom prst="ellipse">
            <a:avLst/>
          </a:prstGeom>
          <a:ln>
            <a:noFill/>
          </a:ln>
          <a:effectLst>
            <a:softEdge rad="112500"/>
          </a:effectLst>
        </p:spPr>
      </p:pic>
    </p:spTree>
    <p:extLst>
      <p:ext uri="{BB962C8B-B14F-4D97-AF65-F5344CB8AC3E}">
        <p14:creationId xmlns:p14="http://schemas.microsoft.com/office/powerpoint/2010/main" val="2705477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8"/>
        <p:cNvGrpSpPr/>
        <p:nvPr/>
      </p:nvGrpSpPr>
      <p:grpSpPr>
        <a:xfrm>
          <a:off x="0" y="0"/>
          <a:ext cx="0" cy="0"/>
          <a:chOff x="0" y="0"/>
          <a:chExt cx="0" cy="0"/>
        </a:xfrm>
      </p:grpSpPr>
      <p:grpSp>
        <p:nvGrpSpPr>
          <p:cNvPr id="2" name="Nhóm 1">
            <a:extLst>
              <a:ext uri="{FF2B5EF4-FFF2-40B4-BE49-F238E27FC236}">
                <a16:creationId xmlns:a16="http://schemas.microsoft.com/office/drawing/2014/main" id="{8129F47D-7EFA-4F80-B90B-4C5512F2539E}"/>
              </a:ext>
            </a:extLst>
          </p:cNvPr>
          <p:cNvGrpSpPr/>
          <p:nvPr/>
        </p:nvGrpSpPr>
        <p:grpSpPr>
          <a:xfrm>
            <a:off x="603450" y="820917"/>
            <a:ext cx="7533436" cy="3130736"/>
            <a:chOff x="603450" y="820917"/>
            <a:chExt cx="7533436" cy="3130736"/>
          </a:xfrm>
        </p:grpSpPr>
        <p:grpSp>
          <p:nvGrpSpPr>
            <p:cNvPr id="1141" name="Google Shape;1141;p41"/>
            <p:cNvGrpSpPr/>
            <p:nvPr/>
          </p:nvGrpSpPr>
          <p:grpSpPr>
            <a:xfrm>
              <a:off x="603450" y="820917"/>
              <a:ext cx="7533436" cy="3130736"/>
              <a:chOff x="1908700" y="1591450"/>
              <a:chExt cx="5287849" cy="2526648"/>
            </a:xfrm>
          </p:grpSpPr>
          <p:sp>
            <p:nvSpPr>
              <p:cNvPr id="1142" name="Google Shape;1142;p41"/>
              <p:cNvSpPr/>
              <p:nvPr/>
            </p:nvSpPr>
            <p:spPr>
              <a:xfrm>
                <a:off x="1908700" y="2160455"/>
                <a:ext cx="436956" cy="1438956"/>
              </a:xfrm>
              <a:custGeom>
                <a:avLst/>
                <a:gdLst/>
                <a:ahLst/>
                <a:cxnLst/>
                <a:rect l="l" t="t" r="r" b="b"/>
                <a:pathLst>
                  <a:path w="8740" h="28782" extrusionOk="0">
                    <a:moveTo>
                      <a:pt x="8110" y="559"/>
                    </a:moveTo>
                    <a:cubicBezTo>
                      <a:pt x="8131" y="559"/>
                      <a:pt x="8152" y="560"/>
                      <a:pt x="8173" y="562"/>
                    </a:cubicBezTo>
                    <a:cubicBezTo>
                      <a:pt x="7272" y="1596"/>
                      <a:pt x="6438" y="2530"/>
                      <a:pt x="5538" y="3564"/>
                    </a:cubicBezTo>
                    <a:cubicBezTo>
                      <a:pt x="5832" y="2094"/>
                      <a:pt x="7117" y="559"/>
                      <a:pt x="8110" y="559"/>
                    </a:cubicBezTo>
                    <a:close/>
                    <a:moveTo>
                      <a:pt x="6638" y="6332"/>
                    </a:moveTo>
                    <a:cubicBezTo>
                      <a:pt x="6672" y="6399"/>
                      <a:pt x="6705" y="6466"/>
                      <a:pt x="6772" y="6499"/>
                    </a:cubicBezTo>
                    <a:cubicBezTo>
                      <a:pt x="6338" y="6833"/>
                      <a:pt x="5904" y="7133"/>
                      <a:pt x="5504" y="7433"/>
                    </a:cubicBezTo>
                    <a:cubicBezTo>
                      <a:pt x="5471" y="7366"/>
                      <a:pt x="5404" y="7333"/>
                      <a:pt x="5371" y="7300"/>
                    </a:cubicBezTo>
                    <a:cubicBezTo>
                      <a:pt x="5804" y="6966"/>
                      <a:pt x="6205" y="6666"/>
                      <a:pt x="6638" y="6332"/>
                    </a:cubicBezTo>
                    <a:close/>
                    <a:moveTo>
                      <a:pt x="2836" y="4765"/>
                    </a:moveTo>
                    <a:lnTo>
                      <a:pt x="2836" y="4765"/>
                    </a:lnTo>
                    <a:cubicBezTo>
                      <a:pt x="3436" y="5732"/>
                      <a:pt x="3870" y="7233"/>
                      <a:pt x="3770" y="7900"/>
                    </a:cubicBezTo>
                    <a:cubicBezTo>
                      <a:pt x="3036" y="6999"/>
                      <a:pt x="2736" y="5999"/>
                      <a:pt x="2836" y="4765"/>
                    </a:cubicBezTo>
                    <a:close/>
                    <a:moveTo>
                      <a:pt x="1134" y="9902"/>
                    </a:moveTo>
                    <a:lnTo>
                      <a:pt x="1134" y="9902"/>
                    </a:lnTo>
                    <a:cubicBezTo>
                      <a:pt x="1701" y="10002"/>
                      <a:pt x="2168" y="10602"/>
                      <a:pt x="2469" y="11603"/>
                    </a:cubicBezTo>
                    <a:cubicBezTo>
                      <a:pt x="1435" y="10702"/>
                      <a:pt x="1234" y="10435"/>
                      <a:pt x="1134" y="9902"/>
                    </a:cubicBezTo>
                    <a:close/>
                    <a:moveTo>
                      <a:pt x="7205" y="10235"/>
                    </a:moveTo>
                    <a:lnTo>
                      <a:pt x="4503" y="12070"/>
                    </a:lnTo>
                    <a:cubicBezTo>
                      <a:pt x="4970" y="11136"/>
                      <a:pt x="6238" y="10235"/>
                      <a:pt x="7205" y="10235"/>
                    </a:cubicBezTo>
                    <a:close/>
                    <a:moveTo>
                      <a:pt x="1101" y="15939"/>
                    </a:moveTo>
                    <a:cubicBezTo>
                      <a:pt x="1635" y="16506"/>
                      <a:pt x="2168" y="17073"/>
                      <a:pt x="2702" y="17674"/>
                    </a:cubicBezTo>
                    <a:cubicBezTo>
                      <a:pt x="2635" y="17707"/>
                      <a:pt x="2569" y="17774"/>
                      <a:pt x="2502" y="17807"/>
                    </a:cubicBezTo>
                    <a:cubicBezTo>
                      <a:pt x="2002" y="17207"/>
                      <a:pt x="1501" y="16606"/>
                      <a:pt x="1001" y="16039"/>
                    </a:cubicBezTo>
                    <a:cubicBezTo>
                      <a:pt x="1034" y="16006"/>
                      <a:pt x="1068" y="15973"/>
                      <a:pt x="1101" y="15939"/>
                    </a:cubicBezTo>
                    <a:close/>
                    <a:moveTo>
                      <a:pt x="6271" y="14705"/>
                    </a:moveTo>
                    <a:lnTo>
                      <a:pt x="6271" y="14705"/>
                    </a:lnTo>
                    <a:cubicBezTo>
                      <a:pt x="6138" y="15672"/>
                      <a:pt x="4937" y="17374"/>
                      <a:pt x="3936" y="18107"/>
                    </a:cubicBezTo>
                    <a:cubicBezTo>
                      <a:pt x="4237" y="16573"/>
                      <a:pt x="5404" y="15839"/>
                      <a:pt x="6271" y="14705"/>
                    </a:cubicBezTo>
                    <a:close/>
                    <a:moveTo>
                      <a:pt x="7072" y="20242"/>
                    </a:moveTo>
                    <a:lnTo>
                      <a:pt x="7072" y="20242"/>
                    </a:lnTo>
                    <a:cubicBezTo>
                      <a:pt x="7039" y="20943"/>
                      <a:pt x="5938" y="22110"/>
                      <a:pt x="5137" y="22477"/>
                    </a:cubicBezTo>
                    <a:cubicBezTo>
                      <a:pt x="5104" y="22444"/>
                      <a:pt x="5071" y="22377"/>
                      <a:pt x="5037" y="22344"/>
                    </a:cubicBezTo>
                    <a:cubicBezTo>
                      <a:pt x="5704" y="21643"/>
                      <a:pt x="6371" y="20943"/>
                      <a:pt x="7072" y="20242"/>
                    </a:cubicBezTo>
                    <a:close/>
                    <a:moveTo>
                      <a:pt x="1034" y="21443"/>
                    </a:moveTo>
                    <a:cubicBezTo>
                      <a:pt x="1668" y="21510"/>
                      <a:pt x="2802" y="22310"/>
                      <a:pt x="3436" y="23178"/>
                    </a:cubicBezTo>
                    <a:cubicBezTo>
                      <a:pt x="2402" y="23144"/>
                      <a:pt x="1401" y="22444"/>
                      <a:pt x="1034" y="21443"/>
                    </a:cubicBezTo>
                    <a:close/>
                    <a:moveTo>
                      <a:pt x="2269" y="26313"/>
                    </a:moveTo>
                    <a:lnTo>
                      <a:pt x="2269" y="26313"/>
                    </a:lnTo>
                    <a:cubicBezTo>
                      <a:pt x="3002" y="26647"/>
                      <a:pt x="3603" y="26914"/>
                      <a:pt x="4203" y="27181"/>
                    </a:cubicBezTo>
                    <a:cubicBezTo>
                      <a:pt x="4126" y="27206"/>
                      <a:pt x="4037" y="27218"/>
                      <a:pt x="3940" y="27218"/>
                    </a:cubicBezTo>
                    <a:cubicBezTo>
                      <a:pt x="3408" y="27218"/>
                      <a:pt x="2635" y="26849"/>
                      <a:pt x="2269" y="26313"/>
                    </a:cubicBezTo>
                    <a:close/>
                    <a:moveTo>
                      <a:pt x="8271" y="0"/>
                    </a:moveTo>
                    <a:cubicBezTo>
                      <a:pt x="8167" y="0"/>
                      <a:pt x="8034" y="32"/>
                      <a:pt x="7873" y="95"/>
                    </a:cubicBezTo>
                    <a:cubicBezTo>
                      <a:pt x="6638" y="495"/>
                      <a:pt x="5871" y="1395"/>
                      <a:pt x="5437" y="2563"/>
                    </a:cubicBezTo>
                    <a:cubicBezTo>
                      <a:pt x="5004" y="3764"/>
                      <a:pt x="4604" y="4998"/>
                      <a:pt x="4170" y="6232"/>
                    </a:cubicBezTo>
                    <a:cubicBezTo>
                      <a:pt x="4137" y="6199"/>
                      <a:pt x="4070" y="6166"/>
                      <a:pt x="4070" y="6132"/>
                    </a:cubicBezTo>
                    <a:cubicBezTo>
                      <a:pt x="3670" y="5332"/>
                      <a:pt x="3303" y="4531"/>
                      <a:pt x="2902" y="3730"/>
                    </a:cubicBezTo>
                    <a:cubicBezTo>
                      <a:pt x="2836" y="3630"/>
                      <a:pt x="2669" y="3530"/>
                      <a:pt x="2569" y="3464"/>
                    </a:cubicBezTo>
                    <a:cubicBezTo>
                      <a:pt x="2469" y="3530"/>
                      <a:pt x="2335" y="3630"/>
                      <a:pt x="2335" y="3730"/>
                    </a:cubicBezTo>
                    <a:cubicBezTo>
                      <a:pt x="2269" y="5232"/>
                      <a:pt x="2202" y="6699"/>
                      <a:pt x="3236" y="7967"/>
                    </a:cubicBezTo>
                    <a:cubicBezTo>
                      <a:pt x="3469" y="8267"/>
                      <a:pt x="3703" y="8634"/>
                      <a:pt x="3703" y="8968"/>
                    </a:cubicBezTo>
                    <a:cubicBezTo>
                      <a:pt x="3670" y="9902"/>
                      <a:pt x="3503" y="10836"/>
                      <a:pt x="3369" y="11770"/>
                    </a:cubicBezTo>
                    <a:cubicBezTo>
                      <a:pt x="3336" y="11770"/>
                      <a:pt x="3303" y="11803"/>
                      <a:pt x="3269" y="11803"/>
                    </a:cubicBezTo>
                    <a:cubicBezTo>
                      <a:pt x="3102" y="11436"/>
                      <a:pt x="2902" y="11069"/>
                      <a:pt x="2702" y="10702"/>
                    </a:cubicBezTo>
                    <a:cubicBezTo>
                      <a:pt x="2402" y="10035"/>
                      <a:pt x="1902" y="9535"/>
                      <a:pt x="1268" y="9234"/>
                    </a:cubicBezTo>
                    <a:cubicBezTo>
                      <a:pt x="1176" y="9179"/>
                      <a:pt x="1044" y="9155"/>
                      <a:pt x="916" y="9155"/>
                    </a:cubicBezTo>
                    <a:cubicBezTo>
                      <a:pt x="811" y="9155"/>
                      <a:pt x="709" y="9171"/>
                      <a:pt x="634" y="9201"/>
                    </a:cubicBezTo>
                    <a:cubicBezTo>
                      <a:pt x="501" y="9268"/>
                      <a:pt x="467" y="9601"/>
                      <a:pt x="501" y="9768"/>
                    </a:cubicBezTo>
                    <a:cubicBezTo>
                      <a:pt x="601" y="10135"/>
                      <a:pt x="701" y="10535"/>
                      <a:pt x="968" y="10802"/>
                    </a:cubicBezTo>
                    <a:cubicBezTo>
                      <a:pt x="1601" y="11569"/>
                      <a:pt x="2335" y="12270"/>
                      <a:pt x="3002" y="13004"/>
                    </a:cubicBezTo>
                    <a:cubicBezTo>
                      <a:pt x="3169" y="13137"/>
                      <a:pt x="3303" y="13404"/>
                      <a:pt x="3303" y="13604"/>
                    </a:cubicBezTo>
                    <a:cubicBezTo>
                      <a:pt x="3336" y="15072"/>
                      <a:pt x="3369" y="16540"/>
                      <a:pt x="3369" y="18007"/>
                    </a:cubicBezTo>
                    <a:cubicBezTo>
                      <a:pt x="3369" y="18041"/>
                      <a:pt x="3336" y="18074"/>
                      <a:pt x="3269" y="18141"/>
                    </a:cubicBezTo>
                    <a:cubicBezTo>
                      <a:pt x="3169" y="17974"/>
                      <a:pt x="3069" y="17874"/>
                      <a:pt x="3036" y="17740"/>
                    </a:cubicBezTo>
                    <a:cubicBezTo>
                      <a:pt x="2669" y="16740"/>
                      <a:pt x="1835" y="16139"/>
                      <a:pt x="1168" y="15439"/>
                    </a:cubicBezTo>
                    <a:cubicBezTo>
                      <a:pt x="1001" y="15272"/>
                      <a:pt x="801" y="15172"/>
                      <a:pt x="601" y="15139"/>
                    </a:cubicBezTo>
                    <a:cubicBezTo>
                      <a:pt x="553" y="15123"/>
                      <a:pt x="504" y="15116"/>
                      <a:pt x="456" y="15116"/>
                    </a:cubicBezTo>
                    <a:cubicBezTo>
                      <a:pt x="304" y="15116"/>
                      <a:pt x="152" y="15180"/>
                      <a:pt x="0" y="15205"/>
                    </a:cubicBezTo>
                    <a:cubicBezTo>
                      <a:pt x="67" y="15372"/>
                      <a:pt x="100" y="15572"/>
                      <a:pt x="200" y="15706"/>
                    </a:cubicBezTo>
                    <a:cubicBezTo>
                      <a:pt x="734" y="16373"/>
                      <a:pt x="1301" y="17007"/>
                      <a:pt x="1868" y="17674"/>
                    </a:cubicBezTo>
                    <a:cubicBezTo>
                      <a:pt x="2068" y="17907"/>
                      <a:pt x="2269" y="18174"/>
                      <a:pt x="2535" y="18308"/>
                    </a:cubicBezTo>
                    <a:cubicBezTo>
                      <a:pt x="3203" y="18641"/>
                      <a:pt x="3436" y="19175"/>
                      <a:pt x="3569" y="19842"/>
                    </a:cubicBezTo>
                    <a:cubicBezTo>
                      <a:pt x="3636" y="20209"/>
                      <a:pt x="3670" y="20576"/>
                      <a:pt x="3703" y="20909"/>
                    </a:cubicBezTo>
                    <a:cubicBezTo>
                      <a:pt x="3770" y="21543"/>
                      <a:pt x="3836" y="22177"/>
                      <a:pt x="3903" y="22811"/>
                    </a:cubicBezTo>
                    <a:cubicBezTo>
                      <a:pt x="3102" y="22210"/>
                      <a:pt x="2335" y="21643"/>
                      <a:pt x="1535" y="21110"/>
                    </a:cubicBezTo>
                    <a:cubicBezTo>
                      <a:pt x="1335" y="20943"/>
                      <a:pt x="968" y="20909"/>
                      <a:pt x="701" y="20909"/>
                    </a:cubicBezTo>
                    <a:cubicBezTo>
                      <a:pt x="367" y="20909"/>
                      <a:pt x="267" y="21110"/>
                      <a:pt x="434" y="21376"/>
                    </a:cubicBezTo>
                    <a:cubicBezTo>
                      <a:pt x="734" y="21843"/>
                      <a:pt x="1034" y="22310"/>
                      <a:pt x="1401" y="22744"/>
                    </a:cubicBezTo>
                    <a:cubicBezTo>
                      <a:pt x="1635" y="23011"/>
                      <a:pt x="1935" y="23178"/>
                      <a:pt x="2235" y="23378"/>
                    </a:cubicBezTo>
                    <a:cubicBezTo>
                      <a:pt x="2451" y="23501"/>
                      <a:pt x="2667" y="23682"/>
                      <a:pt x="2883" y="23682"/>
                    </a:cubicBezTo>
                    <a:cubicBezTo>
                      <a:pt x="2901" y="23682"/>
                      <a:pt x="2918" y="23681"/>
                      <a:pt x="2936" y="23678"/>
                    </a:cubicBezTo>
                    <a:cubicBezTo>
                      <a:pt x="3029" y="23668"/>
                      <a:pt x="3117" y="23663"/>
                      <a:pt x="3201" y="23663"/>
                    </a:cubicBezTo>
                    <a:cubicBezTo>
                      <a:pt x="3959" y="23663"/>
                      <a:pt x="4347" y="24071"/>
                      <a:pt x="4437" y="24912"/>
                    </a:cubicBezTo>
                    <a:cubicBezTo>
                      <a:pt x="4470" y="25046"/>
                      <a:pt x="4537" y="25179"/>
                      <a:pt x="4604" y="25313"/>
                    </a:cubicBezTo>
                    <a:cubicBezTo>
                      <a:pt x="4770" y="25846"/>
                      <a:pt x="4937" y="26347"/>
                      <a:pt x="5137" y="27014"/>
                    </a:cubicBezTo>
                    <a:cubicBezTo>
                      <a:pt x="4270" y="26613"/>
                      <a:pt x="3536" y="26280"/>
                      <a:pt x="2802" y="25980"/>
                    </a:cubicBezTo>
                    <a:cubicBezTo>
                      <a:pt x="2535" y="25880"/>
                      <a:pt x="2235" y="25780"/>
                      <a:pt x="1968" y="25780"/>
                    </a:cubicBezTo>
                    <a:cubicBezTo>
                      <a:pt x="1535" y="25780"/>
                      <a:pt x="1401" y="26113"/>
                      <a:pt x="1635" y="26480"/>
                    </a:cubicBezTo>
                    <a:cubicBezTo>
                      <a:pt x="1968" y="26980"/>
                      <a:pt x="2435" y="27314"/>
                      <a:pt x="3036" y="27547"/>
                    </a:cubicBezTo>
                    <a:cubicBezTo>
                      <a:pt x="3450" y="27727"/>
                      <a:pt x="3863" y="27820"/>
                      <a:pt x="4272" y="27820"/>
                    </a:cubicBezTo>
                    <a:cubicBezTo>
                      <a:pt x="4621" y="27820"/>
                      <a:pt x="4966" y="27752"/>
                      <a:pt x="5304" y="27614"/>
                    </a:cubicBezTo>
                    <a:cubicBezTo>
                      <a:pt x="5538" y="28048"/>
                      <a:pt x="5738" y="28415"/>
                      <a:pt x="5971" y="28782"/>
                    </a:cubicBezTo>
                    <a:cubicBezTo>
                      <a:pt x="6005" y="28748"/>
                      <a:pt x="6038" y="28715"/>
                      <a:pt x="6105" y="28682"/>
                    </a:cubicBezTo>
                    <a:cubicBezTo>
                      <a:pt x="5971" y="28381"/>
                      <a:pt x="5838" y="28081"/>
                      <a:pt x="5771" y="27781"/>
                    </a:cubicBezTo>
                    <a:cubicBezTo>
                      <a:pt x="5738" y="27648"/>
                      <a:pt x="5738" y="27447"/>
                      <a:pt x="5804" y="27314"/>
                    </a:cubicBezTo>
                    <a:cubicBezTo>
                      <a:pt x="6038" y="26947"/>
                      <a:pt x="6305" y="26613"/>
                      <a:pt x="6572" y="26280"/>
                    </a:cubicBezTo>
                    <a:cubicBezTo>
                      <a:pt x="7239" y="25479"/>
                      <a:pt x="7939" y="24679"/>
                      <a:pt x="8573" y="23845"/>
                    </a:cubicBezTo>
                    <a:cubicBezTo>
                      <a:pt x="8706" y="23711"/>
                      <a:pt x="8673" y="23445"/>
                      <a:pt x="8740" y="23244"/>
                    </a:cubicBezTo>
                    <a:cubicBezTo>
                      <a:pt x="8606" y="23244"/>
                      <a:pt x="8462" y="23223"/>
                      <a:pt x="8338" y="23223"/>
                    </a:cubicBezTo>
                    <a:cubicBezTo>
                      <a:pt x="8245" y="23223"/>
                      <a:pt x="8163" y="23235"/>
                      <a:pt x="8106" y="23278"/>
                    </a:cubicBezTo>
                    <a:cubicBezTo>
                      <a:pt x="6905" y="24078"/>
                      <a:pt x="5704" y="24846"/>
                      <a:pt x="5437" y="26413"/>
                    </a:cubicBezTo>
                    <a:cubicBezTo>
                      <a:pt x="5437" y="26413"/>
                      <a:pt x="5371" y="26447"/>
                      <a:pt x="5337" y="26447"/>
                    </a:cubicBezTo>
                    <a:cubicBezTo>
                      <a:pt x="5137" y="25846"/>
                      <a:pt x="4937" y="25212"/>
                      <a:pt x="4704" y="24612"/>
                    </a:cubicBezTo>
                    <a:cubicBezTo>
                      <a:pt x="4470" y="23878"/>
                      <a:pt x="4537" y="23478"/>
                      <a:pt x="5204" y="23078"/>
                    </a:cubicBezTo>
                    <a:cubicBezTo>
                      <a:pt x="6371" y="22444"/>
                      <a:pt x="7172" y="21443"/>
                      <a:pt x="7739" y="20276"/>
                    </a:cubicBezTo>
                    <a:cubicBezTo>
                      <a:pt x="7806" y="20142"/>
                      <a:pt x="7839" y="19975"/>
                      <a:pt x="7873" y="19842"/>
                    </a:cubicBezTo>
                    <a:cubicBezTo>
                      <a:pt x="7734" y="19819"/>
                      <a:pt x="7596" y="19780"/>
                      <a:pt x="7469" y="19780"/>
                    </a:cubicBezTo>
                    <a:cubicBezTo>
                      <a:pt x="7412" y="19780"/>
                      <a:pt x="7357" y="19788"/>
                      <a:pt x="7305" y="19809"/>
                    </a:cubicBezTo>
                    <a:cubicBezTo>
                      <a:pt x="6905" y="20042"/>
                      <a:pt x="6505" y="20342"/>
                      <a:pt x="6138" y="20643"/>
                    </a:cubicBezTo>
                    <a:cubicBezTo>
                      <a:pt x="5404" y="21343"/>
                      <a:pt x="4704" y="22077"/>
                      <a:pt x="4370" y="23078"/>
                    </a:cubicBezTo>
                    <a:cubicBezTo>
                      <a:pt x="4170" y="21743"/>
                      <a:pt x="4003" y="20409"/>
                      <a:pt x="3870" y="19108"/>
                    </a:cubicBezTo>
                    <a:cubicBezTo>
                      <a:pt x="3836" y="19008"/>
                      <a:pt x="3970" y="18841"/>
                      <a:pt x="4070" y="18741"/>
                    </a:cubicBezTo>
                    <a:cubicBezTo>
                      <a:pt x="4470" y="18308"/>
                      <a:pt x="5004" y="17941"/>
                      <a:pt x="5337" y="17440"/>
                    </a:cubicBezTo>
                    <a:cubicBezTo>
                      <a:pt x="6071" y="16373"/>
                      <a:pt x="6738" y="15205"/>
                      <a:pt x="7406" y="14105"/>
                    </a:cubicBezTo>
                    <a:cubicBezTo>
                      <a:pt x="7439" y="14071"/>
                      <a:pt x="7406" y="14004"/>
                      <a:pt x="7406" y="13804"/>
                    </a:cubicBezTo>
                    <a:cubicBezTo>
                      <a:pt x="7105" y="13904"/>
                      <a:pt x="6838" y="13971"/>
                      <a:pt x="6638" y="14105"/>
                    </a:cubicBezTo>
                    <a:cubicBezTo>
                      <a:pt x="5471" y="14905"/>
                      <a:pt x="4537" y="15939"/>
                      <a:pt x="3770" y="17140"/>
                    </a:cubicBezTo>
                    <a:cubicBezTo>
                      <a:pt x="3736" y="17073"/>
                      <a:pt x="3703" y="17040"/>
                      <a:pt x="3703" y="17040"/>
                    </a:cubicBezTo>
                    <a:cubicBezTo>
                      <a:pt x="3703" y="15839"/>
                      <a:pt x="3670" y="14638"/>
                      <a:pt x="3703" y="13437"/>
                    </a:cubicBezTo>
                    <a:cubicBezTo>
                      <a:pt x="3703" y="13304"/>
                      <a:pt x="3803" y="13171"/>
                      <a:pt x="3903" y="13104"/>
                    </a:cubicBezTo>
                    <a:cubicBezTo>
                      <a:pt x="5271" y="12103"/>
                      <a:pt x="6672" y="11102"/>
                      <a:pt x="8039" y="10135"/>
                    </a:cubicBezTo>
                    <a:cubicBezTo>
                      <a:pt x="8139" y="10035"/>
                      <a:pt x="8173" y="9902"/>
                      <a:pt x="8273" y="9801"/>
                    </a:cubicBezTo>
                    <a:cubicBezTo>
                      <a:pt x="8239" y="9735"/>
                      <a:pt x="8173" y="9701"/>
                      <a:pt x="8139" y="9668"/>
                    </a:cubicBezTo>
                    <a:cubicBezTo>
                      <a:pt x="6171" y="9768"/>
                      <a:pt x="4704" y="10735"/>
                      <a:pt x="3736" y="12537"/>
                    </a:cubicBezTo>
                    <a:cubicBezTo>
                      <a:pt x="3803" y="11303"/>
                      <a:pt x="3936" y="10135"/>
                      <a:pt x="4137" y="8934"/>
                    </a:cubicBezTo>
                    <a:cubicBezTo>
                      <a:pt x="4170" y="8734"/>
                      <a:pt x="4437" y="8467"/>
                      <a:pt x="4670" y="8367"/>
                    </a:cubicBezTo>
                    <a:cubicBezTo>
                      <a:pt x="5838" y="7933"/>
                      <a:pt x="6738" y="7133"/>
                      <a:pt x="7672" y="6399"/>
                    </a:cubicBezTo>
                    <a:cubicBezTo>
                      <a:pt x="7806" y="6266"/>
                      <a:pt x="7839" y="6032"/>
                      <a:pt x="7906" y="5832"/>
                    </a:cubicBezTo>
                    <a:cubicBezTo>
                      <a:pt x="7727" y="5772"/>
                      <a:pt x="7549" y="5660"/>
                      <a:pt x="7394" y="5660"/>
                    </a:cubicBezTo>
                    <a:cubicBezTo>
                      <a:pt x="7375" y="5660"/>
                      <a:pt x="7357" y="5662"/>
                      <a:pt x="7339" y="5665"/>
                    </a:cubicBezTo>
                    <a:cubicBezTo>
                      <a:pt x="6505" y="5865"/>
                      <a:pt x="5704" y="6132"/>
                      <a:pt x="5071" y="6799"/>
                    </a:cubicBezTo>
                    <a:cubicBezTo>
                      <a:pt x="4904" y="6999"/>
                      <a:pt x="4737" y="7233"/>
                      <a:pt x="4570" y="7433"/>
                    </a:cubicBezTo>
                    <a:cubicBezTo>
                      <a:pt x="4403" y="7266"/>
                      <a:pt x="4337" y="7166"/>
                      <a:pt x="4370" y="7066"/>
                    </a:cubicBezTo>
                    <a:cubicBezTo>
                      <a:pt x="4670" y="6166"/>
                      <a:pt x="4704" y="5198"/>
                      <a:pt x="5538" y="4431"/>
                    </a:cubicBezTo>
                    <a:cubicBezTo>
                      <a:pt x="6572" y="3464"/>
                      <a:pt x="7406" y="2263"/>
                      <a:pt x="8340" y="1162"/>
                    </a:cubicBezTo>
                    <a:cubicBezTo>
                      <a:pt x="8440" y="1029"/>
                      <a:pt x="8473" y="862"/>
                      <a:pt x="8506" y="695"/>
                    </a:cubicBezTo>
                    <a:cubicBezTo>
                      <a:pt x="8628" y="232"/>
                      <a:pt x="8554" y="0"/>
                      <a:pt x="82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1"/>
              <p:cNvSpPr/>
              <p:nvPr/>
            </p:nvSpPr>
            <p:spPr>
              <a:xfrm>
                <a:off x="2160523" y="1591450"/>
                <a:ext cx="5015092" cy="1000000"/>
              </a:xfrm>
              <a:custGeom>
                <a:avLst/>
                <a:gdLst/>
                <a:ahLst/>
                <a:cxnLst/>
                <a:rect l="l" t="t" r="r" b="b"/>
                <a:pathLst>
                  <a:path w="71919" h="20002" extrusionOk="0">
                    <a:moveTo>
                      <a:pt x="9240" y="1"/>
                    </a:moveTo>
                    <a:cubicBezTo>
                      <a:pt x="7639" y="34"/>
                      <a:pt x="6038" y="201"/>
                      <a:pt x="4437" y="267"/>
                    </a:cubicBezTo>
                    <a:cubicBezTo>
                      <a:pt x="3436" y="334"/>
                      <a:pt x="2435" y="234"/>
                      <a:pt x="1601" y="935"/>
                    </a:cubicBezTo>
                    <a:cubicBezTo>
                      <a:pt x="1568" y="968"/>
                      <a:pt x="1501" y="968"/>
                      <a:pt x="1435" y="1001"/>
                    </a:cubicBezTo>
                    <a:cubicBezTo>
                      <a:pt x="501" y="1201"/>
                      <a:pt x="501" y="1201"/>
                      <a:pt x="434" y="2102"/>
                    </a:cubicBezTo>
                    <a:cubicBezTo>
                      <a:pt x="300" y="4704"/>
                      <a:pt x="167" y="7339"/>
                      <a:pt x="34" y="9941"/>
                    </a:cubicBezTo>
                    <a:cubicBezTo>
                      <a:pt x="0" y="10308"/>
                      <a:pt x="0" y="10675"/>
                      <a:pt x="0" y="11042"/>
                    </a:cubicBezTo>
                    <a:cubicBezTo>
                      <a:pt x="67" y="11075"/>
                      <a:pt x="100" y="11075"/>
                      <a:pt x="167" y="11109"/>
                    </a:cubicBezTo>
                    <a:cubicBezTo>
                      <a:pt x="267" y="10942"/>
                      <a:pt x="434" y="10808"/>
                      <a:pt x="434" y="10642"/>
                    </a:cubicBezTo>
                    <a:cubicBezTo>
                      <a:pt x="534" y="9141"/>
                      <a:pt x="634" y="7639"/>
                      <a:pt x="667" y="6138"/>
                    </a:cubicBezTo>
                    <a:cubicBezTo>
                      <a:pt x="701" y="4837"/>
                      <a:pt x="667" y="3536"/>
                      <a:pt x="701" y="2236"/>
                    </a:cubicBezTo>
                    <a:cubicBezTo>
                      <a:pt x="701" y="2069"/>
                      <a:pt x="734" y="1802"/>
                      <a:pt x="834" y="1735"/>
                    </a:cubicBezTo>
                    <a:cubicBezTo>
                      <a:pt x="1601" y="1335"/>
                      <a:pt x="2302" y="701"/>
                      <a:pt x="3269" y="668"/>
                    </a:cubicBezTo>
                    <a:cubicBezTo>
                      <a:pt x="5171" y="568"/>
                      <a:pt x="7105" y="434"/>
                      <a:pt x="9040" y="401"/>
                    </a:cubicBezTo>
                    <a:cubicBezTo>
                      <a:pt x="9310" y="396"/>
                      <a:pt x="9580" y="394"/>
                      <a:pt x="9848" y="394"/>
                    </a:cubicBezTo>
                    <a:cubicBezTo>
                      <a:pt x="11506" y="394"/>
                      <a:pt x="13141" y="472"/>
                      <a:pt x="14777" y="501"/>
                    </a:cubicBezTo>
                    <a:cubicBezTo>
                      <a:pt x="17880" y="534"/>
                      <a:pt x="20948" y="601"/>
                      <a:pt x="24051" y="634"/>
                    </a:cubicBezTo>
                    <a:cubicBezTo>
                      <a:pt x="27887" y="668"/>
                      <a:pt x="31723" y="701"/>
                      <a:pt x="35559" y="701"/>
                    </a:cubicBezTo>
                    <a:cubicBezTo>
                      <a:pt x="39295" y="701"/>
                      <a:pt x="43031" y="658"/>
                      <a:pt x="46784" y="658"/>
                    </a:cubicBezTo>
                    <a:cubicBezTo>
                      <a:pt x="47722" y="658"/>
                      <a:pt x="48662" y="661"/>
                      <a:pt x="49602" y="668"/>
                    </a:cubicBezTo>
                    <a:cubicBezTo>
                      <a:pt x="53572" y="701"/>
                      <a:pt x="57541" y="801"/>
                      <a:pt x="61511" y="868"/>
                    </a:cubicBezTo>
                    <a:cubicBezTo>
                      <a:pt x="62978" y="901"/>
                      <a:pt x="64480" y="1035"/>
                      <a:pt x="65981" y="1068"/>
                    </a:cubicBezTo>
                    <a:cubicBezTo>
                      <a:pt x="66848" y="1101"/>
                      <a:pt x="67682" y="1101"/>
                      <a:pt x="68516" y="1101"/>
                    </a:cubicBezTo>
                    <a:cubicBezTo>
                      <a:pt x="69250" y="1101"/>
                      <a:pt x="69950" y="1101"/>
                      <a:pt x="70684" y="1068"/>
                    </a:cubicBezTo>
                    <a:cubicBezTo>
                      <a:pt x="71018" y="1068"/>
                      <a:pt x="71251" y="1201"/>
                      <a:pt x="71251" y="1602"/>
                    </a:cubicBezTo>
                    <a:cubicBezTo>
                      <a:pt x="71284" y="5138"/>
                      <a:pt x="71318" y="8707"/>
                      <a:pt x="71351" y="12243"/>
                    </a:cubicBezTo>
                    <a:cubicBezTo>
                      <a:pt x="71385" y="14644"/>
                      <a:pt x="71385" y="17046"/>
                      <a:pt x="71385" y="19448"/>
                    </a:cubicBezTo>
                    <a:cubicBezTo>
                      <a:pt x="71385" y="19737"/>
                      <a:pt x="71410" y="20001"/>
                      <a:pt x="71742" y="20001"/>
                    </a:cubicBezTo>
                    <a:cubicBezTo>
                      <a:pt x="71793" y="20001"/>
                      <a:pt x="71852" y="19995"/>
                      <a:pt x="71918" y="19982"/>
                    </a:cubicBezTo>
                    <a:cubicBezTo>
                      <a:pt x="71918" y="19781"/>
                      <a:pt x="71918" y="19615"/>
                      <a:pt x="71918" y="19448"/>
                    </a:cubicBezTo>
                    <a:cubicBezTo>
                      <a:pt x="71918" y="14745"/>
                      <a:pt x="71885" y="10075"/>
                      <a:pt x="71852" y="5371"/>
                    </a:cubicBezTo>
                    <a:cubicBezTo>
                      <a:pt x="71818" y="4037"/>
                      <a:pt x="71785" y="2669"/>
                      <a:pt x="71718" y="1335"/>
                    </a:cubicBezTo>
                    <a:cubicBezTo>
                      <a:pt x="71718" y="1135"/>
                      <a:pt x="71551" y="835"/>
                      <a:pt x="71385" y="801"/>
                    </a:cubicBezTo>
                    <a:cubicBezTo>
                      <a:pt x="71018" y="668"/>
                      <a:pt x="70617" y="668"/>
                      <a:pt x="70217" y="668"/>
                    </a:cubicBezTo>
                    <a:cubicBezTo>
                      <a:pt x="68983" y="668"/>
                      <a:pt x="67749" y="701"/>
                      <a:pt x="66514" y="701"/>
                    </a:cubicBezTo>
                    <a:cubicBezTo>
                      <a:pt x="66147" y="701"/>
                      <a:pt x="65747" y="634"/>
                      <a:pt x="65380" y="601"/>
                    </a:cubicBezTo>
                    <a:cubicBezTo>
                      <a:pt x="63746" y="568"/>
                      <a:pt x="62111" y="501"/>
                      <a:pt x="60477" y="468"/>
                    </a:cubicBezTo>
                    <a:cubicBezTo>
                      <a:pt x="55940" y="368"/>
                      <a:pt x="51370" y="234"/>
                      <a:pt x="46834" y="234"/>
                    </a:cubicBezTo>
                    <a:cubicBezTo>
                      <a:pt x="46009" y="229"/>
                      <a:pt x="45185" y="227"/>
                      <a:pt x="44361" y="227"/>
                    </a:cubicBezTo>
                    <a:cubicBezTo>
                      <a:pt x="39281" y="227"/>
                      <a:pt x="34201" y="306"/>
                      <a:pt x="29121" y="334"/>
                    </a:cubicBezTo>
                    <a:cubicBezTo>
                      <a:pt x="27220" y="334"/>
                      <a:pt x="25318" y="301"/>
                      <a:pt x="23417" y="267"/>
                    </a:cubicBezTo>
                    <a:cubicBezTo>
                      <a:pt x="20415" y="201"/>
                      <a:pt x="17379" y="134"/>
                      <a:pt x="14377" y="101"/>
                    </a:cubicBezTo>
                    <a:cubicBezTo>
                      <a:pt x="12643" y="67"/>
                      <a:pt x="10941" y="1"/>
                      <a:pt x="92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1"/>
              <p:cNvSpPr/>
              <p:nvPr/>
            </p:nvSpPr>
            <p:spPr>
              <a:xfrm>
                <a:off x="2162824" y="3644196"/>
                <a:ext cx="4977855" cy="473903"/>
              </a:xfrm>
              <a:custGeom>
                <a:avLst/>
                <a:gdLst/>
                <a:ahLst/>
                <a:cxnLst/>
                <a:rect l="l" t="t" r="r" b="b"/>
                <a:pathLst>
                  <a:path w="71385" h="9479" extrusionOk="0">
                    <a:moveTo>
                      <a:pt x="160" y="0"/>
                    </a:moveTo>
                    <a:cubicBezTo>
                      <a:pt x="132" y="0"/>
                      <a:pt x="101" y="2"/>
                      <a:pt x="67" y="5"/>
                    </a:cubicBezTo>
                    <a:cubicBezTo>
                      <a:pt x="67" y="72"/>
                      <a:pt x="34" y="172"/>
                      <a:pt x="34" y="239"/>
                    </a:cubicBezTo>
                    <a:cubicBezTo>
                      <a:pt x="34" y="1640"/>
                      <a:pt x="1" y="3041"/>
                      <a:pt x="34" y="4442"/>
                    </a:cubicBezTo>
                    <a:cubicBezTo>
                      <a:pt x="34" y="5810"/>
                      <a:pt x="101" y="7177"/>
                      <a:pt x="167" y="8545"/>
                    </a:cubicBezTo>
                    <a:cubicBezTo>
                      <a:pt x="192" y="8985"/>
                      <a:pt x="342" y="9192"/>
                      <a:pt x="644" y="9192"/>
                    </a:cubicBezTo>
                    <a:cubicBezTo>
                      <a:pt x="754" y="9192"/>
                      <a:pt x="884" y="9165"/>
                      <a:pt x="1035" y="9112"/>
                    </a:cubicBezTo>
                    <a:cubicBezTo>
                      <a:pt x="1085" y="9095"/>
                      <a:pt x="1135" y="9087"/>
                      <a:pt x="1189" y="9087"/>
                    </a:cubicBezTo>
                    <a:cubicBezTo>
                      <a:pt x="1243" y="9087"/>
                      <a:pt x="1301" y="9095"/>
                      <a:pt x="1368" y="9112"/>
                    </a:cubicBezTo>
                    <a:cubicBezTo>
                      <a:pt x="1635" y="9145"/>
                      <a:pt x="1902" y="9245"/>
                      <a:pt x="2169" y="9279"/>
                    </a:cubicBezTo>
                    <a:cubicBezTo>
                      <a:pt x="4103" y="9345"/>
                      <a:pt x="6005" y="9479"/>
                      <a:pt x="7940" y="9479"/>
                    </a:cubicBezTo>
                    <a:cubicBezTo>
                      <a:pt x="10208" y="9445"/>
                      <a:pt x="12509" y="9312"/>
                      <a:pt x="14811" y="9279"/>
                    </a:cubicBezTo>
                    <a:cubicBezTo>
                      <a:pt x="15269" y="9272"/>
                      <a:pt x="15727" y="9269"/>
                      <a:pt x="16186" y="9269"/>
                    </a:cubicBezTo>
                    <a:cubicBezTo>
                      <a:pt x="17438" y="9269"/>
                      <a:pt x="18689" y="9288"/>
                      <a:pt x="19941" y="9288"/>
                    </a:cubicBezTo>
                    <a:cubicBezTo>
                      <a:pt x="20399" y="9288"/>
                      <a:pt x="20858" y="9286"/>
                      <a:pt x="21316" y="9279"/>
                    </a:cubicBezTo>
                    <a:cubicBezTo>
                      <a:pt x="24518" y="9212"/>
                      <a:pt x="27720" y="9045"/>
                      <a:pt x="30923" y="9012"/>
                    </a:cubicBezTo>
                    <a:cubicBezTo>
                      <a:pt x="32224" y="8978"/>
                      <a:pt x="33533" y="8970"/>
                      <a:pt x="34842" y="8970"/>
                    </a:cubicBezTo>
                    <a:cubicBezTo>
                      <a:pt x="36151" y="8970"/>
                      <a:pt x="37461" y="8978"/>
                      <a:pt x="38762" y="8978"/>
                    </a:cubicBezTo>
                    <a:cubicBezTo>
                      <a:pt x="40996" y="8945"/>
                      <a:pt x="43231" y="8912"/>
                      <a:pt x="45466" y="8845"/>
                    </a:cubicBezTo>
                    <a:cubicBezTo>
                      <a:pt x="47568" y="8778"/>
                      <a:pt x="49669" y="8645"/>
                      <a:pt x="51737" y="8578"/>
                    </a:cubicBezTo>
                    <a:cubicBezTo>
                      <a:pt x="52621" y="8561"/>
                      <a:pt x="53505" y="8553"/>
                      <a:pt x="54389" y="8553"/>
                    </a:cubicBezTo>
                    <a:cubicBezTo>
                      <a:pt x="55273" y="8553"/>
                      <a:pt x="56157" y="8561"/>
                      <a:pt x="57041" y="8578"/>
                    </a:cubicBezTo>
                    <a:cubicBezTo>
                      <a:pt x="58642" y="8578"/>
                      <a:pt x="60244" y="8645"/>
                      <a:pt x="61845" y="8645"/>
                    </a:cubicBezTo>
                    <a:cubicBezTo>
                      <a:pt x="64413" y="8678"/>
                      <a:pt x="67015" y="8745"/>
                      <a:pt x="69584" y="8745"/>
                    </a:cubicBezTo>
                    <a:cubicBezTo>
                      <a:pt x="70217" y="8745"/>
                      <a:pt x="70818" y="8478"/>
                      <a:pt x="71285" y="8044"/>
                    </a:cubicBezTo>
                    <a:cubicBezTo>
                      <a:pt x="71385" y="7944"/>
                      <a:pt x="71385" y="7744"/>
                      <a:pt x="71385" y="7577"/>
                    </a:cubicBezTo>
                    <a:lnTo>
                      <a:pt x="71385" y="7577"/>
                    </a:lnTo>
                    <a:cubicBezTo>
                      <a:pt x="71285" y="7611"/>
                      <a:pt x="71151" y="7644"/>
                      <a:pt x="71018" y="7678"/>
                    </a:cubicBezTo>
                    <a:cubicBezTo>
                      <a:pt x="70651" y="7878"/>
                      <a:pt x="70251" y="8245"/>
                      <a:pt x="69850" y="8245"/>
                    </a:cubicBezTo>
                    <a:cubicBezTo>
                      <a:pt x="68399" y="8320"/>
                      <a:pt x="66948" y="8357"/>
                      <a:pt x="65497" y="8357"/>
                    </a:cubicBezTo>
                    <a:cubicBezTo>
                      <a:pt x="65014" y="8357"/>
                      <a:pt x="64530" y="8353"/>
                      <a:pt x="64046" y="8345"/>
                    </a:cubicBezTo>
                    <a:cubicBezTo>
                      <a:pt x="62445" y="8345"/>
                      <a:pt x="60844" y="8211"/>
                      <a:pt x="59243" y="8178"/>
                    </a:cubicBezTo>
                    <a:cubicBezTo>
                      <a:pt x="57842" y="8178"/>
                      <a:pt x="56456" y="8163"/>
                      <a:pt x="55074" y="8163"/>
                    </a:cubicBezTo>
                    <a:cubicBezTo>
                      <a:pt x="54384" y="8163"/>
                      <a:pt x="53694" y="8167"/>
                      <a:pt x="53005" y="8178"/>
                    </a:cubicBezTo>
                    <a:cubicBezTo>
                      <a:pt x="50637" y="8211"/>
                      <a:pt x="48268" y="8311"/>
                      <a:pt x="45900" y="8378"/>
                    </a:cubicBezTo>
                    <a:cubicBezTo>
                      <a:pt x="43365" y="8445"/>
                      <a:pt x="40796" y="8545"/>
                      <a:pt x="38261" y="8578"/>
                    </a:cubicBezTo>
                    <a:cubicBezTo>
                      <a:pt x="36793" y="8595"/>
                      <a:pt x="35326" y="8595"/>
                      <a:pt x="33858" y="8595"/>
                    </a:cubicBezTo>
                    <a:cubicBezTo>
                      <a:pt x="32390" y="8595"/>
                      <a:pt x="30923" y="8595"/>
                      <a:pt x="29455" y="8612"/>
                    </a:cubicBezTo>
                    <a:cubicBezTo>
                      <a:pt x="25619" y="8678"/>
                      <a:pt x="21783" y="8812"/>
                      <a:pt x="17913" y="8878"/>
                    </a:cubicBezTo>
                    <a:cubicBezTo>
                      <a:pt x="14978" y="8945"/>
                      <a:pt x="12042" y="9012"/>
                      <a:pt x="9107" y="9012"/>
                    </a:cubicBezTo>
                    <a:cubicBezTo>
                      <a:pt x="8666" y="9018"/>
                      <a:pt x="8224" y="9021"/>
                      <a:pt x="7782" y="9021"/>
                    </a:cubicBezTo>
                    <a:cubicBezTo>
                      <a:pt x="5812" y="9021"/>
                      <a:pt x="3823" y="8966"/>
                      <a:pt x="1835" y="8912"/>
                    </a:cubicBezTo>
                    <a:cubicBezTo>
                      <a:pt x="1435" y="8912"/>
                      <a:pt x="935" y="8912"/>
                      <a:pt x="734" y="8712"/>
                    </a:cubicBezTo>
                    <a:cubicBezTo>
                      <a:pt x="501" y="8445"/>
                      <a:pt x="568" y="7944"/>
                      <a:pt x="568" y="7544"/>
                    </a:cubicBezTo>
                    <a:cubicBezTo>
                      <a:pt x="534" y="5176"/>
                      <a:pt x="501" y="2774"/>
                      <a:pt x="501" y="406"/>
                    </a:cubicBezTo>
                    <a:cubicBezTo>
                      <a:pt x="501" y="135"/>
                      <a:pt x="420" y="0"/>
                      <a:pt x="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1"/>
              <p:cNvSpPr/>
              <p:nvPr/>
            </p:nvSpPr>
            <p:spPr>
              <a:xfrm>
                <a:off x="7082570" y="3082188"/>
                <a:ext cx="76845" cy="935856"/>
              </a:xfrm>
              <a:custGeom>
                <a:avLst/>
                <a:gdLst/>
                <a:ahLst/>
                <a:cxnLst/>
                <a:rect l="l" t="t" r="r" b="b"/>
                <a:pathLst>
                  <a:path w="1102" h="18719" extrusionOk="0">
                    <a:moveTo>
                      <a:pt x="629" y="0"/>
                    </a:moveTo>
                    <a:cubicBezTo>
                      <a:pt x="590" y="0"/>
                      <a:pt x="547" y="2"/>
                      <a:pt x="501" y="5"/>
                    </a:cubicBezTo>
                    <a:cubicBezTo>
                      <a:pt x="701" y="6243"/>
                      <a:pt x="1" y="12481"/>
                      <a:pt x="268" y="18718"/>
                    </a:cubicBezTo>
                    <a:cubicBezTo>
                      <a:pt x="435" y="18518"/>
                      <a:pt x="535" y="18285"/>
                      <a:pt x="535" y="18051"/>
                    </a:cubicBezTo>
                    <a:cubicBezTo>
                      <a:pt x="701" y="14682"/>
                      <a:pt x="835" y="11313"/>
                      <a:pt x="935" y="7977"/>
                    </a:cubicBezTo>
                    <a:cubicBezTo>
                      <a:pt x="1035" y="5476"/>
                      <a:pt x="1035" y="2974"/>
                      <a:pt x="1102" y="472"/>
                    </a:cubicBezTo>
                    <a:cubicBezTo>
                      <a:pt x="1102" y="141"/>
                      <a:pt x="993" y="0"/>
                      <a:pt x="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1"/>
              <p:cNvSpPr/>
              <p:nvPr/>
            </p:nvSpPr>
            <p:spPr>
              <a:xfrm>
                <a:off x="7111457" y="2832252"/>
                <a:ext cx="65043" cy="68493"/>
              </a:xfrm>
              <a:custGeom>
                <a:avLst/>
                <a:gdLst/>
                <a:ahLst/>
                <a:cxnLst/>
                <a:rect l="l" t="t" r="r" b="b"/>
                <a:pathLst>
                  <a:path w="1301" h="1370" extrusionOk="0">
                    <a:moveTo>
                      <a:pt x="701" y="0"/>
                    </a:moveTo>
                    <a:cubicBezTo>
                      <a:pt x="301" y="0"/>
                      <a:pt x="1" y="367"/>
                      <a:pt x="1" y="801"/>
                    </a:cubicBezTo>
                    <a:cubicBezTo>
                      <a:pt x="34" y="1168"/>
                      <a:pt x="234" y="1368"/>
                      <a:pt x="568" y="1368"/>
                    </a:cubicBezTo>
                    <a:cubicBezTo>
                      <a:pt x="581" y="1369"/>
                      <a:pt x="594" y="1370"/>
                      <a:pt x="607" y="1370"/>
                    </a:cubicBezTo>
                    <a:cubicBezTo>
                      <a:pt x="932" y="1370"/>
                      <a:pt x="1300" y="985"/>
                      <a:pt x="1268" y="601"/>
                    </a:cubicBezTo>
                    <a:cubicBezTo>
                      <a:pt x="1235" y="301"/>
                      <a:pt x="1101" y="0"/>
                      <a:pt x="7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1"/>
              <p:cNvSpPr/>
              <p:nvPr/>
            </p:nvSpPr>
            <p:spPr>
              <a:xfrm>
                <a:off x="7131455" y="2696513"/>
                <a:ext cx="65093" cy="54195"/>
              </a:xfrm>
              <a:custGeom>
                <a:avLst/>
                <a:gdLst/>
                <a:ahLst/>
                <a:cxnLst/>
                <a:rect l="l" t="t" r="r" b="b"/>
                <a:pathLst>
                  <a:path w="1302" h="1084" extrusionOk="0">
                    <a:moveTo>
                      <a:pt x="444" y="1"/>
                    </a:moveTo>
                    <a:cubicBezTo>
                      <a:pt x="178" y="1"/>
                      <a:pt x="1" y="190"/>
                      <a:pt x="1" y="480"/>
                    </a:cubicBezTo>
                    <a:cubicBezTo>
                      <a:pt x="1" y="797"/>
                      <a:pt x="151" y="1083"/>
                      <a:pt x="480" y="1083"/>
                    </a:cubicBezTo>
                    <a:cubicBezTo>
                      <a:pt x="498" y="1083"/>
                      <a:pt x="516" y="1083"/>
                      <a:pt x="535" y="1081"/>
                    </a:cubicBezTo>
                    <a:cubicBezTo>
                      <a:pt x="735" y="1048"/>
                      <a:pt x="935" y="814"/>
                      <a:pt x="1302" y="547"/>
                    </a:cubicBezTo>
                    <a:cubicBezTo>
                      <a:pt x="968" y="314"/>
                      <a:pt x="768" y="47"/>
                      <a:pt x="568" y="13"/>
                    </a:cubicBezTo>
                    <a:cubicBezTo>
                      <a:pt x="525" y="5"/>
                      <a:pt x="483" y="1"/>
                      <a:pt x="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1"/>
              <p:cNvSpPr/>
              <p:nvPr/>
            </p:nvSpPr>
            <p:spPr>
              <a:xfrm>
                <a:off x="7139804" y="2945343"/>
                <a:ext cx="54495" cy="46095"/>
              </a:xfrm>
              <a:custGeom>
                <a:avLst/>
                <a:gdLst/>
                <a:ahLst/>
                <a:cxnLst/>
                <a:rect l="l" t="t" r="r" b="b"/>
                <a:pathLst>
                  <a:path w="1090" h="922" extrusionOk="0">
                    <a:moveTo>
                      <a:pt x="619" y="1"/>
                    </a:moveTo>
                    <a:cubicBezTo>
                      <a:pt x="590" y="1"/>
                      <a:pt x="562" y="3"/>
                      <a:pt x="534" y="7"/>
                    </a:cubicBezTo>
                    <a:cubicBezTo>
                      <a:pt x="334" y="40"/>
                      <a:pt x="134" y="274"/>
                      <a:pt x="34" y="507"/>
                    </a:cubicBezTo>
                    <a:cubicBezTo>
                      <a:pt x="1" y="574"/>
                      <a:pt x="268" y="874"/>
                      <a:pt x="434" y="907"/>
                    </a:cubicBezTo>
                    <a:cubicBezTo>
                      <a:pt x="478" y="917"/>
                      <a:pt x="520" y="922"/>
                      <a:pt x="561" y="922"/>
                    </a:cubicBezTo>
                    <a:cubicBezTo>
                      <a:pt x="798" y="922"/>
                      <a:pt x="973" y="759"/>
                      <a:pt x="1001" y="474"/>
                    </a:cubicBezTo>
                    <a:cubicBezTo>
                      <a:pt x="1090" y="120"/>
                      <a:pt x="840" y="1"/>
                      <a:pt x="6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p:cNvSpPr/>
            <p:nvPr/>
          </p:nvSpPr>
          <p:spPr>
            <a:xfrm>
              <a:off x="1293970" y="1101587"/>
              <a:ext cx="6556059" cy="2793842"/>
            </a:xfrm>
            <a:prstGeom prst="rect">
              <a:avLst/>
            </a:prstGeom>
          </p:spPr>
          <p:txBody>
            <a:bodyPr wrap="square">
              <a:spAutoFit/>
            </a:bodyPr>
            <a:lstStyle/>
            <a:p>
              <a:pPr lvl="0" algn="just">
                <a:lnSpc>
                  <a:spcPct val="150000"/>
                </a:lnSpc>
              </a:pPr>
              <a:r>
                <a:rPr lang="en-US" sz="2400" b="1" i="1" dirty="0">
                  <a:latin typeface="+mn-lt"/>
                </a:rPr>
                <a:t>- </a:t>
              </a:r>
              <a:r>
                <a:rPr lang="en-US" sz="2400" b="1" i="1" dirty="0" err="1">
                  <a:latin typeface="+mn-lt"/>
                </a:rPr>
                <a:t>Thông</a:t>
              </a:r>
              <a:r>
                <a:rPr lang="en-US" sz="2400" b="1" i="1" dirty="0">
                  <a:latin typeface="+mn-lt"/>
                </a:rPr>
                <a:t> </a:t>
              </a:r>
              <a:r>
                <a:rPr lang="en-US" sz="2400" b="1" i="1" dirty="0" err="1">
                  <a:latin typeface="+mn-lt"/>
                </a:rPr>
                <a:t>tư</a:t>
              </a:r>
              <a:r>
                <a:rPr lang="en-US" sz="2400" b="1" i="1" dirty="0">
                  <a:latin typeface="+mn-lt"/>
                </a:rPr>
                <a:t> </a:t>
              </a:r>
              <a:r>
                <a:rPr lang="en-US" sz="2400" b="1" i="1" dirty="0" err="1">
                  <a:latin typeface="+mn-lt"/>
                </a:rPr>
                <a:t>số</a:t>
              </a:r>
              <a:r>
                <a:rPr lang="en-US" sz="2400" b="1" i="1" dirty="0">
                  <a:latin typeface="+mn-lt"/>
                </a:rPr>
                <a:t> 23/2010/TT-BGDĐT </a:t>
              </a:r>
              <a:r>
                <a:rPr lang="en-US" sz="2400" b="1" i="1" dirty="0" err="1">
                  <a:latin typeface="+mn-lt"/>
                </a:rPr>
                <a:t>ngày</a:t>
              </a:r>
              <a:r>
                <a:rPr lang="en-US" sz="2400" b="1" i="1" dirty="0">
                  <a:latin typeface="+mn-lt"/>
                </a:rPr>
                <a:t> 23 </a:t>
              </a:r>
              <a:r>
                <a:rPr lang="en-US" sz="2400" b="1" i="1" dirty="0" err="1">
                  <a:latin typeface="+mn-lt"/>
                </a:rPr>
                <a:t>tháng</a:t>
              </a:r>
              <a:r>
                <a:rPr lang="en-US" sz="2400" b="1" i="1" dirty="0">
                  <a:latin typeface="+mn-lt"/>
                </a:rPr>
                <a:t> 7 </a:t>
              </a:r>
              <a:r>
                <a:rPr lang="en-US" sz="2400" b="1" i="1" dirty="0" err="1">
                  <a:latin typeface="+mn-lt"/>
                </a:rPr>
                <a:t>năm</a:t>
              </a:r>
              <a:r>
                <a:rPr lang="en-US" sz="2400" b="1" i="1" dirty="0">
                  <a:latin typeface="+mn-lt"/>
                </a:rPr>
                <a:t> 2010 </a:t>
              </a:r>
              <a:r>
                <a:rPr lang="en-US" sz="2400" b="1" i="1" dirty="0" err="1">
                  <a:latin typeface="+mn-lt"/>
                </a:rPr>
                <a:t>của</a:t>
              </a:r>
              <a:r>
                <a:rPr lang="en-US" sz="2400" b="1" i="1" dirty="0">
                  <a:latin typeface="+mn-lt"/>
                </a:rPr>
                <a:t> </a:t>
              </a:r>
              <a:r>
                <a:rPr lang="en-US" sz="2400" b="1" i="1" dirty="0" err="1">
                  <a:latin typeface="+mn-lt"/>
                </a:rPr>
                <a:t>Bộ</a:t>
              </a:r>
              <a:r>
                <a:rPr lang="en-US" sz="2400" b="1" i="1" dirty="0">
                  <a:latin typeface="+mn-lt"/>
                </a:rPr>
                <a:t> </a:t>
              </a:r>
              <a:r>
                <a:rPr lang="en-US" sz="2400" b="1" i="1" dirty="0" err="1">
                  <a:latin typeface="+mn-lt"/>
                </a:rPr>
                <a:t>Giáo</a:t>
              </a:r>
              <a:r>
                <a:rPr lang="en-US" sz="2400" b="1" i="1" dirty="0">
                  <a:latin typeface="+mn-lt"/>
                </a:rPr>
                <a:t> </a:t>
              </a:r>
              <a:r>
                <a:rPr lang="en-US" sz="2400" b="1" i="1" dirty="0" err="1">
                  <a:latin typeface="+mn-lt"/>
                </a:rPr>
                <a:t>dục</a:t>
              </a:r>
              <a:r>
                <a:rPr lang="en-US" sz="2400" b="1" i="1" dirty="0">
                  <a:latin typeface="+mn-lt"/>
                </a:rPr>
                <a:t> </a:t>
              </a:r>
              <a:r>
                <a:rPr lang="en-US" sz="2400" b="1" i="1" dirty="0" err="1">
                  <a:latin typeface="+mn-lt"/>
                </a:rPr>
                <a:t>và</a:t>
              </a:r>
              <a:r>
                <a:rPr lang="en-US" sz="2400" b="1" i="1" dirty="0">
                  <a:latin typeface="+mn-lt"/>
                </a:rPr>
                <a:t> </a:t>
              </a:r>
              <a:r>
                <a:rPr lang="en-US" sz="2400" b="1" i="1" dirty="0" err="1">
                  <a:latin typeface="+mn-lt"/>
                </a:rPr>
                <a:t>Đào</a:t>
              </a:r>
              <a:r>
                <a:rPr lang="en-US" sz="2400" b="1" i="1" dirty="0">
                  <a:latin typeface="+mn-lt"/>
                </a:rPr>
                <a:t> </a:t>
              </a:r>
              <a:r>
                <a:rPr lang="en-US" sz="2400" b="1" i="1" dirty="0" err="1">
                  <a:latin typeface="+mn-lt"/>
                </a:rPr>
                <a:t>tạo</a:t>
              </a:r>
              <a:r>
                <a:rPr lang="en-US" sz="2400" b="1" i="1" dirty="0">
                  <a:latin typeface="+mn-lt"/>
                </a:rPr>
                <a:t> </a:t>
              </a:r>
              <a:r>
                <a:rPr lang="en-US" sz="2400" b="1" i="1" dirty="0" err="1">
                  <a:latin typeface="+mn-lt"/>
                </a:rPr>
                <a:t>Quy</a:t>
              </a:r>
              <a:r>
                <a:rPr lang="en-US" sz="2400" b="1" i="1" dirty="0">
                  <a:latin typeface="+mn-lt"/>
                </a:rPr>
                <a:t> </a:t>
              </a:r>
              <a:r>
                <a:rPr lang="en-US" sz="2400" b="1" i="1" dirty="0" err="1">
                  <a:latin typeface="+mn-lt"/>
                </a:rPr>
                <a:t>định</a:t>
              </a:r>
              <a:r>
                <a:rPr lang="en-US" sz="2400" b="1" i="1" dirty="0">
                  <a:latin typeface="+mn-lt"/>
                </a:rPr>
                <a:t> </a:t>
              </a:r>
              <a:r>
                <a:rPr lang="en-US" sz="2400" b="1" i="1" dirty="0" err="1">
                  <a:latin typeface="+mn-lt"/>
                </a:rPr>
                <a:t>về</a:t>
              </a:r>
              <a:r>
                <a:rPr lang="en-US" sz="2400" b="1" i="1" dirty="0">
                  <a:latin typeface="+mn-lt"/>
                </a:rPr>
                <a:t> ban </a:t>
              </a:r>
              <a:r>
                <a:rPr lang="en-US" sz="2400" b="1" i="1" dirty="0" err="1">
                  <a:latin typeface="+mn-lt"/>
                </a:rPr>
                <a:t>hành</a:t>
              </a:r>
              <a:r>
                <a:rPr lang="en-US" sz="2400" b="1" i="1" dirty="0">
                  <a:latin typeface="+mn-lt"/>
                </a:rPr>
                <a:t> </a:t>
              </a:r>
              <a:r>
                <a:rPr lang="en-US" sz="2400" b="1" i="1" dirty="0" err="1">
                  <a:latin typeface="+mn-lt"/>
                </a:rPr>
                <a:t>bộ</a:t>
              </a:r>
              <a:r>
                <a:rPr lang="en-US" sz="2400" b="1" i="1" dirty="0">
                  <a:latin typeface="+mn-lt"/>
                </a:rPr>
                <a:t> </a:t>
              </a:r>
              <a:r>
                <a:rPr lang="en-US" sz="2400" b="1" i="1" dirty="0" err="1">
                  <a:latin typeface="+mn-lt"/>
                </a:rPr>
                <a:t>chuẩn</a:t>
              </a:r>
              <a:r>
                <a:rPr lang="en-US" sz="2400" b="1" i="1" dirty="0">
                  <a:latin typeface="+mn-lt"/>
                </a:rPr>
                <a:t> </a:t>
              </a:r>
              <a:r>
                <a:rPr lang="en-US" sz="2400" b="1" i="1" dirty="0" err="1">
                  <a:latin typeface="+mn-lt"/>
                </a:rPr>
                <a:t>phát</a:t>
              </a:r>
              <a:r>
                <a:rPr lang="en-US" sz="2400" b="1" i="1" dirty="0">
                  <a:latin typeface="+mn-lt"/>
                </a:rPr>
                <a:t> </a:t>
              </a:r>
              <a:r>
                <a:rPr lang="en-US" sz="2400" b="1" i="1" dirty="0" err="1">
                  <a:latin typeface="+mn-lt"/>
                </a:rPr>
                <a:t>triển</a:t>
              </a:r>
              <a:r>
                <a:rPr lang="en-US" sz="2400" b="1" i="1" dirty="0">
                  <a:latin typeface="+mn-lt"/>
                </a:rPr>
                <a:t> </a:t>
              </a:r>
              <a:r>
                <a:rPr lang="en-US" sz="2400" b="1" i="1" dirty="0" err="1">
                  <a:latin typeface="+mn-lt"/>
                </a:rPr>
                <a:t>trẻ</a:t>
              </a:r>
              <a:r>
                <a:rPr lang="en-US" sz="2400" b="1" i="1" dirty="0">
                  <a:latin typeface="+mn-lt"/>
                </a:rPr>
                <a:t> </a:t>
              </a:r>
              <a:r>
                <a:rPr lang="en-US" sz="2400" b="1" i="1" dirty="0" err="1">
                  <a:latin typeface="+mn-lt"/>
                </a:rPr>
                <a:t>em</a:t>
              </a:r>
              <a:r>
                <a:rPr lang="en-US" sz="2400" b="1" i="1" dirty="0">
                  <a:latin typeface="+mn-lt"/>
                </a:rPr>
                <a:t> 5 </a:t>
              </a:r>
              <a:r>
                <a:rPr lang="en-US" sz="2400" b="1" i="1" dirty="0" err="1">
                  <a:latin typeface="+mn-lt"/>
                </a:rPr>
                <a:t>tuổi</a:t>
              </a:r>
              <a:r>
                <a:rPr lang="en-US" sz="2400" b="1" i="1" dirty="0">
                  <a:latin typeface="+mn-lt"/>
                </a:rPr>
                <a:t>. </a:t>
              </a:r>
              <a:endParaRPr lang="en-US" sz="2400" dirty="0">
                <a:latin typeface="+mn-lt"/>
              </a:endParaRPr>
            </a:p>
            <a:p>
              <a:pPr algn="just">
                <a:lnSpc>
                  <a:spcPct val="150000"/>
                </a:lnSpc>
              </a:pPr>
              <a:r>
                <a:rPr lang="en-US" sz="2400" b="1" i="1" cap="all" dirty="0">
                  <a:latin typeface="+mn-lt"/>
                </a:rPr>
                <a:t> </a:t>
              </a:r>
              <a:endParaRPr lang="en-US" sz="2400" dirty="0">
                <a:latin typeface="+mn-lt"/>
              </a:endParaRPr>
            </a:p>
          </p:txBody>
        </p:sp>
      </p:grpSp>
      <p:pic>
        <p:nvPicPr>
          <p:cNvPr id="17" name="Google Shape;1538;p63"/>
          <p:cNvPicPr preferRelativeResize="0"/>
          <p:nvPr/>
        </p:nvPicPr>
        <p:blipFill rotWithShape="1">
          <a:blip r:embed="rId3">
            <a:alphaModFix/>
          </a:blip>
          <a:srcRect t="13800" r="9926"/>
          <a:stretch/>
        </p:blipFill>
        <p:spPr>
          <a:xfrm rot="-2546224" flipH="1">
            <a:off x="888934" y="3662265"/>
            <a:ext cx="1260884" cy="1163230"/>
          </a:xfrm>
          <a:prstGeom prst="rect">
            <a:avLst/>
          </a:prstGeom>
          <a:noFill/>
          <a:ln>
            <a:noFill/>
          </a:ln>
        </p:spPr>
      </p:pic>
      <p:pic>
        <p:nvPicPr>
          <p:cNvPr id="18" name="Google Shape;1538;p63"/>
          <p:cNvPicPr preferRelativeResize="0"/>
          <p:nvPr/>
        </p:nvPicPr>
        <p:blipFill rotWithShape="1">
          <a:blip r:embed="rId3">
            <a:alphaModFix/>
          </a:blip>
          <a:srcRect t="13800" r="9926"/>
          <a:stretch/>
        </p:blipFill>
        <p:spPr>
          <a:xfrm rot="5158410" flipH="1">
            <a:off x="214410" y="2992540"/>
            <a:ext cx="1260884" cy="1163230"/>
          </a:xfrm>
          <a:prstGeom prst="rect">
            <a:avLst/>
          </a:prstGeom>
          <a:noFill/>
          <a:ln>
            <a:noFill/>
          </a:ln>
        </p:spPr>
      </p:pic>
    </p:spTree>
    <p:extLst>
      <p:ext uri="{BB962C8B-B14F-4D97-AF65-F5344CB8AC3E}">
        <p14:creationId xmlns:p14="http://schemas.microsoft.com/office/powerpoint/2010/main" val="25236922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3233" y="482294"/>
            <a:ext cx="7798930" cy="461665"/>
          </a:xfrm>
          <a:prstGeom prst="rect">
            <a:avLst/>
          </a:prstGeom>
        </p:spPr>
        <p:txBody>
          <a:bodyPr wrap="none">
            <a:spAutoFit/>
          </a:bodyPr>
          <a:lstStyle/>
          <a:p>
            <a:pPr algn="just" fontAlgn="base"/>
            <a:r>
              <a:rPr lang="en-US" sz="2400" b="1" dirty="0">
                <a:solidFill>
                  <a:srgbClr val="9900CC"/>
                </a:solidFill>
              </a:rPr>
              <a:t>2.1.2. </a:t>
            </a:r>
            <a:r>
              <a:rPr lang="en-US" sz="2400" b="1" dirty="0" err="1">
                <a:solidFill>
                  <a:srgbClr val="9900CC"/>
                </a:solidFill>
              </a:rPr>
              <a:t>Cách</a:t>
            </a:r>
            <a:r>
              <a:rPr lang="en-US" sz="2400" b="1" dirty="0">
                <a:solidFill>
                  <a:srgbClr val="9900CC"/>
                </a:solidFill>
              </a:rPr>
              <a:t> </a:t>
            </a:r>
            <a:r>
              <a:rPr lang="en-US" sz="2400" b="1" dirty="0" err="1">
                <a:solidFill>
                  <a:srgbClr val="9900CC"/>
                </a:solidFill>
              </a:rPr>
              <a:t>xác</a:t>
            </a:r>
            <a:r>
              <a:rPr lang="en-US" sz="2400" b="1" dirty="0">
                <a:solidFill>
                  <a:srgbClr val="9900CC"/>
                </a:solidFill>
              </a:rPr>
              <a:t> </a:t>
            </a:r>
            <a:r>
              <a:rPr lang="en-US" sz="2400" b="1" dirty="0" err="1">
                <a:solidFill>
                  <a:srgbClr val="9900CC"/>
                </a:solidFill>
              </a:rPr>
              <a:t>định</a:t>
            </a:r>
            <a:r>
              <a:rPr lang="en-US" sz="2400" b="1" dirty="0">
                <a:solidFill>
                  <a:srgbClr val="9900CC"/>
                </a:solidFill>
              </a:rPr>
              <a:t> </a:t>
            </a:r>
            <a:r>
              <a:rPr lang="en-US" sz="2400" b="1" dirty="0" err="1">
                <a:solidFill>
                  <a:srgbClr val="9900CC"/>
                </a:solidFill>
              </a:rPr>
              <a:t>nội</a:t>
            </a:r>
            <a:r>
              <a:rPr lang="en-US" sz="2400" b="1" dirty="0">
                <a:solidFill>
                  <a:srgbClr val="9900CC"/>
                </a:solidFill>
              </a:rPr>
              <a:t> dung </a:t>
            </a:r>
            <a:r>
              <a:rPr lang="en-US" sz="2400" b="1" dirty="0" err="1">
                <a:solidFill>
                  <a:srgbClr val="9900CC"/>
                </a:solidFill>
              </a:rPr>
              <a:t>giáo</a:t>
            </a:r>
            <a:r>
              <a:rPr lang="en-US" sz="2400" b="1" dirty="0">
                <a:solidFill>
                  <a:srgbClr val="9900CC"/>
                </a:solidFill>
              </a:rPr>
              <a:t> </a:t>
            </a:r>
            <a:r>
              <a:rPr lang="en-US" sz="2400" b="1" dirty="0" err="1">
                <a:solidFill>
                  <a:srgbClr val="9900CC"/>
                </a:solidFill>
              </a:rPr>
              <a:t>dục</a:t>
            </a:r>
            <a:r>
              <a:rPr lang="en-US" sz="2400" b="1" dirty="0">
                <a:solidFill>
                  <a:srgbClr val="9900CC"/>
                </a:solidFill>
              </a:rPr>
              <a:t> </a:t>
            </a:r>
            <a:r>
              <a:rPr lang="en-US" sz="2400" b="1" dirty="0" err="1">
                <a:solidFill>
                  <a:srgbClr val="9900CC"/>
                </a:solidFill>
              </a:rPr>
              <a:t>trong</a:t>
            </a:r>
            <a:r>
              <a:rPr lang="en-US" sz="2400" b="1" dirty="0">
                <a:solidFill>
                  <a:srgbClr val="9900CC"/>
                </a:solidFill>
              </a:rPr>
              <a:t> </a:t>
            </a:r>
            <a:r>
              <a:rPr lang="en-US" sz="2400" b="1" dirty="0" err="1">
                <a:solidFill>
                  <a:srgbClr val="9900CC"/>
                </a:solidFill>
              </a:rPr>
              <a:t>chủ</a:t>
            </a:r>
            <a:r>
              <a:rPr lang="en-US" sz="2400" b="1" dirty="0">
                <a:solidFill>
                  <a:srgbClr val="9900CC"/>
                </a:solidFill>
              </a:rPr>
              <a:t> </a:t>
            </a:r>
            <a:r>
              <a:rPr lang="en-US" sz="2400" b="1" dirty="0" err="1">
                <a:solidFill>
                  <a:srgbClr val="9900CC"/>
                </a:solidFill>
              </a:rPr>
              <a:t>đề</a:t>
            </a:r>
            <a:endParaRPr lang="en-US" sz="2400" dirty="0">
              <a:solidFill>
                <a:srgbClr val="9900CC"/>
              </a:solidFill>
            </a:endParaRPr>
          </a:p>
        </p:txBody>
      </p:sp>
      <p:sp>
        <p:nvSpPr>
          <p:cNvPr id="5" name="Rectangle 4"/>
          <p:cNvSpPr/>
          <p:nvPr/>
        </p:nvSpPr>
        <p:spPr>
          <a:xfrm>
            <a:off x="755576" y="1278448"/>
            <a:ext cx="7416824" cy="2239844"/>
          </a:xfrm>
          <a:prstGeom prst="rect">
            <a:avLst/>
          </a:prstGeom>
        </p:spPr>
        <p:txBody>
          <a:bodyPr wrap="square">
            <a:spAutoFit/>
          </a:bodyPr>
          <a:lstStyle/>
          <a:p>
            <a:pPr algn="just" fontAlgn="base">
              <a:lnSpc>
                <a:spcPct val="150000"/>
              </a:lnSpc>
            </a:pPr>
            <a:r>
              <a:rPr lang="en-US" sz="2400" dirty="0">
                <a:solidFill>
                  <a:schemeClr val="tx1"/>
                </a:solidFill>
              </a:rPr>
              <a:t>- </a:t>
            </a:r>
            <a:r>
              <a:rPr lang="vi-VN" sz="2400" dirty="0">
                <a:solidFill>
                  <a:schemeClr val="tx1"/>
                </a:solidFill>
              </a:rPr>
              <a:t>Nội dung giáo dục trong chủ đề được lựa chọn trên cơ sở các nội dung của Chương trình GDMN, phù hợp với mục tiêu của chủ đề và điều kiện cụ thể của địa phương. </a:t>
            </a:r>
            <a:endParaRPr lang="en-US" sz="2400" dirty="0">
              <a:solidFill>
                <a:schemeClr val="tx1"/>
              </a:solidFill>
            </a:endParaRPr>
          </a:p>
        </p:txBody>
      </p:sp>
      <p:sp>
        <p:nvSpPr>
          <p:cNvPr id="6" name="Google Shape;4970;p55"/>
          <p:cNvSpPr/>
          <p:nvPr/>
        </p:nvSpPr>
        <p:spPr>
          <a:xfrm>
            <a:off x="7817703" y="992712"/>
            <a:ext cx="468874" cy="567208"/>
          </a:xfrm>
          <a:custGeom>
            <a:avLst/>
            <a:gdLst/>
            <a:ahLst/>
            <a:cxnLst/>
            <a:rect l="l" t="t" r="r" b="b"/>
            <a:pathLst>
              <a:path w="16741" h="20252" extrusionOk="0">
                <a:moveTo>
                  <a:pt x="10847" y="4013"/>
                </a:moveTo>
                <a:cubicBezTo>
                  <a:pt x="11756" y="3496"/>
                  <a:pt x="12336" y="2806"/>
                  <a:pt x="12916" y="2085"/>
                </a:cubicBezTo>
                <a:cubicBezTo>
                  <a:pt x="13402" y="1505"/>
                  <a:pt x="13919" y="941"/>
                  <a:pt x="14499" y="471"/>
                </a:cubicBezTo>
                <a:cubicBezTo>
                  <a:pt x="14781" y="220"/>
                  <a:pt x="15189" y="48"/>
                  <a:pt x="15628" y="48"/>
                </a:cubicBezTo>
                <a:cubicBezTo>
                  <a:pt x="16505" y="1"/>
                  <a:pt x="16740" y="612"/>
                  <a:pt x="16380" y="1160"/>
                </a:cubicBezTo>
                <a:cubicBezTo>
                  <a:pt x="15972" y="1772"/>
                  <a:pt x="15534" y="2336"/>
                  <a:pt x="14781" y="2571"/>
                </a:cubicBezTo>
                <a:cubicBezTo>
                  <a:pt x="13590" y="2947"/>
                  <a:pt x="12665" y="3747"/>
                  <a:pt x="11756" y="4750"/>
                </a:cubicBezTo>
                <a:cubicBezTo>
                  <a:pt x="13041" y="4483"/>
                  <a:pt x="15455" y="4342"/>
                  <a:pt x="15204" y="5440"/>
                </a:cubicBezTo>
                <a:cubicBezTo>
                  <a:pt x="14985" y="6521"/>
                  <a:pt x="12054" y="6067"/>
                  <a:pt x="10377" y="5847"/>
                </a:cubicBezTo>
                <a:cubicBezTo>
                  <a:pt x="9812" y="6443"/>
                  <a:pt x="9217" y="7070"/>
                  <a:pt x="8464" y="7885"/>
                </a:cubicBezTo>
                <a:cubicBezTo>
                  <a:pt x="9342" y="7806"/>
                  <a:pt x="9969" y="7712"/>
                  <a:pt x="10596" y="7712"/>
                </a:cubicBezTo>
                <a:cubicBezTo>
                  <a:pt x="11066" y="7712"/>
                  <a:pt x="11568" y="7775"/>
                  <a:pt x="12007" y="7947"/>
                </a:cubicBezTo>
                <a:cubicBezTo>
                  <a:pt x="12242" y="8026"/>
                  <a:pt x="12477" y="8355"/>
                  <a:pt x="12508" y="8606"/>
                </a:cubicBezTo>
                <a:cubicBezTo>
                  <a:pt x="12540" y="8778"/>
                  <a:pt x="12226" y="9107"/>
                  <a:pt x="12007" y="9154"/>
                </a:cubicBezTo>
                <a:cubicBezTo>
                  <a:pt x="11521" y="9264"/>
                  <a:pt x="10988" y="9327"/>
                  <a:pt x="10486" y="9280"/>
                </a:cubicBezTo>
                <a:cubicBezTo>
                  <a:pt x="9812" y="9217"/>
                  <a:pt x="9123" y="9060"/>
                  <a:pt x="8464" y="8888"/>
                </a:cubicBezTo>
                <a:cubicBezTo>
                  <a:pt x="7994" y="8747"/>
                  <a:pt x="7681" y="8841"/>
                  <a:pt x="7430" y="9280"/>
                </a:cubicBezTo>
                <a:cubicBezTo>
                  <a:pt x="7069" y="9938"/>
                  <a:pt x="6678" y="10581"/>
                  <a:pt x="6223" y="11364"/>
                </a:cubicBezTo>
                <a:cubicBezTo>
                  <a:pt x="7681" y="11192"/>
                  <a:pt x="10095" y="10706"/>
                  <a:pt x="10314" y="11741"/>
                </a:cubicBezTo>
                <a:cubicBezTo>
                  <a:pt x="10455" y="12618"/>
                  <a:pt x="9374" y="12775"/>
                  <a:pt x="8653" y="12697"/>
                </a:cubicBezTo>
                <a:cubicBezTo>
                  <a:pt x="7743" y="12618"/>
                  <a:pt x="6819" y="12493"/>
                  <a:pt x="5753" y="12383"/>
                </a:cubicBezTo>
                <a:cubicBezTo>
                  <a:pt x="5377" y="13151"/>
                  <a:pt x="4906" y="14280"/>
                  <a:pt x="4530" y="15048"/>
                </a:cubicBezTo>
                <a:cubicBezTo>
                  <a:pt x="5612" y="14844"/>
                  <a:pt x="6646" y="14750"/>
                  <a:pt x="7634" y="14750"/>
                </a:cubicBezTo>
                <a:cubicBezTo>
                  <a:pt x="7806" y="14750"/>
                  <a:pt x="8010" y="14719"/>
                  <a:pt x="8135" y="14797"/>
                </a:cubicBezTo>
                <a:cubicBezTo>
                  <a:pt x="8339" y="14923"/>
                  <a:pt x="8590" y="15095"/>
                  <a:pt x="8606" y="15267"/>
                </a:cubicBezTo>
                <a:cubicBezTo>
                  <a:pt x="8637" y="15502"/>
                  <a:pt x="8496" y="15832"/>
                  <a:pt x="8323" y="15957"/>
                </a:cubicBezTo>
                <a:cubicBezTo>
                  <a:pt x="7775" y="16333"/>
                  <a:pt x="7132" y="16474"/>
                  <a:pt x="6458" y="16333"/>
                </a:cubicBezTo>
                <a:cubicBezTo>
                  <a:pt x="5721" y="16192"/>
                  <a:pt x="4969" y="16098"/>
                  <a:pt x="4091" y="15957"/>
                </a:cubicBezTo>
                <a:cubicBezTo>
                  <a:pt x="3793" y="17148"/>
                  <a:pt x="3496" y="18261"/>
                  <a:pt x="3214" y="19390"/>
                </a:cubicBezTo>
                <a:cubicBezTo>
                  <a:pt x="3088" y="19860"/>
                  <a:pt x="2947" y="20252"/>
                  <a:pt x="2226" y="20048"/>
                </a:cubicBezTo>
                <a:cubicBezTo>
                  <a:pt x="2398" y="18590"/>
                  <a:pt x="2853" y="17211"/>
                  <a:pt x="3496" y="15753"/>
                </a:cubicBezTo>
                <a:cubicBezTo>
                  <a:pt x="2916" y="15628"/>
                  <a:pt x="2430" y="15550"/>
                  <a:pt x="1960" y="15377"/>
                </a:cubicBezTo>
                <a:cubicBezTo>
                  <a:pt x="1474" y="15220"/>
                  <a:pt x="1003" y="15017"/>
                  <a:pt x="580" y="14734"/>
                </a:cubicBezTo>
                <a:cubicBezTo>
                  <a:pt x="345" y="14562"/>
                  <a:pt x="0" y="14186"/>
                  <a:pt x="0" y="13841"/>
                </a:cubicBezTo>
                <a:cubicBezTo>
                  <a:pt x="298" y="12916"/>
                  <a:pt x="2540" y="14343"/>
                  <a:pt x="3684" y="14923"/>
                </a:cubicBezTo>
                <a:cubicBezTo>
                  <a:pt x="4060" y="13982"/>
                  <a:pt x="4452" y="13042"/>
                  <a:pt x="4859" y="12038"/>
                </a:cubicBezTo>
                <a:cubicBezTo>
                  <a:pt x="4420" y="11803"/>
                  <a:pt x="3966" y="11584"/>
                  <a:pt x="3543" y="11302"/>
                </a:cubicBezTo>
                <a:cubicBezTo>
                  <a:pt x="3151" y="11035"/>
                  <a:pt x="2806" y="10706"/>
                  <a:pt x="2461" y="10361"/>
                </a:cubicBezTo>
                <a:cubicBezTo>
                  <a:pt x="2148" y="10048"/>
                  <a:pt x="2132" y="9672"/>
                  <a:pt x="2414" y="9342"/>
                </a:cubicBezTo>
                <a:cubicBezTo>
                  <a:pt x="2696" y="9029"/>
                  <a:pt x="3072" y="9123"/>
                  <a:pt x="3355" y="9327"/>
                </a:cubicBezTo>
                <a:cubicBezTo>
                  <a:pt x="3919" y="9734"/>
                  <a:pt x="4436" y="10189"/>
                  <a:pt x="4969" y="10628"/>
                </a:cubicBezTo>
                <a:cubicBezTo>
                  <a:pt x="5126" y="10753"/>
                  <a:pt x="5251" y="10910"/>
                  <a:pt x="5439" y="11082"/>
                </a:cubicBezTo>
                <a:cubicBezTo>
                  <a:pt x="5941" y="10189"/>
                  <a:pt x="6411" y="9358"/>
                  <a:pt x="6897" y="8480"/>
                </a:cubicBezTo>
                <a:cubicBezTo>
                  <a:pt x="6364" y="7916"/>
                  <a:pt x="5800" y="7383"/>
                  <a:pt x="5298" y="6803"/>
                </a:cubicBezTo>
                <a:cubicBezTo>
                  <a:pt x="5079" y="6552"/>
                  <a:pt x="4922" y="6223"/>
                  <a:pt x="4781" y="5910"/>
                </a:cubicBezTo>
                <a:cubicBezTo>
                  <a:pt x="4577" y="5471"/>
                  <a:pt x="4781" y="5095"/>
                  <a:pt x="5079" y="4797"/>
                </a:cubicBezTo>
                <a:cubicBezTo>
                  <a:pt x="5408" y="4468"/>
                  <a:pt x="5831" y="4577"/>
                  <a:pt x="6113" y="4860"/>
                </a:cubicBezTo>
                <a:cubicBezTo>
                  <a:pt x="6568" y="5314"/>
                  <a:pt x="6991" y="5800"/>
                  <a:pt x="7399" y="6317"/>
                </a:cubicBezTo>
                <a:cubicBezTo>
                  <a:pt x="7571" y="6552"/>
                  <a:pt x="7665" y="6866"/>
                  <a:pt x="7884" y="7289"/>
                </a:cubicBezTo>
                <a:cubicBezTo>
                  <a:pt x="8496" y="6599"/>
                  <a:pt x="9060" y="5988"/>
                  <a:pt x="9577" y="5330"/>
                </a:cubicBezTo>
                <a:cubicBezTo>
                  <a:pt x="9687" y="5189"/>
                  <a:pt x="9656" y="4875"/>
                  <a:pt x="9609" y="4656"/>
                </a:cubicBezTo>
                <a:cubicBezTo>
                  <a:pt x="9530" y="4186"/>
                  <a:pt x="9327" y="3731"/>
                  <a:pt x="9295" y="3245"/>
                </a:cubicBezTo>
                <a:cubicBezTo>
                  <a:pt x="9264" y="2744"/>
                  <a:pt x="9280" y="2226"/>
                  <a:pt x="9389" y="1740"/>
                </a:cubicBezTo>
                <a:cubicBezTo>
                  <a:pt x="9530" y="1176"/>
                  <a:pt x="9938" y="1113"/>
                  <a:pt x="10251" y="1599"/>
                </a:cubicBezTo>
                <a:cubicBezTo>
                  <a:pt x="10486" y="1960"/>
                  <a:pt x="10612" y="2399"/>
                  <a:pt x="10722" y="2822"/>
                </a:cubicBezTo>
                <a:cubicBezTo>
                  <a:pt x="10816" y="3182"/>
                  <a:pt x="10800" y="3574"/>
                  <a:pt x="10847" y="4013"/>
                </a:cubicBezTo>
                <a:close/>
              </a:path>
            </a:pathLst>
          </a:custGeom>
          <a:solidFill>
            <a:srgbClr val="95C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4998;p55"/>
          <p:cNvGrpSpPr/>
          <p:nvPr/>
        </p:nvGrpSpPr>
        <p:grpSpPr>
          <a:xfrm>
            <a:off x="3851920" y="3474180"/>
            <a:ext cx="317901" cy="453129"/>
            <a:chOff x="4200107" y="3309325"/>
            <a:chExt cx="251404" cy="358346"/>
          </a:xfrm>
        </p:grpSpPr>
        <p:sp>
          <p:nvSpPr>
            <p:cNvPr id="8" name="Google Shape;4999;p55"/>
            <p:cNvSpPr/>
            <p:nvPr/>
          </p:nvSpPr>
          <p:spPr>
            <a:xfrm>
              <a:off x="4325455" y="3378767"/>
              <a:ext cx="126056" cy="49306"/>
            </a:xfrm>
            <a:custGeom>
              <a:avLst/>
              <a:gdLst/>
              <a:ahLst/>
              <a:cxnLst/>
              <a:rect l="l" t="t" r="r" b="b"/>
              <a:pathLst>
                <a:path w="5691" h="2226" extrusionOk="0">
                  <a:moveTo>
                    <a:pt x="5690" y="737"/>
                  </a:moveTo>
                  <a:cubicBezTo>
                    <a:pt x="3747" y="1630"/>
                    <a:pt x="1991" y="2226"/>
                    <a:pt x="0" y="1787"/>
                  </a:cubicBezTo>
                  <a:cubicBezTo>
                    <a:pt x="800" y="517"/>
                    <a:pt x="3370" y="0"/>
                    <a:pt x="5690" y="737"/>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000;p55"/>
            <p:cNvSpPr/>
            <p:nvPr/>
          </p:nvSpPr>
          <p:spPr>
            <a:xfrm>
              <a:off x="4325455" y="3378767"/>
              <a:ext cx="126056" cy="49306"/>
            </a:xfrm>
            <a:custGeom>
              <a:avLst/>
              <a:gdLst/>
              <a:ahLst/>
              <a:cxnLst/>
              <a:rect l="l" t="t" r="r" b="b"/>
              <a:pathLst>
                <a:path w="5691" h="2226" fill="none" extrusionOk="0">
                  <a:moveTo>
                    <a:pt x="5690" y="737"/>
                  </a:moveTo>
                  <a:cubicBezTo>
                    <a:pt x="3747" y="1630"/>
                    <a:pt x="1991" y="2226"/>
                    <a:pt x="0" y="1787"/>
                  </a:cubicBezTo>
                  <a:cubicBezTo>
                    <a:pt x="800" y="517"/>
                    <a:pt x="3370" y="0"/>
                    <a:pt x="5690" y="737"/>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001;p55"/>
            <p:cNvSpPr/>
            <p:nvPr/>
          </p:nvSpPr>
          <p:spPr>
            <a:xfrm>
              <a:off x="4200107" y="3365920"/>
              <a:ext cx="96906" cy="52097"/>
            </a:xfrm>
            <a:custGeom>
              <a:avLst/>
              <a:gdLst/>
              <a:ahLst/>
              <a:cxnLst/>
              <a:rect l="l" t="t" r="r" b="b"/>
              <a:pathLst>
                <a:path w="4375" h="2352" extrusionOk="0">
                  <a:moveTo>
                    <a:pt x="1" y="141"/>
                  </a:moveTo>
                  <a:cubicBezTo>
                    <a:pt x="2054" y="0"/>
                    <a:pt x="3920" y="956"/>
                    <a:pt x="4374" y="2351"/>
                  </a:cubicBezTo>
                  <a:cubicBezTo>
                    <a:pt x="2572" y="2351"/>
                    <a:pt x="1208" y="1615"/>
                    <a:pt x="1" y="14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002;p55"/>
            <p:cNvSpPr/>
            <p:nvPr/>
          </p:nvSpPr>
          <p:spPr>
            <a:xfrm>
              <a:off x="4200107" y="3365920"/>
              <a:ext cx="96906" cy="52097"/>
            </a:xfrm>
            <a:custGeom>
              <a:avLst/>
              <a:gdLst/>
              <a:ahLst/>
              <a:cxnLst/>
              <a:rect l="l" t="t" r="r" b="b"/>
              <a:pathLst>
                <a:path w="4375" h="2352" fill="none" extrusionOk="0">
                  <a:moveTo>
                    <a:pt x="1" y="141"/>
                  </a:moveTo>
                  <a:cubicBezTo>
                    <a:pt x="2054" y="0"/>
                    <a:pt x="3920" y="956"/>
                    <a:pt x="4374" y="2351"/>
                  </a:cubicBezTo>
                  <a:cubicBezTo>
                    <a:pt x="2572" y="2351"/>
                    <a:pt x="1208" y="1615"/>
                    <a:pt x="1" y="141"/>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003;p55"/>
            <p:cNvSpPr/>
            <p:nvPr/>
          </p:nvSpPr>
          <p:spPr>
            <a:xfrm>
              <a:off x="4298720" y="3309325"/>
              <a:ext cx="39250" cy="101735"/>
            </a:xfrm>
            <a:custGeom>
              <a:avLst/>
              <a:gdLst/>
              <a:ahLst/>
              <a:cxnLst/>
              <a:rect l="l" t="t" r="r" b="b"/>
              <a:pathLst>
                <a:path w="1772" h="4593" extrusionOk="0">
                  <a:moveTo>
                    <a:pt x="1160" y="0"/>
                  </a:moveTo>
                  <a:cubicBezTo>
                    <a:pt x="1772" y="1662"/>
                    <a:pt x="1192" y="3135"/>
                    <a:pt x="502" y="4593"/>
                  </a:cubicBezTo>
                  <a:cubicBezTo>
                    <a:pt x="0" y="2963"/>
                    <a:pt x="298" y="1442"/>
                    <a:pt x="1160"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004;p55"/>
            <p:cNvSpPr/>
            <p:nvPr/>
          </p:nvSpPr>
          <p:spPr>
            <a:xfrm>
              <a:off x="4298720" y="3309325"/>
              <a:ext cx="39250" cy="101735"/>
            </a:xfrm>
            <a:custGeom>
              <a:avLst/>
              <a:gdLst/>
              <a:ahLst/>
              <a:cxnLst/>
              <a:rect l="l" t="t" r="r" b="b"/>
              <a:pathLst>
                <a:path w="1772" h="4593" fill="none" extrusionOk="0">
                  <a:moveTo>
                    <a:pt x="1160" y="0"/>
                  </a:moveTo>
                  <a:cubicBezTo>
                    <a:pt x="1772" y="1662"/>
                    <a:pt x="1192" y="3135"/>
                    <a:pt x="502" y="4593"/>
                  </a:cubicBezTo>
                  <a:cubicBezTo>
                    <a:pt x="0" y="2963"/>
                    <a:pt x="298" y="1442"/>
                    <a:pt x="1160" y="0"/>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005;p55"/>
            <p:cNvSpPr/>
            <p:nvPr/>
          </p:nvSpPr>
          <p:spPr>
            <a:xfrm>
              <a:off x="4271298" y="3429092"/>
              <a:ext cx="81955" cy="101757"/>
            </a:xfrm>
            <a:custGeom>
              <a:avLst/>
              <a:gdLst/>
              <a:ahLst/>
              <a:cxnLst/>
              <a:rect l="l" t="t" r="r" b="b"/>
              <a:pathLst>
                <a:path w="3700" h="4594" extrusionOk="0">
                  <a:moveTo>
                    <a:pt x="0" y="659"/>
                  </a:moveTo>
                  <a:cubicBezTo>
                    <a:pt x="0" y="17"/>
                    <a:pt x="564" y="32"/>
                    <a:pt x="878" y="32"/>
                  </a:cubicBezTo>
                  <a:cubicBezTo>
                    <a:pt x="1458" y="1"/>
                    <a:pt x="2069" y="17"/>
                    <a:pt x="2649" y="95"/>
                  </a:cubicBezTo>
                  <a:cubicBezTo>
                    <a:pt x="3386" y="189"/>
                    <a:pt x="3699" y="534"/>
                    <a:pt x="3527" y="1255"/>
                  </a:cubicBezTo>
                  <a:cubicBezTo>
                    <a:pt x="3276" y="2195"/>
                    <a:pt x="2884" y="3104"/>
                    <a:pt x="2492" y="3998"/>
                  </a:cubicBezTo>
                  <a:cubicBezTo>
                    <a:pt x="2320" y="4390"/>
                    <a:pt x="1865" y="4593"/>
                    <a:pt x="1427" y="4546"/>
                  </a:cubicBezTo>
                  <a:cubicBezTo>
                    <a:pt x="941" y="4468"/>
                    <a:pt x="643" y="4123"/>
                    <a:pt x="549" y="3653"/>
                  </a:cubicBezTo>
                  <a:cubicBezTo>
                    <a:pt x="423" y="3151"/>
                    <a:pt x="345" y="2650"/>
                    <a:pt x="267" y="2148"/>
                  </a:cubicBezTo>
                  <a:cubicBezTo>
                    <a:pt x="157" y="1584"/>
                    <a:pt x="126" y="1380"/>
                    <a:pt x="0" y="659"/>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006;p55"/>
            <p:cNvSpPr/>
            <p:nvPr/>
          </p:nvSpPr>
          <p:spPr>
            <a:xfrm>
              <a:off x="4282063" y="3516431"/>
              <a:ext cx="62131" cy="151240"/>
            </a:xfrm>
            <a:custGeom>
              <a:avLst/>
              <a:gdLst/>
              <a:ahLst/>
              <a:cxnLst/>
              <a:rect l="l" t="t" r="r" b="b"/>
              <a:pathLst>
                <a:path w="2805" h="6828" extrusionOk="0">
                  <a:moveTo>
                    <a:pt x="1135" y="0"/>
                  </a:moveTo>
                  <a:cubicBezTo>
                    <a:pt x="1003" y="0"/>
                    <a:pt x="870" y="86"/>
                    <a:pt x="862" y="259"/>
                  </a:cubicBezTo>
                  <a:cubicBezTo>
                    <a:pt x="847" y="1842"/>
                    <a:pt x="0" y="6575"/>
                    <a:pt x="2461" y="6826"/>
                  </a:cubicBezTo>
                  <a:cubicBezTo>
                    <a:pt x="2471" y="6827"/>
                    <a:pt x="2480" y="6827"/>
                    <a:pt x="2490" y="6827"/>
                  </a:cubicBezTo>
                  <a:cubicBezTo>
                    <a:pt x="2805" y="6827"/>
                    <a:pt x="2781" y="6324"/>
                    <a:pt x="2461" y="6293"/>
                  </a:cubicBezTo>
                  <a:cubicBezTo>
                    <a:pt x="627" y="6121"/>
                    <a:pt x="1379" y="1481"/>
                    <a:pt x="1395" y="259"/>
                  </a:cubicBezTo>
                  <a:cubicBezTo>
                    <a:pt x="1395" y="86"/>
                    <a:pt x="1266" y="0"/>
                    <a:pt x="1135" y="0"/>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5127;p55"/>
          <p:cNvGrpSpPr/>
          <p:nvPr/>
        </p:nvGrpSpPr>
        <p:grpSpPr>
          <a:xfrm>
            <a:off x="1558747" y="3600739"/>
            <a:ext cx="318767" cy="653144"/>
            <a:chOff x="1701548" y="3416733"/>
            <a:chExt cx="252089" cy="516523"/>
          </a:xfrm>
        </p:grpSpPr>
        <p:sp>
          <p:nvSpPr>
            <p:cNvPr id="17" name="Google Shape;5128;p55"/>
            <p:cNvSpPr/>
            <p:nvPr/>
          </p:nvSpPr>
          <p:spPr>
            <a:xfrm>
              <a:off x="1701548" y="3416733"/>
              <a:ext cx="252089" cy="500679"/>
            </a:xfrm>
            <a:custGeom>
              <a:avLst/>
              <a:gdLst/>
              <a:ahLst/>
              <a:cxnLst/>
              <a:rect l="l" t="t" r="r" b="b"/>
              <a:pathLst>
                <a:path w="11381" h="22604" extrusionOk="0">
                  <a:moveTo>
                    <a:pt x="6145" y="12540"/>
                  </a:moveTo>
                  <a:cubicBezTo>
                    <a:pt x="7054" y="12399"/>
                    <a:pt x="7838" y="12242"/>
                    <a:pt x="8637" y="12148"/>
                  </a:cubicBezTo>
                  <a:cubicBezTo>
                    <a:pt x="8872" y="12117"/>
                    <a:pt x="9139" y="12195"/>
                    <a:pt x="9358" y="12274"/>
                  </a:cubicBezTo>
                  <a:cubicBezTo>
                    <a:pt x="9719" y="12415"/>
                    <a:pt x="9797" y="12681"/>
                    <a:pt x="9640" y="13042"/>
                  </a:cubicBezTo>
                  <a:cubicBezTo>
                    <a:pt x="9437" y="13481"/>
                    <a:pt x="9092" y="13716"/>
                    <a:pt x="8653" y="13857"/>
                  </a:cubicBezTo>
                  <a:cubicBezTo>
                    <a:pt x="7712" y="14170"/>
                    <a:pt x="6741" y="14092"/>
                    <a:pt x="5706" y="13935"/>
                  </a:cubicBezTo>
                  <a:cubicBezTo>
                    <a:pt x="5534" y="14421"/>
                    <a:pt x="5361" y="14907"/>
                    <a:pt x="5158" y="15503"/>
                  </a:cubicBezTo>
                  <a:cubicBezTo>
                    <a:pt x="5753" y="15424"/>
                    <a:pt x="6302" y="15330"/>
                    <a:pt x="6835" y="15299"/>
                  </a:cubicBezTo>
                  <a:cubicBezTo>
                    <a:pt x="7305" y="15267"/>
                    <a:pt x="7775" y="15252"/>
                    <a:pt x="8230" y="15314"/>
                  </a:cubicBezTo>
                  <a:cubicBezTo>
                    <a:pt x="8575" y="15361"/>
                    <a:pt x="8966" y="15597"/>
                    <a:pt x="8919" y="15973"/>
                  </a:cubicBezTo>
                  <a:cubicBezTo>
                    <a:pt x="8888" y="16224"/>
                    <a:pt x="8606" y="16521"/>
                    <a:pt x="8355" y="16647"/>
                  </a:cubicBezTo>
                  <a:cubicBezTo>
                    <a:pt x="8073" y="16804"/>
                    <a:pt x="7712" y="16866"/>
                    <a:pt x="7368" y="16851"/>
                  </a:cubicBezTo>
                  <a:cubicBezTo>
                    <a:pt x="6505" y="16835"/>
                    <a:pt x="5643" y="16772"/>
                    <a:pt x="4672" y="16709"/>
                  </a:cubicBezTo>
                  <a:cubicBezTo>
                    <a:pt x="4499" y="17054"/>
                    <a:pt x="4280" y="17462"/>
                    <a:pt x="4029" y="17932"/>
                  </a:cubicBezTo>
                  <a:cubicBezTo>
                    <a:pt x="4421" y="17932"/>
                    <a:pt x="4687" y="17948"/>
                    <a:pt x="4954" y="17932"/>
                  </a:cubicBezTo>
                  <a:cubicBezTo>
                    <a:pt x="5847" y="17885"/>
                    <a:pt x="6631" y="18199"/>
                    <a:pt x="7368" y="18606"/>
                  </a:cubicBezTo>
                  <a:cubicBezTo>
                    <a:pt x="7540" y="18700"/>
                    <a:pt x="7728" y="18998"/>
                    <a:pt x="7712" y="19186"/>
                  </a:cubicBezTo>
                  <a:cubicBezTo>
                    <a:pt x="7697" y="19374"/>
                    <a:pt x="7462" y="19672"/>
                    <a:pt x="7274" y="19703"/>
                  </a:cubicBezTo>
                  <a:cubicBezTo>
                    <a:pt x="6819" y="19782"/>
                    <a:pt x="6333" y="19829"/>
                    <a:pt x="5894" y="19735"/>
                  </a:cubicBezTo>
                  <a:cubicBezTo>
                    <a:pt x="5079" y="19547"/>
                    <a:pt x="4280" y="19249"/>
                    <a:pt x="3496" y="19014"/>
                  </a:cubicBezTo>
                  <a:cubicBezTo>
                    <a:pt x="2900" y="19985"/>
                    <a:pt x="2258" y="20942"/>
                    <a:pt x="1709" y="21960"/>
                  </a:cubicBezTo>
                  <a:cubicBezTo>
                    <a:pt x="1458" y="22431"/>
                    <a:pt x="1192" y="22603"/>
                    <a:pt x="690" y="22493"/>
                  </a:cubicBezTo>
                  <a:cubicBezTo>
                    <a:pt x="377" y="22117"/>
                    <a:pt x="659" y="21866"/>
                    <a:pt x="847" y="21584"/>
                  </a:cubicBezTo>
                  <a:cubicBezTo>
                    <a:pt x="1349" y="20863"/>
                    <a:pt x="1850" y="20142"/>
                    <a:pt x="2336" y="19421"/>
                  </a:cubicBezTo>
                  <a:cubicBezTo>
                    <a:pt x="2493" y="19186"/>
                    <a:pt x="2618" y="18935"/>
                    <a:pt x="2791" y="18622"/>
                  </a:cubicBezTo>
                  <a:cubicBezTo>
                    <a:pt x="2226" y="18449"/>
                    <a:pt x="1709" y="18324"/>
                    <a:pt x="1239" y="18136"/>
                  </a:cubicBezTo>
                  <a:cubicBezTo>
                    <a:pt x="894" y="17995"/>
                    <a:pt x="565" y="17807"/>
                    <a:pt x="298" y="17556"/>
                  </a:cubicBezTo>
                  <a:cubicBezTo>
                    <a:pt x="1" y="17305"/>
                    <a:pt x="32" y="16929"/>
                    <a:pt x="236" y="16615"/>
                  </a:cubicBezTo>
                  <a:cubicBezTo>
                    <a:pt x="408" y="16318"/>
                    <a:pt x="706" y="16192"/>
                    <a:pt x="1035" y="16349"/>
                  </a:cubicBezTo>
                  <a:cubicBezTo>
                    <a:pt x="1490" y="16553"/>
                    <a:pt x="1929" y="16772"/>
                    <a:pt x="2352" y="17039"/>
                  </a:cubicBezTo>
                  <a:cubicBezTo>
                    <a:pt x="2634" y="17227"/>
                    <a:pt x="2853" y="17493"/>
                    <a:pt x="3198" y="17791"/>
                  </a:cubicBezTo>
                  <a:cubicBezTo>
                    <a:pt x="3402" y="17289"/>
                    <a:pt x="3590" y="16835"/>
                    <a:pt x="3794" y="16349"/>
                  </a:cubicBezTo>
                  <a:cubicBezTo>
                    <a:pt x="2728" y="15706"/>
                    <a:pt x="816" y="15691"/>
                    <a:pt x="784" y="14264"/>
                  </a:cubicBezTo>
                  <a:cubicBezTo>
                    <a:pt x="1035" y="13308"/>
                    <a:pt x="1866" y="13700"/>
                    <a:pt x="2415" y="13982"/>
                  </a:cubicBezTo>
                  <a:cubicBezTo>
                    <a:pt x="2775" y="14170"/>
                    <a:pt x="3073" y="14452"/>
                    <a:pt x="3402" y="14703"/>
                  </a:cubicBezTo>
                  <a:cubicBezTo>
                    <a:pt x="3668" y="14907"/>
                    <a:pt x="3935" y="15111"/>
                    <a:pt x="4280" y="15361"/>
                  </a:cubicBezTo>
                  <a:cubicBezTo>
                    <a:pt x="4531" y="14672"/>
                    <a:pt x="4766" y="14061"/>
                    <a:pt x="5016" y="13387"/>
                  </a:cubicBezTo>
                  <a:cubicBezTo>
                    <a:pt x="4609" y="13198"/>
                    <a:pt x="4264" y="13042"/>
                    <a:pt x="3935" y="12901"/>
                  </a:cubicBezTo>
                  <a:cubicBezTo>
                    <a:pt x="3261" y="12603"/>
                    <a:pt x="2681" y="12164"/>
                    <a:pt x="2320" y="11506"/>
                  </a:cubicBezTo>
                  <a:cubicBezTo>
                    <a:pt x="2038" y="10988"/>
                    <a:pt x="2336" y="10502"/>
                    <a:pt x="2916" y="10628"/>
                  </a:cubicBezTo>
                  <a:cubicBezTo>
                    <a:pt x="3339" y="10706"/>
                    <a:pt x="3747" y="11004"/>
                    <a:pt x="4139" y="11255"/>
                  </a:cubicBezTo>
                  <a:cubicBezTo>
                    <a:pt x="4374" y="11396"/>
                    <a:pt x="4546" y="11631"/>
                    <a:pt x="4750" y="11819"/>
                  </a:cubicBezTo>
                  <a:cubicBezTo>
                    <a:pt x="4922" y="11992"/>
                    <a:pt x="5110" y="12148"/>
                    <a:pt x="5408" y="12415"/>
                  </a:cubicBezTo>
                  <a:cubicBezTo>
                    <a:pt x="5596" y="11553"/>
                    <a:pt x="5769" y="10816"/>
                    <a:pt x="5926" y="10095"/>
                  </a:cubicBezTo>
                  <a:cubicBezTo>
                    <a:pt x="5267" y="9781"/>
                    <a:pt x="4687" y="9562"/>
                    <a:pt x="4139" y="9248"/>
                  </a:cubicBezTo>
                  <a:cubicBezTo>
                    <a:pt x="3621" y="8951"/>
                    <a:pt x="3167" y="8559"/>
                    <a:pt x="2963" y="7963"/>
                  </a:cubicBezTo>
                  <a:cubicBezTo>
                    <a:pt x="2775" y="7430"/>
                    <a:pt x="3073" y="7038"/>
                    <a:pt x="3606" y="7227"/>
                  </a:cubicBezTo>
                  <a:cubicBezTo>
                    <a:pt x="4092" y="7383"/>
                    <a:pt x="4562" y="7665"/>
                    <a:pt x="5001" y="7948"/>
                  </a:cubicBezTo>
                  <a:cubicBezTo>
                    <a:pt x="5440" y="8245"/>
                    <a:pt x="5816" y="8606"/>
                    <a:pt x="6317" y="9013"/>
                  </a:cubicBezTo>
                  <a:cubicBezTo>
                    <a:pt x="6427" y="8371"/>
                    <a:pt x="6521" y="7853"/>
                    <a:pt x="6600" y="7430"/>
                  </a:cubicBezTo>
                  <a:cubicBezTo>
                    <a:pt x="5800" y="7085"/>
                    <a:pt x="5063" y="6772"/>
                    <a:pt x="4327" y="6427"/>
                  </a:cubicBezTo>
                  <a:cubicBezTo>
                    <a:pt x="4107" y="6333"/>
                    <a:pt x="3857" y="6161"/>
                    <a:pt x="3762" y="5957"/>
                  </a:cubicBezTo>
                  <a:cubicBezTo>
                    <a:pt x="3637" y="5706"/>
                    <a:pt x="3543" y="5346"/>
                    <a:pt x="3637" y="5110"/>
                  </a:cubicBezTo>
                  <a:cubicBezTo>
                    <a:pt x="3700" y="4954"/>
                    <a:pt x="4123" y="4813"/>
                    <a:pt x="4358" y="4844"/>
                  </a:cubicBezTo>
                  <a:cubicBezTo>
                    <a:pt x="4734" y="4922"/>
                    <a:pt x="5110" y="5126"/>
                    <a:pt x="5471" y="5314"/>
                  </a:cubicBezTo>
                  <a:cubicBezTo>
                    <a:pt x="5847" y="5502"/>
                    <a:pt x="6223" y="5722"/>
                    <a:pt x="6678" y="5988"/>
                  </a:cubicBezTo>
                  <a:cubicBezTo>
                    <a:pt x="6803" y="5283"/>
                    <a:pt x="6631" y="4766"/>
                    <a:pt x="6286" y="4264"/>
                  </a:cubicBezTo>
                  <a:cubicBezTo>
                    <a:pt x="5628" y="3230"/>
                    <a:pt x="5205" y="2148"/>
                    <a:pt x="5565" y="894"/>
                  </a:cubicBezTo>
                  <a:cubicBezTo>
                    <a:pt x="5753" y="204"/>
                    <a:pt x="6161" y="1"/>
                    <a:pt x="6803" y="267"/>
                  </a:cubicBezTo>
                  <a:cubicBezTo>
                    <a:pt x="7430" y="549"/>
                    <a:pt x="7697" y="1082"/>
                    <a:pt x="7744" y="1693"/>
                  </a:cubicBezTo>
                  <a:cubicBezTo>
                    <a:pt x="7791" y="2367"/>
                    <a:pt x="7759" y="3073"/>
                    <a:pt x="7650" y="3731"/>
                  </a:cubicBezTo>
                  <a:cubicBezTo>
                    <a:pt x="7524" y="4499"/>
                    <a:pt x="7493" y="5220"/>
                    <a:pt x="7759" y="6020"/>
                  </a:cubicBezTo>
                  <a:cubicBezTo>
                    <a:pt x="8042" y="5784"/>
                    <a:pt x="8277" y="5534"/>
                    <a:pt x="8559" y="5377"/>
                  </a:cubicBezTo>
                  <a:cubicBezTo>
                    <a:pt x="9045" y="5110"/>
                    <a:pt x="9546" y="4813"/>
                    <a:pt x="10064" y="4672"/>
                  </a:cubicBezTo>
                  <a:cubicBezTo>
                    <a:pt x="10628" y="4515"/>
                    <a:pt x="11176" y="4875"/>
                    <a:pt x="11286" y="5299"/>
                  </a:cubicBezTo>
                  <a:cubicBezTo>
                    <a:pt x="11380" y="5706"/>
                    <a:pt x="11145" y="6208"/>
                    <a:pt x="10612" y="6411"/>
                  </a:cubicBezTo>
                  <a:cubicBezTo>
                    <a:pt x="9954" y="6678"/>
                    <a:pt x="9264" y="6929"/>
                    <a:pt x="8559" y="7054"/>
                  </a:cubicBezTo>
                  <a:cubicBezTo>
                    <a:pt x="7618" y="7211"/>
                    <a:pt x="7603" y="7148"/>
                    <a:pt x="7415" y="8057"/>
                  </a:cubicBezTo>
                  <a:cubicBezTo>
                    <a:pt x="7336" y="8449"/>
                    <a:pt x="7274" y="8841"/>
                    <a:pt x="7179" y="9296"/>
                  </a:cubicBezTo>
                  <a:cubicBezTo>
                    <a:pt x="7791" y="9029"/>
                    <a:pt x="8324" y="8731"/>
                    <a:pt x="8872" y="8590"/>
                  </a:cubicBezTo>
                  <a:cubicBezTo>
                    <a:pt x="9343" y="8465"/>
                    <a:pt x="9875" y="8449"/>
                    <a:pt x="10346" y="8559"/>
                  </a:cubicBezTo>
                  <a:cubicBezTo>
                    <a:pt x="10894" y="8684"/>
                    <a:pt x="11020" y="9264"/>
                    <a:pt x="10581" y="9640"/>
                  </a:cubicBezTo>
                  <a:cubicBezTo>
                    <a:pt x="10283" y="9891"/>
                    <a:pt x="9907" y="10111"/>
                    <a:pt x="9531" y="10205"/>
                  </a:cubicBezTo>
                  <a:cubicBezTo>
                    <a:pt x="8857" y="10346"/>
                    <a:pt x="8167" y="10408"/>
                    <a:pt x="7477" y="10455"/>
                  </a:cubicBezTo>
                  <a:cubicBezTo>
                    <a:pt x="6929" y="10471"/>
                    <a:pt x="6615" y="10675"/>
                    <a:pt x="6505" y="11239"/>
                  </a:cubicBezTo>
                  <a:cubicBezTo>
                    <a:pt x="6411" y="11694"/>
                    <a:pt x="6270" y="12133"/>
                    <a:pt x="6145" y="12540"/>
                  </a:cubicBezTo>
                  <a:close/>
                </a:path>
              </a:pathLst>
            </a:custGeom>
            <a:solidFill>
              <a:srgbClr val="95C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129;p55"/>
            <p:cNvSpPr/>
            <p:nvPr/>
          </p:nvSpPr>
          <p:spPr>
            <a:xfrm>
              <a:off x="1902808" y="3904417"/>
              <a:ext cx="665" cy="1728"/>
            </a:xfrm>
            <a:custGeom>
              <a:avLst/>
              <a:gdLst/>
              <a:ahLst/>
              <a:cxnLst/>
              <a:rect l="l" t="t" r="r" b="b"/>
              <a:pathLst>
                <a:path w="30" h="78" extrusionOk="0">
                  <a:moveTo>
                    <a:pt x="29" y="0"/>
                  </a:moveTo>
                  <a:lnTo>
                    <a:pt x="29" y="0"/>
                  </a:lnTo>
                  <a:cubicBezTo>
                    <a:pt x="6" y="58"/>
                    <a:pt x="0" y="77"/>
                    <a:pt x="2" y="77"/>
                  </a:cubicBezTo>
                  <a:cubicBezTo>
                    <a:pt x="4" y="77"/>
                    <a:pt x="29" y="20"/>
                    <a:pt x="29"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130;p55"/>
            <p:cNvSpPr/>
            <p:nvPr/>
          </p:nvSpPr>
          <p:spPr>
            <a:xfrm>
              <a:off x="1884689" y="3910309"/>
              <a:ext cx="377" cy="1750"/>
            </a:xfrm>
            <a:custGeom>
              <a:avLst/>
              <a:gdLst/>
              <a:ahLst/>
              <a:cxnLst/>
              <a:rect l="l" t="t" r="r" b="b"/>
              <a:pathLst>
                <a:path w="17" h="79" extrusionOk="0">
                  <a:moveTo>
                    <a:pt x="1" y="1"/>
                  </a:moveTo>
                  <a:cubicBezTo>
                    <a:pt x="17" y="32"/>
                    <a:pt x="17" y="63"/>
                    <a:pt x="17" y="79"/>
                  </a:cubicBezTo>
                  <a:cubicBezTo>
                    <a:pt x="17" y="48"/>
                    <a:pt x="17" y="32"/>
                    <a:pt x="1"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131;p55"/>
            <p:cNvSpPr/>
            <p:nvPr/>
          </p:nvSpPr>
          <p:spPr>
            <a:xfrm>
              <a:off x="1899619" y="3905104"/>
              <a:ext cx="3145" cy="3500"/>
            </a:xfrm>
            <a:custGeom>
              <a:avLst/>
              <a:gdLst/>
              <a:ahLst/>
              <a:cxnLst/>
              <a:rect l="l" t="t" r="r" b="b"/>
              <a:pathLst>
                <a:path w="142" h="158" extrusionOk="0">
                  <a:moveTo>
                    <a:pt x="142" y="0"/>
                  </a:moveTo>
                  <a:lnTo>
                    <a:pt x="142" y="0"/>
                  </a:lnTo>
                  <a:cubicBezTo>
                    <a:pt x="126" y="32"/>
                    <a:pt x="79" y="79"/>
                    <a:pt x="1" y="157"/>
                  </a:cubicBezTo>
                  <a:cubicBezTo>
                    <a:pt x="48" y="110"/>
                    <a:pt x="111" y="63"/>
                    <a:pt x="142"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132;p55"/>
            <p:cNvSpPr/>
            <p:nvPr/>
          </p:nvSpPr>
          <p:spPr>
            <a:xfrm>
              <a:off x="1899286" y="3908581"/>
              <a:ext cx="2104" cy="3101"/>
            </a:xfrm>
            <a:custGeom>
              <a:avLst/>
              <a:gdLst/>
              <a:ahLst/>
              <a:cxnLst/>
              <a:rect l="l" t="t" r="r" b="b"/>
              <a:pathLst>
                <a:path w="95" h="140" extrusionOk="0">
                  <a:moveTo>
                    <a:pt x="94" y="0"/>
                  </a:moveTo>
                  <a:lnTo>
                    <a:pt x="94" y="0"/>
                  </a:lnTo>
                  <a:cubicBezTo>
                    <a:pt x="63" y="47"/>
                    <a:pt x="32" y="94"/>
                    <a:pt x="0" y="126"/>
                  </a:cubicBezTo>
                  <a:cubicBezTo>
                    <a:pt x="4" y="134"/>
                    <a:pt x="9" y="139"/>
                    <a:pt x="14" y="139"/>
                  </a:cubicBezTo>
                  <a:cubicBezTo>
                    <a:pt x="28" y="139"/>
                    <a:pt x="49" y="103"/>
                    <a:pt x="94"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133;p55"/>
            <p:cNvSpPr/>
            <p:nvPr/>
          </p:nvSpPr>
          <p:spPr>
            <a:xfrm>
              <a:off x="1902742" y="3900230"/>
              <a:ext cx="2813" cy="4895"/>
            </a:xfrm>
            <a:custGeom>
              <a:avLst/>
              <a:gdLst/>
              <a:ahLst/>
              <a:cxnLst/>
              <a:rect l="l" t="t" r="r" b="b"/>
              <a:pathLst>
                <a:path w="127" h="221" extrusionOk="0">
                  <a:moveTo>
                    <a:pt x="126" y="1"/>
                  </a:moveTo>
                  <a:cubicBezTo>
                    <a:pt x="112" y="29"/>
                    <a:pt x="101" y="54"/>
                    <a:pt x="91" y="77"/>
                  </a:cubicBezTo>
                  <a:lnTo>
                    <a:pt x="91" y="77"/>
                  </a:lnTo>
                  <a:cubicBezTo>
                    <a:pt x="104" y="52"/>
                    <a:pt x="116" y="26"/>
                    <a:pt x="126" y="1"/>
                  </a:cubicBezTo>
                  <a:close/>
                  <a:moveTo>
                    <a:pt x="91" y="77"/>
                  </a:moveTo>
                  <a:cubicBezTo>
                    <a:pt x="64" y="129"/>
                    <a:pt x="33" y="178"/>
                    <a:pt x="1" y="220"/>
                  </a:cubicBezTo>
                  <a:cubicBezTo>
                    <a:pt x="32" y="189"/>
                    <a:pt x="32" y="189"/>
                    <a:pt x="32" y="189"/>
                  </a:cubicBezTo>
                  <a:cubicBezTo>
                    <a:pt x="54" y="167"/>
                    <a:pt x="69" y="130"/>
                    <a:pt x="91" y="77"/>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134;p55"/>
            <p:cNvSpPr/>
            <p:nvPr/>
          </p:nvSpPr>
          <p:spPr>
            <a:xfrm>
              <a:off x="1901701" y="3718664"/>
              <a:ext cx="1063" cy="3832"/>
            </a:xfrm>
            <a:custGeom>
              <a:avLst/>
              <a:gdLst/>
              <a:ahLst/>
              <a:cxnLst/>
              <a:rect l="l" t="t" r="r" b="b"/>
              <a:pathLst>
                <a:path w="48" h="173" extrusionOk="0">
                  <a:moveTo>
                    <a:pt x="48" y="0"/>
                  </a:moveTo>
                  <a:cubicBezTo>
                    <a:pt x="17" y="0"/>
                    <a:pt x="1" y="47"/>
                    <a:pt x="17" y="173"/>
                  </a:cubicBezTo>
                  <a:cubicBezTo>
                    <a:pt x="17" y="79"/>
                    <a:pt x="32" y="32"/>
                    <a:pt x="48"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135;p55"/>
            <p:cNvSpPr/>
            <p:nvPr/>
          </p:nvSpPr>
          <p:spPr>
            <a:xfrm>
              <a:off x="1884357" y="3927675"/>
              <a:ext cx="4519" cy="5582"/>
            </a:xfrm>
            <a:custGeom>
              <a:avLst/>
              <a:gdLst/>
              <a:ahLst/>
              <a:cxnLst/>
              <a:rect l="l" t="t" r="r" b="b"/>
              <a:pathLst>
                <a:path w="204" h="252" extrusionOk="0">
                  <a:moveTo>
                    <a:pt x="204" y="0"/>
                  </a:moveTo>
                  <a:lnTo>
                    <a:pt x="204" y="0"/>
                  </a:lnTo>
                  <a:cubicBezTo>
                    <a:pt x="110" y="110"/>
                    <a:pt x="63" y="141"/>
                    <a:pt x="0" y="173"/>
                  </a:cubicBezTo>
                  <a:cubicBezTo>
                    <a:pt x="32" y="188"/>
                    <a:pt x="94" y="173"/>
                    <a:pt x="47" y="251"/>
                  </a:cubicBezTo>
                  <a:lnTo>
                    <a:pt x="204" y="0"/>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136;p55"/>
            <p:cNvSpPr/>
            <p:nvPr/>
          </p:nvSpPr>
          <p:spPr>
            <a:xfrm>
              <a:off x="1904846" y="3889598"/>
              <a:ext cx="4585" cy="8040"/>
            </a:xfrm>
            <a:custGeom>
              <a:avLst/>
              <a:gdLst/>
              <a:ahLst/>
              <a:cxnLst/>
              <a:rect l="l" t="t" r="r" b="b"/>
              <a:pathLst>
                <a:path w="207" h="363" extrusionOk="0">
                  <a:moveTo>
                    <a:pt x="157" y="0"/>
                  </a:moveTo>
                  <a:cubicBezTo>
                    <a:pt x="139" y="0"/>
                    <a:pt x="113" y="49"/>
                    <a:pt x="78" y="183"/>
                  </a:cubicBezTo>
                  <a:cubicBezTo>
                    <a:pt x="0" y="262"/>
                    <a:pt x="188" y="309"/>
                    <a:pt x="125" y="340"/>
                  </a:cubicBezTo>
                  <a:cubicBezTo>
                    <a:pt x="134" y="356"/>
                    <a:pt x="142" y="363"/>
                    <a:pt x="149" y="363"/>
                  </a:cubicBezTo>
                  <a:cubicBezTo>
                    <a:pt x="200" y="363"/>
                    <a:pt x="207" y="0"/>
                    <a:pt x="157"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137;p55"/>
            <p:cNvSpPr/>
            <p:nvPr/>
          </p:nvSpPr>
          <p:spPr>
            <a:xfrm>
              <a:off x="1881920" y="3901271"/>
              <a:ext cx="6268" cy="8018"/>
            </a:xfrm>
            <a:custGeom>
              <a:avLst/>
              <a:gdLst/>
              <a:ahLst/>
              <a:cxnLst/>
              <a:rect l="l" t="t" r="r" b="b"/>
              <a:pathLst>
                <a:path w="283" h="362" extrusionOk="0">
                  <a:moveTo>
                    <a:pt x="236" y="1"/>
                  </a:moveTo>
                  <a:cubicBezTo>
                    <a:pt x="236" y="1"/>
                    <a:pt x="32" y="267"/>
                    <a:pt x="16" y="267"/>
                  </a:cubicBezTo>
                  <a:cubicBezTo>
                    <a:pt x="48" y="267"/>
                    <a:pt x="32" y="314"/>
                    <a:pt x="1" y="362"/>
                  </a:cubicBezTo>
                  <a:cubicBezTo>
                    <a:pt x="142" y="205"/>
                    <a:pt x="283" y="17"/>
                    <a:pt x="236"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138;p55"/>
            <p:cNvSpPr/>
            <p:nvPr/>
          </p:nvSpPr>
          <p:spPr>
            <a:xfrm>
              <a:off x="1879152" y="3909268"/>
              <a:ext cx="2791" cy="5227"/>
            </a:xfrm>
            <a:custGeom>
              <a:avLst/>
              <a:gdLst/>
              <a:ahLst/>
              <a:cxnLst/>
              <a:rect l="l" t="t" r="r" b="b"/>
              <a:pathLst>
                <a:path w="126" h="236" extrusionOk="0">
                  <a:moveTo>
                    <a:pt x="126" y="1"/>
                  </a:moveTo>
                  <a:lnTo>
                    <a:pt x="126" y="1"/>
                  </a:lnTo>
                  <a:cubicBezTo>
                    <a:pt x="63" y="79"/>
                    <a:pt x="16" y="173"/>
                    <a:pt x="0" y="236"/>
                  </a:cubicBezTo>
                  <a:cubicBezTo>
                    <a:pt x="31" y="189"/>
                    <a:pt x="94" y="79"/>
                    <a:pt x="126"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139;p55"/>
            <p:cNvSpPr/>
            <p:nvPr/>
          </p:nvSpPr>
          <p:spPr>
            <a:xfrm>
              <a:off x="1899619" y="3844345"/>
              <a:ext cx="3854" cy="3832"/>
            </a:xfrm>
            <a:custGeom>
              <a:avLst/>
              <a:gdLst/>
              <a:ahLst/>
              <a:cxnLst/>
              <a:rect l="l" t="t" r="r" b="b"/>
              <a:pathLst>
                <a:path w="174" h="173" extrusionOk="0">
                  <a:moveTo>
                    <a:pt x="1" y="0"/>
                  </a:moveTo>
                  <a:lnTo>
                    <a:pt x="17" y="173"/>
                  </a:lnTo>
                  <a:cubicBezTo>
                    <a:pt x="79" y="94"/>
                    <a:pt x="111" y="94"/>
                    <a:pt x="173" y="63"/>
                  </a:cubicBezTo>
                  <a:lnTo>
                    <a:pt x="1" y="0"/>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140;p55"/>
            <p:cNvSpPr/>
            <p:nvPr/>
          </p:nvSpPr>
          <p:spPr>
            <a:xfrm>
              <a:off x="1901368" y="3820179"/>
              <a:ext cx="2791" cy="8794"/>
            </a:xfrm>
            <a:custGeom>
              <a:avLst/>
              <a:gdLst/>
              <a:ahLst/>
              <a:cxnLst/>
              <a:rect l="l" t="t" r="r" b="b"/>
              <a:pathLst>
                <a:path w="126" h="397" extrusionOk="0">
                  <a:moveTo>
                    <a:pt x="47" y="0"/>
                  </a:moveTo>
                  <a:cubicBezTo>
                    <a:pt x="34" y="0"/>
                    <a:pt x="19" y="48"/>
                    <a:pt x="0" y="182"/>
                  </a:cubicBezTo>
                  <a:cubicBezTo>
                    <a:pt x="33" y="215"/>
                    <a:pt x="35" y="396"/>
                    <a:pt x="67" y="396"/>
                  </a:cubicBezTo>
                  <a:cubicBezTo>
                    <a:pt x="80" y="396"/>
                    <a:pt x="98" y="364"/>
                    <a:pt x="126" y="276"/>
                  </a:cubicBezTo>
                  <a:cubicBezTo>
                    <a:pt x="93" y="244"/>
                    <a:pt x="76" y="0"/>
                    <a:pt x="47"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141;p55"/>
            <p:cNvSpPr/>
            <p:nvPr/>
          </p:nvSpPr>
          <p:spPr>
            <a:xfrm>
              <a:off x="1910738" y="3708586"/>
              <a:ext cx="6955" cy="2104"/>
            </a:xfrm>
            <a:custGeom>
              <a:avLst/>
              <a:gdLst/>
              <a:ahLst/>
              <a:cxnLst/>
              <a:rect l="l" t="t" r="r" b="b"/>
              <a:pathLst>
                <a:path w="314" h="95" extrusionOk="0">
                  <a:moveTo>
                    <a:pt x="0" y="1"/>
                  </a:moveTo>
                  <a:lnTo>
                    <a:pt x="16" y="95"/>
                  </a:lnTo>
                  <a:lnTo>
                    <a:pt x="314" y="1"/>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5206;p55"/>
          <p:cNvGrpSpPr/>
          <p:nvPr/>
        </p:nvGrpSpPr>
        <p:grpSpPr>
          <a:xfrm>
            <a:off x="3170726" y="1224947"/>
            <a:ext cx="270452" cy="246308"/>
            <a:chOff x="3557127" y="2044850"/>
            <a:chExt cx="213880" cy="194787"/>
          </a:xfrm>
        </p:grpSpPr>
        <p:sp>
          <p:nvSpPr>
            <p:cNvPr id="39" name="Google Shape;5207;p55"/>
            <p:cNvSpPr/>
            <p:nvPr/>
          </p:nvSpPr>
          <p:spPr>
            <a:xfrm>
              <a:off x="3557127" y="2044850"/>
              <a:ext cx="213880" cy="194787"/>
            </a:xfrm>
            <a:custGeom>
              <a:avLst/>
              <a:gdLst/>
              <a:ahLst/>
              <a:cxnLst/>
              <a:rect l="l" t="t" r="r" b="b"/>
              <a:pathLst>
                <a:path w="9656" h="8794" extrusionOk="0">
                  <a:moveTo>
                    <a:pt x="3401" y="1552"/>
                  </a:moveTo>
                  <a:cubicBezTo>
                    <a:pt x="3558" y="988"/>
                    <a:pt x="3762" y="455"/>
                    <a:pt x="4373" y="236"/>
                  </a:cubicBezTo>
                  <a:cubicBezTo>
                    <a:pt x="4875" y="63"/>
                    <a:pt x="5392" y="0"/>
                    <a:pt x="5909" y="173"/>
                  </a:cubicBezTo>
                  <a:cubicBezTo>
                    <a:pt x="6505" y="345"/>
                    <a:pt x="7022" y="1145"/>
                    <a:pt x="6912" y="1756"/>
                  </a:cubicBezTo>
                  <a:cubicBezTo>
                    <a:pt x="6818" y="2273"/>
                    <a:pt x="6662" y="2790"/>
                    <a:pt x="6536" y="3292"/>
                  </a:cubicBezTo>
                  <a:cubicBezTo>
                    <a:pt x="7022" y="3276"/>
                    <a:pt x="7492" y="3229"/>
                    <a:pt x="7978" y="3245"/>
                  </a:cubicBezTo>
                  <a:cubicBezTo>
                    <a:pt x="9076" y="3323"/>
                    <a:pt x="9655" y="4201"/>
                    <a:pt x="9373" y="5079"/>
                  </a:cubicBezTo>
                  <a:cubicBezTo>
                    <a:pt x="9170" y="5659"/>
                    <a:pt x="8793" y="6004"/>
                    <a:pt x="8119" y="6066"/>
                  </a:cubicBezTo>
                  <a:cubicBezTo>
                    <a:pt x="7743" y="6098"/>
                    <a:pt x="7367" y="6098"/>
                    <a:pt x="6960" y="6113"/>
                  </a:cubicBezTo>
                  <a:cubicBezTo>
                    <a:pt x="7022" y="6474"/>
                    <a:pt x="7085" y="6756"/>
                    <a:pt x="7116" y="7022"/>
                  </a:cubicBezTo>
                  <a:cubicBezTo>
                    <a:pt x="7210" y="7979"/>
                    <a:pt x="6395" y="8794"/>
                    <a:pt x="5455" y="8668"/>
                  </a:cubicBezTo>
                  <a:cubicBezTo>
                    <a:pt x="4843" y="8590"/>
                    <a:pt x="4326" y="8323"/>
                    <a:pt x="4028" y="7744"/>
                  </a:cubicBezTo>
                  <a:cubicBezTo>
                    <a:pt x="3934" y="7540"/>
                    <a:pt x="3809" y="7336"/>
                    <a:pt x="3699" y="7132"/>
                  </a:cubicBezTo>
                  <a:cubicBezTo>
                    <a:pt x="2571" y="8308"/>
                    <a:pt x="1254" y="8057"/>
                    <a:pt x="549" y="7164"/>
                  </a:cubicBezTo>
                  <a:cubicBezTo>
                    <a:pt x="298" y="6866"/>
                    <a:pt x="204" y="6396"/>
                    <a:pt x="188" y="6004"/>
                  </a:cubicBezTo>
                  <a:cubicBezTo>
                    <a:pt x="157" y="5314"/>
                    <a:pt x="674" y="4922"/>
                    <a:pt x="1160" y="4609"/>
                  </a:cubicBezTo>
                  <a:cubicBezTo>
                    <a:pt x="878" y="4279"/>
                    <a:pt x="596" y="4013"/>
                    <a:pt x="392" y="3684"/>
                  </a:cubicBezTo>
                  <a:cubicBezTo>
                    <a:pt x="0" y="3057"/>
                    <a:pt x="126" y="2461"/>
                    <a:pt x="690" y="2007"/>
                  </a:cubicBezTo>
                  <a:cubicBezTo>
                    <a:pt x="1379" y="1442"/>
                    <a:pt x="2304" y="1395"/>
                    <a:pt x="3072" y="1850"/>
                  </a:cubicBezTo>
                  <a:cubicBezTo>
                    <a:pt x="3135" y="1881"/>
                    <a:pt x="3213" y="1913"/>
                    <a:pt x="3339" y="1960"/>
                  </a:cubicBezTo>
                  <a:cubicBezTo>
                    <a:pt x="3370" y="1787"/>
                    <a:pt x="3370" y="1662"/>
                    <a:pt x="3401" y="155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208;p55"/>
            <p:cNvSpPr/>
            <p:nvPr/>
          </p:nvSpPr>
          <p:spPr>
            <a:xfrm>
              <a:off x="3598083" y="2085474"/>
              <a:ext cx="128492" cy="116664"/>
            </a:xfrm>
            <a:custGeom>
              <a:avLst/>
              <a:gdLst/>
              <a:ahLst/>
              <a:cxnLst/>
              <a:rect l="l" t="t" r="r" b="b"/>
              <a:pathLst>
                <a:path w="5801" h="5267" extrusionOk="0">
                  <a:moveTo>
                    <a:pt x="2038" y="925"/>
                  </a:moveTo>
                  <a:cubicBezTo>
                    <a:pt x="2132" y="580"/>
                    <a:pt x="2258" y="267"/>
                    <a:pt x="2618" y="141"/>
                  </a:cubicBezTo>
                  <a:cubicBezTo>
                    <a:pt x="2916" y="32"/>
                    <a:pt x="3230" y="0"/>
                    <a:pt x="3543" y="94"/>
                  </a:cubicBezTo>
                  <a:cubicBezTo>
                    <a:pt x="3904" y="204"/>
                    <a:pt x="4217" y="674"/>
                    <a:pt x="4154" y="1035"/>
                  </a:cubicBezTo>
                  <a:cubicBezTo>
                    <a:pt x="4092" y="1348"/>
                    <a:pt x="3998" y="1662"/>
                    <a:pt x="3919" y="1975"/>
                  </a:cubicBezTo>
                  <a:cubicBezTo>
                    <a:pt x="4217" y="1960"/>
                    <a:pt x="4499" y="1928"/>
                    <a:pt x="4781" y="1944"/>
                  </a:cubicBezTo>
                  <a:cubicBezTo>
                    <a:pt x="5440" y="1991"/>
                    <a:pt x="5800" y="2508"/>
                    <a:pt x="5628" y="3041"/>
                  </a:cubicBezTo>
                  <a:cubicBezTo>
                    <a:pt x="5502" y="3386"/>
                    <a:pt x="5283" y="3590"/>
                    <a:pt x="4875" y="3637"/>
                  </a:cubicBezTo>
                  <a:cubicBezTo>
                    <a:pt x="4640" y="3652"/>
                    <a:pt x="4421" y="3652"/>
                    <a:pt x="4186" y="3668"/>
                  </a:cubicBezTo>
                  <a:cubicBezTo>
                    <a:pt x="4217" y="3872"/>
                    <a:pt x="4248" y="4044"/>
                    <a:pt x="4264" y="4217"/>
                  </a:cubicBezTo>
                  <a:cubicBezTo>
                    <a:pt x="4327" y="4781"/>
                    <a:pt x="3841" y="5267"/>
                    <a:pt x="3277" y="5188"/>
                  </a:cubicBezTo>
                  <a:cubicBezTo>
                    <a:pt x="2916" y="5141"/>
                    <a:pt x="2603" y="4985"/>
                    <a:pt x="2415" y="4640"/>
                  </a:cubicBezTo>
                  <a:cubicBezTo>
                    <a:pt x="2352" y="4514"/>
                    <a:pt x="2289" y="4389"/>
                    <a:pt x="2226" y="4279"/>
                  </a:cubicBezTo>
                  <a:cubicBezTo>
                    <a:pt x="1552" y="4969"/>
                    <a:pt x="753" y="4828"/>
                    <a:pt x="330" y="4279"/>
                  </a:cubicBezTo>
                  <a:cubicBezTo>
                    <a:pt x="189" y="4107"/>
                    <a:pt x="126" y="3825"/>
                    <a:pt x="110" y="3590"/>
                  </a:cubicBezTo>
                  <a:cubicBezTo>
                    <a:pt x="95" y="3182"/>
                    <a:pt x="408" y="2947"/>
                    <a:pt x="690" y="2759"/>
                  </a:cubicBezTo>
                  <a:cubicBezTo>
                    <a:pt x="534" y="2555"/>
                    <a:pt x="361" y="2398"/>
                    <a:pt x="236" y="2210"/>
                  </a:cubicBezTo>
                  <a:cubicBezTo>
                    <a:pt x="1" y="1834"/>
                    <a:pt x="79" y="1474"/>
                    <a:pt x="424" y="1192"/>
                  </a:cubicBezTo>
                  <a:cubicBezTo>
                    <a:pt x="831" y="862"/>
                    <a:pt x="1380" y="831"/>
                    <a:pt x="1835" y="1097"/>
                  </a:cubicBezTo>
                  <a:cubicBezTo>
                    <a:pt x="1882" y="1129"/>
                    <a:pt x="1929" y="1129"/>
                    <a:pt x="2007" y="1160"/>
                  </a:cubicBezTo>
                  <a:cubicBezTo>
                    <a:pt x="2023" y="1066"/>
                    <a:pt x="2023" y="988"/>
                    <a:pt x="2038" y="92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209;p55"/>
            <p:cNvSpPr/>
            <p:nvPr/>
          </p:nvSpPr>
          <p:spPr>
            <a:xfrm>
              <a:off x="3635938" y="2123307"/>
              <a:ext cx="47578" cy="42041"/>
            </a:xfrm>
            <a:custGeom>
              <a:avLst/>
              <a:gdLst/>
              <a:ahLst/>
              <a:cxnLst/>
              <a:rect l="l" t="t" r="r" b="b"/>
              <a:pathLst>
                <a:path w="2148" h="1898" extrusionOk="0">
                  <a:moveTo>
                    <a:pt x="1129" y="706"/>
                  </a:moveTo>
                  <a:cubicBezTo>
                    <a:pt x="1270" y="706"/>
                    <a:pt x="1380" y="769"/>
                    <a:pt x="1395" y="879"/>
                  </a:cubicBezTo>
                  <a:cubicBezTo>
                    <a:pt x="1411" y="957"/>
                    <a:pt x="1380" y="1020"/>
                    <a:pt x="1364" y="1051"/>
                  </a:cubicBezTo>
                  <a:cubicBezTo>
                    <a:pt x="1317" y="1114"/>
                    <a:pt x="1254" y="1161"/>
                    <a:pt x="1160" y="1192"/>
                  </a:cubicBezTo>
                  <a:cubicBezTo>
                    <a:pt x="1137" y="1197"/>
                    <a:pt x="1113" y="1199"/>
                    <a:pt x="1090" y="1199"/>
                  </a:cubicBezTo>
                  <a:cubicBezTo>
                    <a:pt x="959" y="1199"/>
                    <a:pt x="842" y="1126"/>
                    <a:pt x="815" y="1020"/>
                  </a:cubicBezTo>
                  <a:cubicBezTo>
                    <a:pt x="784" y="894"/>
                    <a:pt x="894" y="753"/>
                    <a:pt x="1050" y="706"/>
                  </a:cubicBezTo>
                  <a:close/>
                  <a:moveTo>
                    <a:pt x="1129" y="1"/>
                  </a:moveTo>
                  <a:cubicBezTo>
                    <a:pt x="1050" y="1"/>
                    <a:pt x="972" y="1"/>
                    <a:pt x="878" y="32"/>
                  </a:cubicBezTo>
                  <a:cubicBezTo>
                    <a:pt x="345" y="158"/>
                    <a:pt x="0" y="675"/>
                    <a:pt x="126" y="1192"/>
                  </a:cubicBezTo>
                  <a:cubicBezTo>
                    <a:pt x="235" y="1615"/>
                    <a:pt x="611" y="1897"/>
                    <a:pt x="1082" y="1897"/>
                  </a:cubicBezTo>
                  <a:cubicBezTo>
                    <a:pt x="1160" y="1897"/>
                    <a:pt x="1238" y="1897"/>
                    <a:pt x="1332" y="1866"/>
                  </a:cubicBezTo>
                  <a:cubicBezTo>
                    <a:pt x="1583" y="1803"/>
                    <a:pt x="1803" y="1662"/>
                    <a:pt x="1944" y="1443"/>
                  </a:cubicBezTo>
                  <a:cubicBezTo>
                    <a:pt x="2101" y="1223"/>
                    <a:pt x="2148" y="973"/>
                    <a:pt x="2085" y="706"/>
                  </a:cubicBezTo>
                  <a:cubicBezTo>
                    <a:pt x="1991" y="283"/>
                    <a:pt x="1599" y="1"/>
                    <a:pt x="1129" y="1"/>
                  </a:cubicBezTo>
                  <a:close/>
                </a:path>
              </a:pathLst>
            </a:custGeom>
            <a:solidFill>
              <a:srgbClr val="7D4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9014" y="3154483"/>
            <a:ext cx="4083150" cy="1912827"/>
          </a:xfrm>
          <a:prstGeom prst="rect">
            <a:avLst/>
          </a:prstGeom>
          <a:ln>
            <a:noFill/>
          </a:ln>
          <a:effectLst>
            <a:softEdge rad="112500"/>
          </a:effectLst>
        </p:spPr>
      </p:pic>
    </p:spTree>
    <p:extLst>
      <p:ext uri="{BB962C8B-B14F-4D97-AF65-F5344CB8AC3E}">
        <p14:creationId xmlns:p14="http://schemas.microsoft.com/office/powerpoint/2010/main" val="441892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71239" y="873436"/>
            <a:ext cx="7416824" cy="2862322"/>
          </a:xfrm>
          <a:prstGeom prst="rect">
            <a:avLst/>
          </a:prstGeom>
        </p:spPr>
        <p:txBody>
          <a:bodyPr wrap="square">
            <a:spAutoFit/>
          </a:bodyPr>
          <a:lstStyle/>
          <a:p>
            <a:pPr algn="just" fontAlgn="base">
              <a:lnSpc>
                <a:spcPct val="150000"/>
              </a:lnSpc>
            </a:pPr>
            <a:r>
              <a:rPr lang="en-US" sz="2400" dirty="0">
                <a:solidFill>
                  <a:schemeClr val="tx1"/>
                </a:solidFill>
              </a:rPr>
              <a:t>- </a:t>
            </a:r>
            <a:r>
              <a:rPr lang="vi-VN" sz="2400" dirty="0">
                <a:solidFill>
                  <a:schemeClr val="tx1"/>
                </a:solidFill>
              </a:rPr>
              <a:t>Các sự kiện chung quan trọng trong năm liên quan đến trẻ, có ý nghĩa giáo dục và mang lại niềm vui cho trẻ có thể được lựa chọn làm chủ đề phù hợp với điều kiện thực tế của lớp và thời điểm thực hiện</a:t>
            </a:r>
            <a:r>
              <a:rPr lang="vi-VN" sz="2400">
                <a:solidFill>
                  <a:schemeClr val="tx1"/>
                </a:solidFill>
              </a:rPr>
              <a:t>: tết, </a:t>
            </a:r>
            <a:r>
              <a:rPr lang="vi-VN" sz="2400" dirty="0">
                <a:solidFill>
                  <a:schemeClr val="tx1"/>
                </a:solidFill>
              </a:rPr>
              <a:t>lễ hội…</a:t>
            </a:r>
            <a:endParaRPr lang="en-US" sz="2400" dirty="0">
              <a:solidFill>
                <a:schemeClr val="tx1"/>
              </a:solidFill>
            </a:endParaRPr>
          </a:p>
        </p:txBody>
      </p:sp>
      <p:sp>
        <p:nvSpPr>
          <p:cNvPr id="6" name="Google Shape;4970;p55"/>
          <p:cNvSpPr/>
          <p:nvPr/>
        </p:nvSpPr>
        <p:spPr>
          <a:xfrm>
            <a:off x="5436096" y="380783"/>
            <a:ext cx="468874" cy="567208"/>
          </a:xfrm>
          <a:custGeom>
            <a:avLst/>
            <a:gdLst/>
            <a:ahLst/>
            <a:cxnLst/>
            <a:rect l="l" t="t" r="r" b="b"/>
            <a:pathLst>
              <a:path w="16741" h="20252" extrusionOk="0">
                <a:moveTo>
                  <a:pt x="10847" y="4013"/>
                </a:moveTo>
                <a:cubicBezTo>
                  <a:pt x="11756" y="3496"/>
                  <a:pt x="12336" y="2806"/>
                  <a:pt x="12916" y="2085"/>
                </a:cubicBezTo>
                <a:cubicBezTo>
                  <a:pt x="13402" y="1505"/>
                  <a:pt x="13919" y="941"/>
                  <a:pt x="14499" y="471"/>
                </a:cubicBezTo>
                <a:cubicBezTo>
                  <a:pt x="14781" y="220"/>
                  <a:pt x="15189" y="48"/>
                  <a:pt x="15628" y="48"/>
                </a:cubicBezTo>
                <a:cubicBezTo>
                  <a:pt x="16505" y="1"/>
                  <a:pt x="16740" y="612"/>
                  <a:pt x="16380" y="1160"/>
                </a:cubicBezTo>
                <a:cubicBezTo>
                  <a:pt x="15972" y="1772"/>
                  <a:pt x="15534" y="2336"/>
                  <a:pt x="14781" y="2571"/>
                </a:cubicBezTo>
                <a:cubicBezTo>
                  <a:pt x="13590" y="2947"/>
                  <a:pt x="12665" y="3747"/>
                  <a:pt x="11756" y="4750"/>
                </a:cubicBezTo>
                <a:cubicBezTo>
                  <a:pt x="13041" y="4483"/>
                  <a:pt x="15455" y="4342"/>
                  <a:pt x="15204" y="5440"/>
                </a:cubicBezTo>
                <a:cubicBezTo>
                  <a:pt x="14985" y="6521"/>
                  <a:pt x="12054" y="6067"/>
                  <a:pt x="10377" y="5847"/>
                </a:cubicBezTo>
                <a:cubicBezTo>
                  <a:pt x="9812" y="6443"/>
                  <a:pt x="9217" y="7070"/>
                  <a:pt x="8464" y="7885"/>
                </a:cubicBezTo>
                <a:cubicBezTo>
                  <a:pt x="9342" y="7806"/>
                  <a:pt x="9969" y="7712"/>
                  <a:pt x="10596" y="7712"/>
                </a:cubicBezTo>
                <a:cubicBezTo>
                  <a:pt x="11066" y="7712"/>
                  <a:pt x="11568" y="7775"/>
                  <a:pt x="12007" y="7947"/>
                </a:cubicBezTo>
                <a:cubicBezTo>
                  <a:pt x="12242" y="8026"/>
                  <a:pt x="12477" y="8355"/>
                  <a:pt x="12508" y="8606"/>
                </a:cubicBezTo>
                <a:cubicBezTo>
                  <a:pt x="12540" y="8778"/>
                  <a:pt x="12226" y="9107"/>
                  <a:pt x="12007" y="9154"/>
                </a:cubicBezTo>
                <a:cubicBezTo>
                  <a:pt x="11521" y="9264"/>
                  <a:pt x="10988" y="9327"/>
                  <a:pt x="10486" y="9280"/>
                </a:cubicBezTo>
                <a:cubicBezTo>
                  <a:pt x="9812" y="9217"/>
                  <a:pt x="9123" y="9060"/>
                  <a:pt x="8464" y="8888"/>
                </a:cubicBezTo>
                <a:cubicBezTo>
                  <a:pt x="7994" y="8747"/>
                  <a:pt x="7681" y="8841"/>
                  <a:pt x="7430" y="9280"/>
                </a:cubicBezTo>
                <a:cubicBezTo>
                  <a:pt x="7069" y="9938"/>
                  <a:pt x="6678" y="10581"/>
                  <a:pt x="6223" y="11364"/>
                </a:cubicBezTo>
                <a:cubicBezTo>
                  <a:pt x="7681" y="11192"/>
                  <a:pt x="10095" y="10706"/>
                  <a:pt x="10314" y="11741"/>
                </a:cubicBezTo>
                <a:cubicBezTo>
                  <a:pt x="10455" y="12618"/>
                  <a:pt x="9374" y="12775"/>
                  <a:pt x="8653" y="12697"/>
                </a:cubicBezTo>
                <a:cubicBezTo>
                  <a:pt x="7743" y="12618"/>
                  <a:pt x="6819" y="12493"/>
                  <a:pt x="5753" y="12383"/>
                </a:cubicBezTo>
                <a:cubicBezTo>
                  <a:pt x="5377" y="13151"/>
                  <a:pt x="4906" y="14280"/>
                  <a:pt x="4530" y="15048"/>
                </a:cubicBezTo>
                <a:cubicBezTo>
                  <a:pt x="5612" y="14844"/>
                  <a:pt x="6646" y="14750"/>
                  <a:pt x="7634" y="14750"/>
                </a:cubicBezTo>
                <a:cubicBezTo>
                  <a:pt x="7806" y="14750"/>
                  <a:pt x="8010" y="14719"/>
                  <a:pt x="8135" y="14797"/>
                </a:cubicBezTo>
                <a:cubicBezTo>
                  <a:pt x="8339" y="14923"/>
                  <a:pt x="8590" y="15095"/>
                  <a:pt x="8606" y="15267"/>
                </a:cubicBezTo>
                <a:cubicBezTo>
                  <a:pt x="8637" y="15502"/>
                  <a:pt x="8496" y="15832"/>
                  <a:pt x="8323" y="15957"/>
                </a:cubicBezTo>
                <a:cubicBezTo>
                  <a:pt x="7775" y="16333"/>
                  <a:pt x="7132" y="16474"/>
                  <a:pt x="6458" y="16333"/>
                </a:cubicBezTo>
                <a:cubicBezTo>
                  <a:pt x="5721" y="16192"/>
                  <a:pt x="4969" y="16098"/>
                  <a:pt x="4091" y="15957"/>
                </a:cubicBezTo>
                <a:cubicBezTo>
                  <a:pt x="3793" y="17148"/>
                  <a:pt x="3496" y="18261"/>
                  <a:pt x="3214" y="19390"/>
                </a:cubicBezTo>
                <a:cubicBezTo>
                  <a:pt x="3088" y="19860"/>
                  <a:pt x="2947" y="20252"/>
                  <a:pt x="2226" y="20048"/>
                </a:cubicBezTo>
                <a:cubicBezTo>
                  <a:pt x="2398" y="18590"/>
                  <a:pt x="2853" y="17211"/>
                  <a:pt x="3496" y="15753"/>
                </a:cubicBezTo>
                <a:cubicBezTo>
                  <a:pt x="2916" y="15628"/>
                  <a:pt x="2430" y="15550"/>
                  <a:pt x="1960" y="15377"/>
                </a:cubicBezTo>
                <a:cubicBezTo>
                  <a:pt x="1474" y="15220"/>
                  <a:pt x="1003" y="15017"/>
                  <a:pt x="580" y="14734"/>
                </a:cubicBezTo>
                <a:cubicBezTo>
                  <a:pt x="345" y="14562"/>
                  <a:pt x="0" y="14186"/>
                  <a:pt x="0" y="13841"/>
                </a:cubicBezTo>
                <a:cubicBezTo>
                  <a:pt x="298" y="12916"/>
                  <a:pt x="2540" y="14343"/>
                  <a:pt x="3684" y="14923"/>
                </a:cubicBezTo>
                <a:cubicBezTo>
                  <a:pt x="4060" y="13982"/>
                  <a:pt x="4452" y="13042"/>
                  <a:pt x="4859" y="12038"/>
                </a:cubicBezTo>
                <a:cubicBezTo>
                  <a:pt x="4420" y="11803"/>
                  <a:pt x="3966" y="11584"/>
                  <a:pt x="3543" y="11302"/>
                </a:cubicBezTo>
                <a:cubicBezTo>
                  <a:pt x="3151" y="11035"/>
                  <a:pt x="2806" y="10706"/>
                  <a:pt x="2461" y="10361"/>
                </a:cubicBezTo>
                <a:cubicBezTo>
                  <a:pt x="2148" y="10048"/>
                  <a:pt x="2132" y="9672"/>
                  <a:pt x="2414" y="9342"/>
                </a:cubicBezTo>
                <a:cubicBezTo>
                  <a:pt x="2696" y="9029"/>
                  <a:pt x="3072" y="9123"/>
                  <a:pt x="3355" y="9327"/>
                </a:cubicBezTo>
                <a:cubicBezTo>
                  <a:pt x="3919" y="9734"/>
                  <a:pt x="4436" y="10189"/>
                  <a:pt x="4969" y="10628"/>
                </a:cubicBezTo>
                <a:cubicBezTo>
                  <a:pt x="5126" y="10753"/>
                  <a:pt x="5251" y="10910"/>
                  <a:pt x="5439" y="11082"/>
                </a:cubicBezTo>
                <a:cubicBezTo>
                  <a:pt x="5941" y="10189"/>
                  <a:pt x="6411" y="9358"/>
                  <a:pt x="6897" y="8480"/>
                </a:cubicBezTo>
                <a:cubicBezTo>
                  <a:pt x="6364" y="7916"/>
                  <a:pt x="5800" y="7383"/>
                  <a:pt x="5298" y="6803"/>
                </a:cubicBezTo>
                <a:cubicBezTo>
                  <a:pt x="5079" y="6552"/>
                  <a:pt x="4922" y="6223"/>
                  <a:pt x="4781" y="5910"/>
                </a:cubicBezTo>
                <a:cubicBezTo>
                  <a:pt x="4577" y="5471"/>
                  <a:pt x="4781" y="5095"/>
                  <a:pt x="5079" y="4797"/>
                </a:cubicBezTo>
                <a:cubicBezTo>
                  <a:pt x="5408" y="4468"/>
                  <a:pt x="5831" y="4577"/>
                  <a:pt x="6113" y="4860"/>
                </a:cubicBezTo>
                <a:cubicBezTo>
                  <a:pt x="6568" y="5314"/>
                  <a:pt x="6991" y="5800"/>
                  <a:pt x="7399" y="6317"/>
                </a:cubicBezTo>
                <a:cubicBezTo>
                  <a:pt x="7571" y="6552"/>
                  <a:pt x="7665" y="6866"/>
                  <a:pt x="7884" y="7289"/>
                </a:cubicBezTo>
                <a:cubicBezTo>
                  <a:pt x="8496" y="6599"/>
                  <a:pt x="9060" y="5988"/>
                  <a:pt x="9577" y="5330"/>
                </a:cubicBezTo>
                <a:cubicBezTo>
                  <a:pt x="9687" y="5189"/>
                  <a:pt x="9656" y="4875"/>
                  <a:pt x="9609" y="4656"/>
                </a:cubicBezTo>
                <a:cubicBezTo>
                  <a:pt x="9530" y="4186"/>
                  <a:pt x="9327" y="3731"/>
                  <a:pt x="9295" y="3245"/>
                </a:cubicBezTo>
                <a:cubicBezTo>
                  <a:pt x="9264" y="2744"/>
                  <a:pt x="9280" y="2226"/>
                  <a:pt x="9389" y="1740"/>
                </a:cubicBezTo>
                <a:cubicBezTo>
                  <a:pt x="9530" y="1176"/>
                  <a:pt x="9938" y="1113"/>
                  <a:pt x="10251" y="1599"/>
                </a:cubicBezTo>
                <a:cubicBezTo>
                  <a:pt x="10486" y="1960"/>
                  <a:pt x="10612" y="2399"/>
                  <a:pt x="10722" y="2822"/>
                </a:cubicBezTo>
                <a:cubicBezTo>
                  <a:pt x="10816" y="3182"/>
                  <a:pt x="10800" y="3574"/>
                  <a:pt x="10847" y="4013"/>
                </a:cubicBezTo>
                <a:close/>
              </a:path>
            </a:pathLst>
          </a:custGeom>
          <a:solidFill>
            <a:srgbClr val="95C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4998;p55"/>
          <p:cNvGrpSpPr/>
          <p:nvPr/>
        </p:nvGrpSpPr>
        <p:grpSpPr>
          <a:xfrm>
            <a:off x="4476692" y="3755715"/>
            <a:ext cx="317901" cy="453129"/>
            <a:chOff x="4200107" y="3309325"/>
            <a:chExt cx="251404" cy="358346"/>
          </a:xfrm>
        </p:grpSpPr>
        <p:sp>
          <p:nvSpPr>
            <p:cNvPr id="8" name="Google Shape;4999;p55"/>
            <p:cNvSpPr/>
            <p:nvPr/>
          </p:nvSpPr>
          <p:spPr>
            <a:xfrm>
              <a:off x="4325455" y="3378767"/>
              <a:ext cx="126056" cy="49306"/>
            </a:xfrm>
            <a:custGeom>
              <a:avLst/>
              <a:gdLst/>
              <a:ahLst/>
              <a:cxnLst/>
              <a:rect l="l" t="t" r="r" b="b"/>
              <a:pathLst>
                <a:path w="5691" h="2226" extrusionOk="0">
                  <a:moveTo>
                    <a:pt x="5690" y="737"/>
                  </a:moveTo>
                  <a:cubicBezTo>
                    <a:pt x="3747" y="1630"/>
                    <a:pt x="1991" y="2226"/>
                    <a:pt x="0" y="1787"/>
                  </a:cubicBezTo>
                  <a:cubicBezTo>
                    <a:pt x="800" y="517"/>
                    <a:pt x="3370" y="0"/>
                    <a:pt x="5690" y="737"/>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000;p55"/>
            <p:cNvSpPr/>
            <p:nvPr/>
          </p:nvSpPr>
          <p:spPr>
            <a:xfrm>
              <a:off x="4325455" y="3378767"/>
              <a:ext cx="126056" cy="49306"/>
            </a:xfrm>
            <a:custGeom>
              <a:avLst/>
              <a:gdLst/>
              <a:ahLst/>
              <a:cxnLst/>
              <a:rect l="l" t="t" r="r" b="b"/>
              <a:pathLst>
                <a:path w="5691" h="2226" fill="none" extrusionOk="0">
                  <a:moveTo>
                    <a:pt x="5690" y="737"/>
                  </a:moveTo>
                  <a:cubicBezTo>
                    <a:pt x="3747" y="1630"/>
                    <a:pt x="1991" y="2226"/>
                    <a:pt x="0" y="1787"/>
                  </a:cubicBezTo>
                  <a:cubicBezTo>
                    <a:pt x="800" y="517"/>
                    <a:pt x="3370" y="0"/>
                    <a:pt x="5690" y="737"/>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001;p55"/>
            <p:cNvSpPr/>
            <p:nvPr/>
          </p:nvSpPr>
          <p:spPr>
            <a:xfrm>
              <a:off x="4200107" y="3365920"/>
              <a:ext cx="96906" cy="52097"/>
            </a:xfrm>
            <a:custGeom>
              <a:avLst/>
              <a:gdLst/>
              <a:ahLst/>
              <a:cxnLst/>
              <a:rect l="l" t="t" r="r" b="b"/>
              <a:pathLst>
                <a:path w="4375" h="2352" extrusionOk="0">
                  <a:moveTo>
                    <a:pt x="1" y="141"/>
                  </a:moveTo>
                  <a:cubicBezTo>
                    <a:pt x="2054" y="0"/>
                    <a:pt x="3920" y="956"/>
                    <a:pt x="4374" y="2351"/>
                  </a:cubicBezTo>
                  <a:cubicBezTo>
                    <a:pt x="2572" y="2351"/>
                    <a:pt x="1208" y="1615"/>
                    <a:pt x="1" y="14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002;p55"/>
            <p:cNvSpPr/>
            <p:nvPr/>
          </p:nvSpPr>
          <p:spPr>
            <a:xfrm>
              <a:off x="4200107" y="3365920"/>
              <a:ext cx="96906" cy="52097"/>
            </a:xfrm>
            <a:custGeom>
              <a:avLst/>
              <a:gdLst/>
              <a:ahLst/>
              <a:cxnLst/>
              <a:rect l="l" t="t" r="r" b="b"/>
              <a:pathLst>
                <a:path w="4375" h="2352" fill="none" extrusionOk="0">
                  <a:moveTo>
                    <a:pt x="1" y="141"/>
                  </a:moveTo>
                  <a:cubicBezTo>
                    <a:pt x="2054" y="0"/>
                    <a:pt x="3920" y="956"/>
                    <a:pt x="4374" y="2351"/>
                  </a:cubicBezTo>
                  <a:cubicBezTo>
                    <a:pt x="2572" y="2351"/>
                    <a:pt x="1208" y="1615"/>
                    <a:pt x="1" y="141"/>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003;p55"/>
            <p:cNvSpPr/>
            <p:nvPr/>
          </p:nvSpPr>
          <p:spPr>
            <a:xfrm>
              <a:off x="4298720" y="3309325"/>
              <a:ext cx="39250" cy="101735"/>
            </a:xfrm>
            <a:custGeom>
              <a:avLst/>
              <a:gdLst/>
              <a:ahLst/>
              <a:cxnLst/>
              <a:rect l="l" t="t" r="r" b="b"/>
              <a:pathLst>
                <a:path w="1772" h="4593" extrusionOk="0">
                  <a:moveTo>
                    <a:pt x="1160" y="0"/>
                  </a:moveTo>
                  <a:cubicBezTo>
                    <a:pt x="1772" y="1662"/>
                    <a:pt x="1192" y="3135"/>
                    <a:pt x="502" y="4593"/>
                  </a:cubicBezTo>
                  <a:cubicBezTo>
                    <a:pt x="0" y="2963"/>
                    <a:pt x="298" y="1442"/>
                    <a:pt x="1160"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004;p55"/>
            <p:cNvSpPr/>
            <p:nvPr/>
          </p:nvSpPr>
          <p:spPr>
            <a:xfrm>
              <a:off x="4298720" y="3309325"/>
              <a:ext cx="39250" cy="101735"/>
            </a:xfrm>
            <a:custGeom>
              <a:avLst/>
              <a:gdLst/>
              <a:ahLst/>
              <a:cxnLst/>
              <a:rect l="l" t="t" r="r" b="b"/>
              <a:pathLst>
                <a:path w="1772" h="4593" fill="none" extrusionOk="0">
                  <a:moveTo>
                    <a:pt x="1160" y="0"/>
                  </a:moveTo>
                  <a:cubicBezTo>
                    <a:pt x="1772" y="1662"/>
                    <a:pt x="1192" y="3135"/>
                    <a:pt x="502" y="4593"/>
                  </a:cubicBezTo>
                  <a:cubicBezTo>
                    <a:pt x="0" y="2963"/>
                    <a:pt x="298" y="1442"/>
                    <a:pt x="1160" y="0"/>
                  </a:cubicBezTo>
                  <a:close/>
                </a:path>
              </a:pathLst>
            </a:custGeom>
            <a:solidFill>
              <a:schemeClr val="accent4"/>
            </a:solidFill>
            <a:ln w="66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005;p55"/>
            <p:cNvSpPr/>
            <p:nvPr/>
          </p:nvSpPr>
          <p:spPr>
            <a:xfrm>
              <a:off x="4271298" y="3429092"/>
              <a:ext cx="81955" cy="101757"/>
            </a:xfrm>
            <a:custGeom>
              <a:avLst/>
              <a:gdLst/>
              <a:ahLst/>
              <a:cxnLst/>
              <a:rect l="l" t="t" r="r" b="b"/>
              <a:pathLst>
                <a:path w="3700" h="4594" extrusionOk="0">
                  <a:moveTo>
                    <a:pt x="0" y="659"/>
                  </a:moveTo>
                  <a:cubicBezTo>
                    <a:pt x="0" y="17"/>
                    <a:pt x="564" y="32"/>
                    <a:pt x="878" y="32"/>
                  </a:cubicBezTo>
                  <a:cubicBezTo>
                    <a:pt x="1458" y="1"/>
                    <a:pt x="2069" y="17"/>
                    <a:pt x="2649" y="95"/>
                  </a:cubicBezTo>
                  <a:cubicBezTo>
                    <a:pt x="3386" y="189"/>
                    <a:pt x="3699" y="534"/>
                    <a:pt x="3527" y="1255"/>
                  </a:cubicBezTo>
                  <a:cubicBezTo>
                    <a:pt x="3276" y="2195"/>
                    <a:pt x="2884" y="3104"/>
                    <a:pt x="2492" y="3998"/>
                  </a:cubicBezTo>
                  <a:cubicBezTo>
                    <a:pt x="2320" y="4390"/>
                    <a:pt x="1865" y="4593"/>
                    <a:pt x="1427" y="4546"/>
                  </a:cubicBezTo>
                  <a:cubicBezTo>
                    <a:pt x="941" y="4468"/>
                    <a:pt x="643" y="4123"/>
                    <a:pt x="549" y="3653"/>
                  </a:cubicBezTo>
                  <a:cubicBezTo>
                    <a:pt x="423" y="3151"/>
                    <a:pt x="345" y="2650"/>
                    <a:pt x="267" y="2148"/>
                  </a:cubicBezTo>
                  <a:cubicBezTo>
                    <a:pt x="157" y="1584"/>
                    <a:pt x="126" y="1380"/>
                    <a:pt x="0" y="659"/>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006;p55"/>
            <p:cNvSpPr/>
            <p:nvPr/>
          </p:nvSpPr>
          <p:spPr>
            <a:xfrm>
              <a:off x="4282063" y="3516431"/>
              <a:ext cx="62131" cy="151240"/>
            </a:xfrm>
            <a:custGeom>
              <a:avLst/>
              <a:gdLst/>
              <a:ahLst/>
              <a:cxnLst/>
              <a:rect l="l" t="t" r="r" b="b"/>
              <a:pathLst>
                <a:path w="2805" h="6828" extrusionOk="0">
                  <a:moveTo>
                    <a:pt x="1135" y="0"/>
                  </a:moveTo>
                  <a:cubicBezTo>
                    <a:pt x="1003" y="0"/>
                    <a:pt x="870" y="86"/>
                    <a:pt x="862" y="259"/>
                  </a:cubicBezTo>
                  <a:cubicBezTo>
                    <a:pt x="847" y="1842"/>
                    <a:pt x="0" y="6575"/>
                    <a:pt x="2461" y="6826"/>
                  </a:cubicBezTo>
                  <a:cubicBezTo>
                    <a:pt x="2471" y="6827"/>
                    <a:pt x="2480" y="6827"/>
                    <a:pt x="2490" y="6827"/>
                  </a:cubicBezTo>
                  <a:cubicBezTo>
                    <a:pt x="2805" y="6827"/>
                    <a:pt x="2781" y="6324"/>
                    <a:pt x="2461" y="6293"/>
                  </a:cubicBezTo>
                  <a:cubicBezTo>
                    <a:pt x="627" y="6121"/>
                    <a:pt x="1379" y="1481"/>
                    <a:pt x="1395" y="259"/>
                  </a:cubicBezTo>
                  <a:cubicBezTo>
                    <a:pt x="1395" y="86"/>
                    <a:pt x="1266" y="0"/>
                    <a:pt x="1135" y="0"/>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5127;p55"/>
          <p:cNvGrpSpPr/>
          <p:nvPr/>
        </p:nvGrpSpPr>
        <p:grpSpPr>
          <a:xfrm>
            <a:off x="1558747" y="3600739"/>
            <a:ext cx="318767" cy="653144"/>
            <a:chOff x="1701548" y="3416733"/>
            <a:chExt cx="252089" cy="516523"/>
          </a:xfrm>
        </p:grpSpPr>
        <p:sp>
          <p:nvSpPr>
            <p:cNvPr id="17" name="Google Shape;5128;p55"/>
            <p:cNvSpPr/>
            <p:nvPr/>
          </p:nvSpPr>
          <p:spPr>
            <a:xfrm>
              <a:off x="1701548" y="3416733"/>
              <a:ext cx="252089" cy="500679"/>
            </a:xfrm>
            <a:custGeom>
              <a:avLst/>
              <a:gdLst/>
              <a:ahLst/>
              <a:cxnLst/>
              <a:rect l="l" t="t" r="r" b="b"/>
              <a:pathLst>
                <a:path w="11381" h="22604" extrusionOk="0">
                  <a:moveTo>
                    <a:pt x="6145" y="12540"/>
                  </a:moveTo>
                  <a:cubicBezTo>
                    <a:pt x="7054" y="12399"/>
                    <a:pt x="7838" y="12242"/>
                    <a:pt x="8637" y="12148"/>
                  </a:cubicBezTo>
                  <a:cubicBezTo>
                    <a:pt x="8872" y="12117"/>
                    <a:pt x="9139" y="12195"/>
                    <a:pt x="9358" y="12274"/>
                  </a:cubicBezTo>
                  <a:cubicBezTo>
                    <a:pt x="9719" y="12415"/>
                    <a:pt x="9797" y="12681"/>
                    <a:pt x="9640" y="13042"/>
                  </a:cubicBezTo>
                  <a:cubicBezTo>
                    <a:pt x="9437" y="13481"/>
                    <a:pt x="9092" y="13716"/>
                    <a:pt x="8653" y="13857"/>
                  </a:cubicBezTo>
                  <a:cubicBezTo>
                    <a:pt x="7712" y="14170"/>
                    <a:pt x="6741" y="14092"/>
                    <a:pt x="5706" y="13935"/>
                  </a:cubicBezTo>
                  <a:cubicBezTo>
                    <a:pt x="5534" y="14421"/>
                    <a:pt x="5361" y="14907"/>
                    <a:pt x="5158" y="15503"/>
                  </a:cubicBezTo>
                  <a:cubicBezTo>
                    <a:pt x="5753" y="15424"/>
                    <a:pt x="6302" y="15330"/>
                    <a:pt x="6835" y="15299"/>
                  </a:cubicBezTo>
                  <a:cubicBezTo>
                    <a:pt x="7305" y="15267"/>
                    <a:pt x="7775" y="15252"/>
                    <a:pt x="8230" y="15314"/>
                  </a:cubicBezTo>
                  <a:cubicBezTo>
                    <a:pt x="8575" y="15361"/>
                    <a:pt x="8966" y="15597"/>
                    <a:pt x="8919" y="15973"/>
                  </a:cubicBezTo>
                  <a:cubicBezTo>
                    <a:pt x="8888" y="16224"/>
                    <a:pt x="8606" y="16521"/>
                    <a:pt x="8355" y="16647"/>
                  </a:cubicBezTo>
                  <a:cubicBezTo>
                    <a:pt x="8073" y="16804"/>
                    <a:pt x="7712" y="16866"/>
                    <a:pt x="7368" y="16851"/>
                  </a:cubicBezTo>
                  <a:cubicBezTo>
                    <a:pt x="6505" y="16835"/>
                    <a:pt x="5643" y="16772"/>
                    <a:pt x="4672" y="16709"/>
                  </a:cubicBezTo>
                  <a:cubicBezTo>
                    <a:pt x="4499" y="17054"/>
                    <a:pt x="4280" y="17462"/>
                    <a:pt x="4029" y="17932"/>
                  </a:cubicBezTo>
                  <a:cubicBezTo>
                    <a:pt x="4421" y="17932"/>
                    <a:pt x="4687" y="17948"/>
                    <a:pt x="4954" y="17932"/>
                  </a:cubicBezTo>
                  <a:cubicBezTo>
                    <a:pt x="5847" y="17885"/>
                    <a:pt x="6631" y="18199"/>
                    <a:pt x="7368" y="18606"/>
                  </a:cubicBezTo>
                  <a:cubicBezTo>
                    <a:pt x="7540" y="18700"/>
                    <a:pt x="7728" y="18998"/>
                    <a:pt x="7712" y="19186"/>
                  </a:cubicBezTo>
                  <a:cubicBezTo>
                    <a:pt x="7697" y="19374"/>
                    <a:pt x="7462" y="19672"/>
                    <a:pt x="7274" y="19703"/>
                  </a:cubicBezTo>
                  <a:cubicBezTo>
                    <a:pt x="6819" y="19782"/>
                    <a:pt x="6333" y="19829"/>
                    <a:pt x="5894" y="19735"/>
                  </a:cubicBezTo>
                  <a:cubicBezTo>
                    <a:pt x="5079" y="19547"/>
                    <a:pt x="4280" y="19249"/>
                    <a:pt x="3496" y="19014"/>
                  </a:cubicBezTo>
                  <a:cubicBezTo>
                    <a:pt x="2900" y="19985"/>
                    <a:pt x="2258" y="20942"/>
                    <a:pt x="1709" y="21960"/>
                  </a:cubicBezTo>
                  <a:cubicBezTo>
                    <a:pt x="1458" y="22431"/>
                    <a:pt x="1192" y="22603"/>
                    <a:pt x="690" y="22493"/>
                  </a:cubicBezTo>
                  <a:cubicBezTo>
                    <a:pt x="377" y="22117"/>
                    <a:pt x="659" y="21866"/>
                    <a:pt x="847" y="21584"/>
                  </a:cubicBezTo>
                  <a:cubicBezTo>
                    <a:pt x="1349" y="20863"/>
                    <a:pt x="1850" y="20142"/>
                    <a:pt x="2336" y="19421"/>
                  </a:cubicBezTo>
                  <a:cubicBezTo>
                    <a:pt x="2493" y="19186"/>
                    <a:pt x="2618" y="18935"/>
                    <a:pt x="2791" y="18622"/>
                  </a:cubicBezTo>
                  <a:cubicBezTo>
                    <a:pt x="2226" y="18449"/>
                    <a:pt x="1709" y="18324"/>
                    <a:pt x="1239" y="18136"/>
                  </a:cubicBezTo>
                  <a:cubicBezTo>
                    <a:pt x="894" y="17995"/>
                    <a:pt x="565" y="17807"/>
                    <a:pt x="298" y="17556"/>
                  </a:cubicBezTo>
                  <a:cubicBezTo>
                    <a:pt x="1" y="17305"/>
                    <a:pt x="32" y="16929"/>
                    <a:pt x="236" y="16615"/>
                  </a:cubicBezTo>
                  <a:cubicBezTo>
                    <a:pt x="408" y="16318"/>
                    <a:pt x="706" y="16192"/>
                    <a:pt x="1035" y="16349"/>
                  </a:cubicBezTo>
                  <a:cubicBezTo>
                    <a:pt x="1490" y="16553"/>
                    <a:pt x="1929" y="16772"/>
                    <a:pt x="2352" y="17039"/>
                  </a:cubicBezTo>
                  <a:cubicBezTo>
                    <a:pt x="2634" y="17227"/>
                    <a:pt x="2853" y="17493"/>
                    <a:pt x="3198" y="17791"/>
                  </a:cubicBezTo>
                  <a:cubicBezTo>
                    <a:pt x="3402" y="17289"/>
                    <a:pt x="3590" y="16835"/>
                    <a:pt x="3794" y="16349"/>
                  </a:cubicBezTo>
                  <a:cubicBezTo>
                    <a:pt x="2728" y="15706"/>
                    <a:pt x="816" y="15691"/>
                    <a:pt x="784" y="14264"/>
                  </a:cubicBezTo>
                  <a:cubicBezTo>
                    <a:pt x="1035" y="13308"/>
                    <a:pt x="1866" y="13700"/>
                    <a:pt x="2415" y="13982"/>
                  </a:cubicBezTo>
                  <a:cubicBezTo>
                    <a:pt x="2775" y="14170"/>
                    <a:pt x="3073" y="14452"/>
                    <a:pt x="3402" y="14703"/>
                  </a:cubicBezTo>
                  <a:cubicBezTo>
                    <a:pt x="3668" y="14907"/>
                    <a:pt x="3935" y="15111"/>
                    <a:pt x="4280" y="15361"/>
                  </a:cubicBezTo>
                  <a:cubicBezTo>
                    <a:pt x="4531" y="14672"/>
                    <a:pt x="4766" y="14061"/>
                    <a:pt x="5016" y="13387"/>
                  </a:cubicBezTo>
                  <a:cubicBezTo>
                    <a:pt x="4609" y="13198"/>
                    <a:pt x="4264" y="13042"/>
                    <a:pt x="3935" y="12901"/>
                  </a:cubicBezTo>
                  <a:cubicBezTo>
                    <a:pt x="3261" y="12603"/>
                    <a:pt x="2681" y="12164"/>
                    <a:pt x="2320" y="11506"/>
                  </a:cubicBezTo>
                  <a:cubicBezTo>
                    <a:pt x="2038" y="10988"/>
                    <a:pt x="2336" y="10502"/>
                    <a:pt x="2916" y="10628"/>
                  </a:cubicBezTo>
                  <a:cubicBezTo>
                    <a:pt x="3339" y="10706"/>
                    <a:pt x="3747" y="11004"/>
                    <a:pt x="4139" y="11255"/>
                  </a:cubicBezTo>
                  <a:cubicBezTo>
                    <a:pt x="4374" y="11396"/>
                    <a:pt x="4546" y="11631"/>
                    <a:pt x="4750" y="11819"/>
                  </a:cubicBezTo>
                  <a:cubicBezTo>
                    <a:pt x="4922" y="11992"/>
                    <a:pt x="5110" y="12148"/>
                    <a:pt x="5408" y="12415"/>
                  </a:cubicBezTo>
                  <a:cubicBezTo>
                    <a:pt x="5596" y="11553"/>
                    <a:pt x="5769" y="10816"/>
                    <a:pt x="5926" y="10095"/>
                  </a:cubicBezTo>
                  <a:cubicBezTo>
                    <a:pt x="5267" y="9781"/>
                    <a:pt x="4687" y="9562"/>
                    <a:pt x="4139" y="9248"/>
                  </a:cubicBezTo>
                  <a:cubicBezTo>
                    <a:pt x="3621" y="8951"/>
                    <a:pt x="3167" y="8559"/>
                    <a:pt x="2963" y="7963"/>
                  </a:cubicBezTo>
                  <a:cubicBezTo>
                    <a:pt x="2775" y="7430"/>
                    <a:pt x="3073" y="7038"/>
                    <a:pt x="3606" y="7227"/>
                  </a:cubicBezTo>
                  <a:cubicBezTo>
                    <a:pt x="4092" y="7383"/>
                    <a:pt x="4562" y="7665"/>
                    <a:pt x="5001" y="7948"/>
                  </a:cubicBezTo>
                  <a:cubicBezTo>
                    <a:pt x="5440" y="8245"/>
                    <a:pt x="5816" y="8606"/>
                    <a:pt x="6317" y="9013"/>
                  </a:cubicBezTo>
                  <a:cubicBezTo>
                    <a:pt x="6427" y="8371"/>
                    <a:pt x="6521" y="7853"/>
                    <a:pt x="6600" y="7430"/>
                  </a:cubicBezTo>
                  <a:cubicBezTo>
                    <a:pt x="5800" y="7085"/>
                    <a:pt x="5063" y="6772"/>
                    <a:pt x="4327" y="6427"/>
                  </a:cubicBezTo>
                  <a:cubicBezTo>
                    <a:pt x="4107" y="6333"/>
                    <a:pt x="3857" y="6161"/>
                    <a:pt x="3762" y="5957"/>
                  </a:cubicBezTo>
                  <a:cubicBezTo>
                    <a:pt x="3637" y="5706"/>
                    <a:pt x="3543" y="5346"/>
                    <a:pt x="3637" y="5110"/>
                  </a:cubicBezTo>
                  <a:cubicBezTo>
                    <a:pt x="3700" y="4954"/>
                    <a:pt x="4123" y="4813"/>
                    <a:pt x="4358" y="4844"/>
                  </a:cubicBezTo>
                  <a:cubicBezTo>
                    <a:pt x="4734" y="4922"/>
                    <a:pt x="5110" y="5126"/>
                    <a:pt x="5471" y="5314"/>
                  </a:cubicBezTo>
                  <a:cubicBezTo>
                    <a:pt x="5847" y="5502"/>
                    <a:pt x="6223" y="5722"/>
                    <a:pt x="6678" y="5988"/>
                  </a:cubicBezTo>
                  <a:cubicBezTo>
                    <a:pt x="6803" y="5283"/>
                    <a:pt x="6631" y="4766"/>
                    <a:pt x="6286" y="4264"/>
                  </a:cubicBezTo>
                  <a:cubicBezTo>
                    <a:pt x="5628" y="3230"/>
                    <a:pt x="5205" y="2148"/>
                    <a:pt x="5565" y="894"/>
                  </a:cubicBezTo>
                  <a:cubicBezTo>
                    <a:pt x="5753" y="204"/>
                    <a:pt x="6161" y="1"/>
                    <a:pt x="6803" y="267"/>
                  </a:cubicBezTo>
                  <a:cubicBezTo>
                    <a:pt x="7430" y="549"/>
                    <a:pt x="7697" y="1082"/>
                    <a:pt x="7744" y="1693"/>
                  </a:cubicBezTo>
                  <a:cubicBezTo>
                    <a:pt x="7791" y="2367"/>
                    <a:pt x="7759" y="3073"/>
                    <a:pt x="7650" y="3731"/>
                  </a:cubicBezTo>
                  <a:cubicBezTo>
                    <a:pt x="7524" y="4499"/>
                    <a:pt x="7493" y="5220"/>
                    <a:pt x="7759" y="6020"/>
                  </a:cubicBezTo>
                  <a:cubicBezTo>
                    <a:pt x="8042" y="5784"/>
                    <a:pt x="8277" y="5534"/>
                    <a:pt x="8559" y="5377"/>
                  </a:cubicBezTo>
                  <a:cubicBezTo>
                    <a:pt x="9045" y="5110"/>
                    <a:pt x="9546" y="4813"/>
                    <a:pt x="10064" y="4672"/>
                  </a:cubicBezTo>
                  <a:cubicBezTo>
                    <a:pt x="10628" y="4515"/>
                    <a:pt x="11176" y="4875"/>
                    <a:pt x="11286" y="5299"/>
                  </a:cubicBezTo>
                  <a:cubicBezTo>
                    <a:pt x="11380" y="5706"/>
                    <a:pt x="11145" y="6208"/>
                    <a:pt x="10612" y="6411"/>
                  </a:cubicBezTo>
                  <a:cubicBezTo>
                    <a:pt x="9954" y="6678"/>
                    <a:pt x="9264" y="6929"/>
                    <a:pt x="8559" y="7054"/>
                  </a:cubicBezTo>
                  <a:cubicBezTo>
                    <a:pt x="7618" y="7211"/>
                    <a:pt x="7603" y="7148"/>
                    <a:pt x="7415" y="8057"/>
                  </a:cubicBezTo>
                  <a:cubicBezTo>
                    <a:pt x="7336" y="8449"/>
                    <a:pt x="7274" y="8841"/>
                    <a:pt x="7179" y="9296"/>
                  </a:cubicBezTo>
                  <a:cubicBezTo>
                    <a:pt x="7791" y="9029"/>
                    <a:pt x="8324" y="8731"/>
                    <a:pt x="8872" y="8590"/>
                  </a:cubicBezTo>
                  <a:cubicBezTo>
                    <a:pt x="9343" y="8465"/>
                    <a:pt x="9875" y="8449"/>
                    <a:pt x="10346" y="8559"/>
                  </a:cubicBezTo>
                  <a:cubicBezTo>
                    <a:pt x="10894" y="8684"/>
                    <a:pt x="11020" y="9264"/>
                    <a:pt x="10581" y="9640"/>
                  </a:cubicBezTo>
                  <a:cubicBezTo>
                    <a:pt x="10283" y="9891"/>
                    <a:pt x="9907" y="10111"/>
                    <a:pt x="9531" y="10205"/>
                  </a:cubicBezTo>
                  <a:cubicBezTo>
                    <a:pt x="8857" y="10346"/>
                    <a:pt x="8167" y="10408"/>
                    <a:pt x="7477" y="10455"/>
                  </a:cubicBezTo>
                  <a:cubicBezTo>
                    <a:pt x="6929" y="10471"/>
                    <a:pt x="6615" y="10675"/>
                    <a:pt x="6505" y="11239"/>
                  </a:cubicBezTo>
                  <a:cubicBezTo>
                    <a:pt x="6411" y="11694"/>
                    <a:pt x="6270" y="12133"/>
                    <a:pt x="6145" y="12540"/>
                  </a:cubicBezTo>
                  <a:close/>
                </a:path>
              </a:pathLst>
            </a:custGeom>
            <a:solidFill>
              <a:srgbClr val="95C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129;p55"/>
            <p:cNvSpPr/>
            <p:nvPr/>
          </p:nvSpPr>
          <p:spPr>
            <a:xfrm>
              <a:off x="1902808" y="3904417"/>
              <a:ext cx="665" cy="1728"/>
            </a:xfrm>
            <a:custGeom>
              <a:avLst/>
              <a:gdLst/>
              <a:ahLst/>
              <a:cxnLst/>
              <a:rect l="l" t="t" r="r" b="b"/>
              <a:pathLst>
                <a:path w="30" h="78" extrusionOk="0">
                  <a:moveTo>
                    <a:pt x="29" y="0"/>
                  </a:moveTo>
                  <a:lnTo>
                    <a:pt x="29" y="0"/>
                  </a:lnTo>
                  <a:cubicBezTo>
                    <a:pt x="6" y="58"/>
                    <a:pt x="0" y="77"/>
                    <a:pt x="2" y="77"/>
                  </a:cubicBezTo>
                  <a:cubicBezTo>
                    <a:pt x="4" y="77"/>
                    <a:pt x="29" y="20"/>
                    <a:pt x="29"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130;p55"/>
            <p:cNvSpPr/>
            <p:nvPr/>
          </p:nvSpPr>
          <p:spPr>
            <a:xfrm>
              <a:off x="1884689" y="3910309"/>
              <a:ext cx="377" cy="1750"/>
            </a:xfrm>
            <a:custGeom>
              <a:avLst/>
              <a:gdLst/>
              <a:ahLst/>
              <a:cxnLst/>
              <a:rect l="l" t="t" r="r" b="b"/>
              <a:pathLst>
                <a:path w="17" h="79" extrusionOk="0">
                  <a:moveTo>
                    <a:pt x="1" y="1"/>
                  </a:moveTo>
                  <a:cubicBezTo>
                    <a:pt x="17" y="32"/>
                    <a:pt x="17" y="63"/>
                    <a:pt x="17" y="79"/>
                  </a:cubicBezTo>
                  <a:cubicBezTo>
                    <a:pt x="17" y="48"/>
                    <a:pt x="17" y="32"/>
                    <a:pt x="1"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131;p55"/>
            <p:cNvSpPr/>
            <p:nvPr/>
          </p:nvSpPr>
          <p:spPr>
            <a:xfrm>
              <a:off x="1899619" y="3905104"/>
              <a:ext cx="3145" cy="3500"/>
            </a:xfrm>
            <a:custGeom>
              <a:avLst/>
              <a:gdLst/>
              <a:ahLst/>
              <a:cxnLst/>
              <a:rect l="l" t="t" r="r" b="b"/>
              <a:pathLst>
                <a:path w="142" h="158" extrusionOk="0">
                  <a:moveTo>
                    <a:pt x="142" y="0"/>
                  </a:moveTo>
                  <a:lnTo>
                    <a:pt x="142" y="0"/>
                  </a:lnTo>
                  <a:cubicBezTo>
                    <a:pt x="126" y="32"/>
                    <a:pt x="79" y="79"/>
                    <a:pt x="1" y="157"/>
                  </a:cubicBezTo>
                  <a:cubicBezTo>
                    <a:pt x="48" y="110"/>
                    <a:pt x="111" y="63"/>
                    <a:pt x="142"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132;p55"/>
            <p:cNvSpPr/>
            <p:nvPr/>
          </p:nvSpPr>
          <p:spPr>
            <a:xfrm>
              <a:off x="1899286" y="3908581"/>
              <a:ext cx="2104" cy="3101"/>
            </a:xfrm>
            <a:custGeom>
              <a:avLst/>
              <a:gdLst/>
              <a:ahLst/>
              <a:cxnLst/>
              <a:rect l="l" t="t" r="r" b="b"/>
              <a:pathLst>
                <a:path w="95" h="140" extrusionOk="0">
                  <a:moveTo>
                    <a:pt x="94" y="0"/>
                  </a:moveTo>
                  <a:lnTo>
                    <a:pt x="94" y="0"/>
                  </a:lnTo>
                  <a:cubicBezTo>
                    <a:pt x="63" y="47"/>
                    <a:pt x="32" y="94"/>
                    <a:pt x="0" y="126"/>
                  </a:cubicBezTo>
                  <a:cubicBezTo>
                    <a:pt x="4" y="134"/>
                    <a:pt x="9" y="139"/>
                    <a:pt x="14" y="139"/>
                  </a:cubicBezTo>
                  <a:cubicBezTo>
                    <a:pt x="28" y="139"/>
                    <a:pt x="49" y="103"/>
                    <a:pt x="94"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133;p55"/>
            <p:cNvSpPr/>
            <p:nvPr/>
          </p:nvSpPr>
          <p:spPr>
            <a:xfrm>
              <a:off x="1902742" y="3900230"/>
              <a:ext cx="2813" cy="4895"/>
            </a:xfrm>
            <a:custGeom>
              <a:avLst/>
              <a:gdLst/>
              <a:ahLst/>
              <a:cxnLst/>
              <a:rect l="l" t="t" r="r" b="b"/>
              <a:pathLst>
                <a:path w="127" h="221" extrusionOk="0">
                  <a:moveTo>
                    <a:pt x="126" y="1"/>
                  </a:moveTo>
                  <a:cubicBezTo>
                    <a:pt x="112" y="29"/>
                    <a:pt x="101" y="54"/>
                    <a:pt x="91" y="77"/>
                  </a:cubicBezTo>
                  <a:lnTo>
                    <a:pt x="91" y="77"/>
                  </a:lnTo>
                  <a:cubicBezTo>
                    <a:pt x="104" y="52"/>
                    <a:pt x="116" y="26"/>
                    <a:pt x="126" y="1"/>
                  </a:cubicBezTo>
                  <a:close/>
                  <a:moveTo>
                    <a:pt x="91" y="77"/>
                  </a:moveTo>
                  <a:cubicBezTo>
                    <a:pt x="64" y="129"/>
                    <a:pt x="33" y="178"/>
                    <a:pt x="1" y="220"/>
                  </a:cubicBezTo>
                  <a:cubicBezTo>
                    <a:pt x="32" y="189"/>
                    <a:pt x="32" y="189"/>
                    <a:pt x="32" y="189"/>
                  </a:cubicBezTo>
                  <a:cubicBezTo>
                    <a:pt x="54" y="167"/>
                    <a:pt x="69" y="130"/>
                    <a:pt x="91" y="77"/>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134;p55"/>
            <p:cNvSpPr/>
            <p:nvPr/>
          </p:nvSpPr>
          <p:spPr>
            <a:xfrm>
              <a:off x="1901701" y="3718664"/>
              <a:ext cx="1063" cy="3832"/>
            </a:xfrm>
            <a:custGeom>
              <a:avLst/>
              <a:gdLst/>
              <a:ahLst/>
              <a:cxnLst/>
              <a:rect l="l" t="t" r="r" b="b"/>
              <a:pathLst>
                <a:path w="48" h="173" extrusionOk="0">
                  <a:moveTo>
                    <a:pt x="48" y="0"/>
                  </a:moveTo>
                  <a:cubicBezTo>
                    <a:pt x="17" y="0"/>
                    <a:pt x="1" y="47"/>
                    <a:pt x="17" y="173"/>
                  </a:cubicBezTo>
                  <a:cubicBezTo>
                    <a:pt x="17" y="79"/>
                    <a:pt x="32" y="32"/>
                    <a:pt x="48"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135;p55"/>
            <p:cNvSpPr/>
            <p:nvPr/>
          </p:nvSpPr>
          <p:spPr>
            <a:xfrm>
              <a:off x="1884357" y="3927675"/>
              <a:ext cx="4519" cy="5582"/>
            </a:xfrm>
            <a:custGeom>
              <a:avLst/>
              <a:gdLst/>
              <a:ahLst/>
              <a:cxnLst/>
              <a:rect l="l" t="t" r="r" b="b"/>
              <a:pathLst>
                <a:path w="204" h="252" extrusionOk="0">
                  <a:moveTo>
                    <a:pt x="204" y="0"/>
                  </a:moveTo>
                  <a:lnTo>
                    <a:pt x="204" y="0"/>
                  </a:lnTo>
                  <a:cubicBezTo>
                    <a:pt x="110" y="110"/>
                    <a:pt x="63" y="141"/>
                    <a:pt x="0" y="173"/>
                  </a:cubicBezTo>
                  <a:cubicBezTo>
                    <a:pt x="32" y="188"/>
                    <a:pt x="94" y="173"/>
                    <a:pt x="47" y="251"/>
                  </a:cubicBezTo>
                  <a:lnTo>
                    <a:pt x="204" y="0"/>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136;p55"/>
            <p:cNvSpPr/>
            <p:nvPr/>
          </p:nvSpPr>
          <p:spPr>
            <a:xfrm>
              <a:off x="1904846" y="3889598"/>
              <a:ext cx="4585" cy="8040"/>
            </a:xfrm>
            <a:custGeom>
              <a:avLst/>
              <a:gdLst/>
              <a:ahLst/>
              <a:cxnLst/>
              <a:rect l="l" t="t" r="r" b="b"/>
              <a:pathLst>
                <a:path w="207" h="363" extrusionOk="0">
                  <a:moveTo>
                    <a:pt x="157" y="0"/>
                  </a:moveTo>
                  <a:cubicBezTo>
                    <a:pt x="139" y="0"/>
                    <a:pt x="113" y="49"/>
                    <a:pt x="78" y="183"/>
                  </a:cubicBezTo>
                  <a:cubicBezTo>
                    <a:pt x="0" y="262"/>
                    <a:pt x="188" y="309"/>
                    <a:pt x="125" y="340"/>
                  </a:cubicBezTo>
                  <a:cubicBezTo>
                    <a:pt x="134" y="356"/>
                    <a:pt x="142" y="363"/>
                    <a:pt x="149" y="363"/>
                  </a:cubicBezTo>
                  <a:cubicBezTo>
                    <a:pt x="200" y="363"/>
                    <a:pt x="207" y="0"/>
                    <a:pt x="157"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137;p55"/>
            <p:cNvSpPr/>
            <p:nvPr/>
          </p:nvSpPr>
          <p:spPr>
            <a:xfrm>
              <a:off x="1881920" y="3901271"/>
              <a:ext cx="6268" cy="8018"/>
            </a:xfrm>
            <a:custGeom>
              <a:avLst/>
              <a:gdLst/>
              <a:ahLst/>
              <a:cxnLst/>
              <a:rect l="l" t="t" r="r" b="b"/>
              <a:pathLst>
                <a:path w="283" h="362" extrusionOk="0">
                  <a:moveTo>
                    <a:pt x="236" y="1"/>
                  </a:moveTo>
                  <a:cubicBezTo>
                    <a:pt x="236" y="1"/>
                    <a:pt x="32" y="267"/>
                    <a:pt x="16" y="267"/>
                  </a:cubicBezTo>
                  <a:cubicBezTo>
                    <a:pt x="48" y="267"/>
                    <a:pt x="32" y="314"/>
                    <a:pt x="1" y="362"/>
                  </a:cubicBezTo>
                  <a:cubicBezTo>
                    <a:pt x="142" y="205"/>
                    <a:pt x="283" y="17"/>
                    <a:pt x="236"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138;p55"/>
            <p:cNvSpPr/>
            <p:nvPr/>
          </p:nvSpPr>
          <p:spPr>
            <a:xfrm>
              <a:off x="1879152" y="3909268"/>
              <a:ext cx="2791" cy="5227"/>
            </a:xfrm>
            <a:custGeom>
              <a:avLst/>
              <a:gdLst/>
              <a:ahLst/>
              <a:cxnLst/>
              <a:rect l="l" t="t" r="r" b="b"/>
              <a:pathLst>
                <a:path w="126" h="236" extrusionOk="0">
                  <a:moveTo>
                    <a:pt x="126" y="1"/>
                  </a:moveTo>
                  <a:lnTo>
                    <a:pt x="126" y="1"/>
                  </a:lnTo>
                  <a:cubicBezTo>
                    <a:pt x="63" y="79"/>
                    <a:pt x="16" y="173"/>
                    <a:pt x="0" y="236"/>
                  </a:cubicBezTo>
                  <a:cubicBezTo>
                    <a:pt x="31" y="189"/>
                    <a:pt x="94" y="79"/>
                    <a:pt x="126" y="1"/>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139;p55"/>
            <p:cNvSpPr/>
            <p:nvPr/>
          </p:nvSpPr>
          <p:spPr>
            <a:xfrm>
              <a:off x="1899619" y="3844345"/>
              <a:ext cx="3854" cy="3832"/>
            </a:xfrm>
            <a:custGeom>
              <a:avLst/>
              <a:gdLst/>
              <a:ahLst/>
              <a:cxnLst/>
              <a:rect l="l" t="t" r="r" b="b"/>
              <a:pathLst>
                <a:path w="174" h="173" extrusionOk="0">
                  <a:moveTo>
                    <a:pt x="1" y="0"/>
                  </a:moveTo>
                  <a:lnTo>
                    <a:pt x="17" y="173"/>
                  </a:lnTo>
                  <a:cubicBezTo>
                    <a:pt x="79" y="94"/>
                    <a:pt x="111" y="94"/>
                    <a:pt x="173" y="63"/>
                  </a:cubicBezTo>
                  <a:lnTo>
                    <a:pt x="1" y="0"/>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140;p55"/>
            <p:cNvSpPr/>
            <p:nvPr/>
          </p:nvSpPr>
          <p:spPr>
            <a:xfrm>
              <a:off x="1901368" y="3820179"/>
              <a:ext cx="2791" cy="8794"/>
            </a:xfrm>
            <a:custGeom>
              <a:avLst/>
              <a:gdLst/>
              <a:ahLst/>
              <a:cxnLst/>
              <a:rect l="l" t="t" r="r" b="b"/>
              <a:pathLst>
                <a:path w="126" h="397" extrusionOk="0">
                  <a:moveTo>
                    <a:pt x="47" y="0"/>
                  </a:moveTo>
                  <a:cubicBezTo>
                    <a:pt x="34" y="0"/>
                    <a:pt x="19" y="48"/>
                    <a:pt x="0" y="182"/>
                  </a:cubicBezTo>
                  <a:cubicBezTo>
                    <a:pt x="33" y="215"/>
                    <a:pt x="35" y="396"/>
                    <a:pt x="67" y="396"/>
                  </a:cubicBezTo>
                  <a:cubicBezTo>
                    <a:pt x="80" y="396"/>
                    <a:pt x="98" y="364"/>
                    <a:pt x="126" y="276"/>
                  </a:cubicBezTo>
                  <a:cubicBezTo>
                    <a:pt x="93" y="244"/>
                    <a:pt x="76" y="0"/>
                    <a:pt x="47" y="0"/>
                  </a:cubicBez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141;p55"/>
            <p:cNvSpPr/>
            <p:nvPr/>
          </p:nvSpPr>
          <p:spPr>
            <a:xfrm>
              <a:off x="1910738" y="3708586"/>
              <a:ext cx="6955" cy="2104"/>
            </a:xfrm>
            <a:custGeom>
              <a:avLst/>
              <a:gdLst/>
              <a:ahLst/>
              <a:cxnLst/>
              <a:rect l="l" t="t" r="r" b="b"/>
              <a:pathLst>
                <a:path w="314" h="95" extrusionOk="0">
                  <a:moveTo>
                    <a:pt x="0" y="1"/>
                  </a:moveTo>
                  <a:lnTo>
                    <a:pt x="16" y="95"/>
                  </a:lnTo>
                  <a:lnTo>
                    <a:pt x="314" y="1"/>
                  </a:lnTo>
                  <a:close/>
                </a:path>
              </a:pathLst>
            </a:custGeom>
            <a:solidFill>
              <a:srgbClr val="90D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5206;p55"/>
          <p:cNvGrpSpPr/>
          <p:nvPr/>
        </p:nvGrpSpPr>
        <p:grpSpPr>
          <a:xfrm>
            <a:off x="3059832" y="632623"/>
            <a:ext cx="270452" cy="246308"/>
            <a:chOff x="3557127" y="2044850"/>
            <a:chExt cx="213880" cy="194787"/>
          </a:xfrm>
        </p:grpSpPr>
        <p:sp>
          <p:nvSpPr>
            <p:cNvPr id="39" name="Google Shape;5207;p55"/>
            <p:cNvSpPr/>
            <p:nvPr/>
          </p:nvSpPr>
          <p:spPr>
            <a:xfrm>
              <a:off x="3557127" y="2044850"/>
              <a:ext cx="213880" cy="194787"/>
            </a:xfrm>
            <a:custGeom>
              <a:avLst/>
              <a:gdLst/>
              <a:ahLst/>
              <a:cxnLst/>
              <a:rect l="l" t="t" r="r" b="b"/>
              <a:pathLst>
                <a:path w="9656" h="8794" extrusionOk="0">
                  <a:moveTo>
                    <a:pt x="3401" y="1552"/>
                  </a:moveTo>
                  <a:cubicBezTo>
                    <a:pt x="3558" y="988"/>
                    <a:pt x="3762" y="455"/>
                    <a:pt x="4373" y="236"/>
                  </a:cubicBezTo>
                  <a:cubicBezTo>
                    <a:pt x="4875" y="63"/>
                    <a:pt x="5392" y="0"/>
                    <a:pt x="5909" y="173"/>
                  </a:cubicBezTo>
                  <a:cubicBezTo>
                    <a:pt x="6505" y="345"/>
                    <a:pt x="7022" y="1145"/>
                    <a:pt x="6912" y="1756"/>
                  </a:cubicBezTo>
                  <a:cubicBezTo>
                    <a:pt x="6818" y="2273"/>
                    <a:pt x="6662" y="2790"/>
                    <a:pt x="6536" y="3292"/>
                  </a:cubicBezTo>
                  <a:cubicBezTo>
                    <a:pt x="7022" y="3276"/>
                    <a:pt x="7492" y="3229"/>
                    <a:pt x="7978" y="3245"/>
                  </a:cubicBezTo>
                  <a:cubicBezTo>
                    <a:pt x="9076" y="3323"/>
                    <a:pt x="9655" y="4201"/>
                    <a:pt x="9373" y="5079"/>
                  </a:cubicBezTo>
                  <a:cubicBezTo>
                    <a:pt x="9170" y="5659"/>
                    <a:pt x="8793" y="6004"/>
                    <a:pt x="8119" y="6066"/>
                  </a:cubicBezTo>
                  <a:cubicBezTo>
                    <a:pt x="7743" y="6098"/>
                    <a:pt x="7367" y="6098"/>
                    <a:pt x="6960" y="6113"/>
                  </a:cubicBezTo>
                  <a:cubicBezTo>
                    <a:pt x="7022" y="6474"/>
                    <a:pt x="7085" y="6756"/>
                    <a:pt x="7116" y="7022"/>
                  </a:cubicBezTo>
                  <a:cubicBezTo>
                    <a:pt x="7210" y="7979"/>
                    <a:pt x="6395" y="8794"/>
                    <a:pt x="5455" y="8668"/>
                  </a:cubicBezTo>
                  <a:cubicBezTo>
                    <a:pt x="4843" y="8590"/>
                    <a:pt x="4326" y="8323"/>
                    <a:pt x="4028" y="7744"/>
                  </a:cubicBezTo>
                  <a:cubicBezTo>
                    <a:pt x="3934" y="7540"/>
                    <a:pt x="3809" y="7336"/>
                    <a:pt x="3699" y="7132"/>
                  </a:cubicBezTo>
                  <a:cubicBezTo>
                    <a:pt x="2571" y="8308"/>
                    <a:pt x="1254" y="8057"/>
                    <a:pt x="549" y="7164"/>
                  </a:cubicBezTo>
                  <a:cubicBezTo>
                    <a:pt x="298" y="6866"/>
                    <a:pt x="204" y="6396"/>
                    <a:pt x="188" y="6004"/>
                  </a:cubicBezTo>
                  <a:cubicBezTo>
                    <a:pt x="157" y="5314"/>
                    <a:pt x="674" y="4922"/>
                    <a:pt x="1160" y="4609"/>
                  </a:cubicBezTo>
                  <a:cubicBezTo>
                    <a:pt x="878" y="4279"/>
                    <a:pt x="596" y="4013"/>
                    <a:pt x="392" y="3684"/>
                  </a:cubicBezTo>
                  <a:cubicBezTo>
                    <a:pt x="0" y="3057"/>
                    <a:pt x="126" y="2461"/>
                    <a:pt x="690" y="2007"/>
                  </a:cubicBezTo>
                  <a:cubicBezTo>
                    <a:pt x="1379" y="1442"/>
                    <a:pt x="2304" y="1395"/>
                    <a:pt x="3072" y="1850"/>
                  </a:cubicBezTo>
                  <a:cubicBezTo>
                    <a:pt x="3135" y="1881"/>
                    <a:pt x="3213" y="1913"/>
                    <a:pt x="3339" y="1960"/>
                  </a:cubicBezTo>
                  <a:cubicBezTo>
                    <a:pt x="3370" y="1787"/>
                    <a:pt x="3370" y="1662"/>
                    <a:pt x="3401" y="155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208;p55"/>
            <p:cNvSpPr/>
            <p:nvPr/>
          </p:nvSpPr>
          <p:spPr>
            <a:xfrm>
              <a:off x="3598083" y="2085474"/>
              <a:ext cx="128492" cy="116664"/>
            </a:xfrm>
            <a:custGeom>
              <a:avLst/>
              <a:gdLst/>
              <a:ahLst/>
              <a:cxnLst/>
              <a:rect l="l" t="t" r="r" b="b"/>
              <a:pathLst>
                <a:path w="5801" h="5267" extrusionOk="0">
                  <a:moveTo>
                    <a:pt x="2038" y="925"/>
                  </a:moveTo>
                  <a:cubicBezTo>
                    <a:pt x="2132" y="580"/>
                    <a:pt x="2258" y="267"/>
                    <a:pt x="2618" y="141"/>
                  </a:cubicBezTo>
                  <a:cubicBezTo>
                    <a:pt x="2916" y="32"/>
                    <a:pt x="3230" y="0"/>
                    <a:pt x="3543" y="94"/>
                  </a:cubicBezTo>
                  <a:cubicBezTo>
                    <a:pt x="3904" y="204"/>
                    <a:pt x="4217" y="674"/>
                    <a:pt x="4154" y="1035"/>
                  </a:cubicBezTo>
                  <a:cubicBezTo>
                    <a:pt x="4092" y="1348"/>
                    <a:pt x="3998" y="1662"/>
                    <a:pt x="3919" y="1975"/>
                  </a:cubicBezTo>
                  <a:cubicBezTo>
                    <a:pt x="4217" y="1960"/>
                    <a:pt x="4499" y="1928"/>
                    <a:pt x="4781" y="1944"/>
                  </a:cubicBezTo>
                  <a:cubicBezTo>
                    <a:pt x="5440" y="1991"/>
                    <a:pt x="5800" y="2508"/>
                    <a:pt x="5628" y="3041"/>
                  </a:cubicBezTo>
                  <a:cubicBezTo>
                    <a:pt x="5502" y="3386"/>
                    <a:pt x="5283" y="3590"/>
                    <a:pt x="4875" y="3637"/>
                  </a:cubicBezTo>
                  <a:cubicBezTo>
                    <a:pt x="4640" y="3652"/>
                    <a:pt x="4421" y="3652"/>
                    <a:pt x="4186" y="3668"/>
                  </a:cubicBezTo>
                  <a:cubicBezTo>
                    <a:pt x="4217" y="3872"/>
                    <a:pt x="4248" y="4044"/>
                    <a:pt x="4264" y="4217"/>
                  </a:cubicBezTo>
                  <a:cubicBezTo>
                    <a:pt x="4327" y="4781"/>
                    <a:pt x="3841" y="5267"/>
                    <a:pt x="3277" y="5188"/>
                  </a:cubicBezTo>
                  <a:cubicBezTo>
                    <a:pt x="2916" y="5141"/>
                    <a:pt x="2603" y="4985"/>
                    <a:pt x="2415" y="4640"/>
                  </a:cubicBezTo>
                  <a:cubicBezTo>
                    <a:pt x="2352" y="4514"/>
                    <a:pt x="2289" y="4389"/>
                    <a:pt x="2226" y="4279"/>
                  </a:cubicBezTo>
                  <a:cubicBezTo>
                    <a:pt x="1552" y="4969"/>
                    <a:pt x="753" y="4828"/>
                    <a:pt x="330" y="4279"/>
                  </a:cubicBezTo>
                  <a:cubicBezTo>
                    <a:pt x="189" y="4107"/>
                    <a:pt x="126" y="3825"/>
                    <a:pt x="110" y="3590"/>
                  </a:cubicBezTo>
                  <a:cubicBezTo>
                    <a:pt x="95" y="3182"/>
                    <a:pt x="408" y="2947"/>
                    <a:pt x="690" y="2759"/>
                  </a:cubicBezTo>
                  <a:cubicBezTo>
                    <a:pt x="534" y="2555"/>
                    <a:pt x="361" y="2398"/>
                    <a:pt x="236" y="2210"/>
                  </a:cubicBezTo>
                  <a:cubicBezTo>
                    <a:pt x="1" y="1834"/>
                    <a:pt x="79" y="1474"/>
                    <a:pt x="424" y="1192"/>
                  </a:cubicBezTo>
                  <a:cubicBezTo>
                    <a:pt x="831" y="862"/>
                    <a:pt x="1380" y="831"/>
                    <a:pt x="1835" y="1097"/>
                  </a:cubicBezTo>
                  <a:cubicBezTo>
                    <a:pt x="1882" y="1129"/>
                    <a:pt x="1929" y="1129"/>
                    <a:pt x="2007" y="1160"/>
                  </a:cubicBezTo>
                  <a:cubicBezTo>
                    <a:pt x="2023" y="1066"/>
                    <a:pt x="2023" y="988"/>
                    <a:pt x="2038" y="92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209;p55"/>
            <p:cNvSpPr/>
            <p:nvPr/>
          </p:nvSpPr>
          <p:spPr>
            <a:xfrm>
              <a:off x="3635938" y="2123307"/>
              <a:ext cx="47578" cy="42041"/>
            </a:xfrm>
            <a:custGeom>
              <a:avLst/>
              <a:gdLst/>
              <a:ahLst/>
              <a:cxnLst/>
              <a:rect l="l" t="t" r="r" b="b"/>
              <a:pathLst>
                <a:path w="2148" h="1898" extrusionOk="0">
                  <a:moveTo>
                    <a:pt x="1129" y="706"/>
                  </a:moveTo>
                  <a:cubicBezTo>
                    <a:pt x="1270" y="706"/>
                    <a:pt x="1380" y="769"/>
                    <a:pt x="1395" y="879"/>
                  </a:cubicBezTo>
                  <a:cubicBezTo>
                    <a:pt x="1411" y="957"/>
                    <a:pt x="1380" y="1020"/>
                    <a:pt x="1364" y="1051"/>
                  </a:cubicBezTo>
                  <a:cubicBezTo>
                    <a:pt x="1317" y="1114"/>
                    <a:pt x="1254" y="1161"/>
                    <a:pt x="1160" y="1192"/>
                  </a:cubicBezTo>
                  <a:cubicBezTo>
                    <a:pt x="1137" y="1197"/>
                    <a:pt x="1113" y="1199"/>
                    <a:pt x="1090" y="1199"/>
                  </a:cubicBezTo>
                  <a:cubicBezTo>
                    <a:pt x="959" y="1199"/>
                    <a:pt x="842" y="1126"/>
                    <a:pt x="815" y="1020"/>
                  </a:cubicBezTo>
                  <a:cubicBezTo>
                    <a:pt x="784" y="894"/>
                    <a:pt x="894" y="753"/>
                    <a:pt x="1050" y="706"/>
                  </a:cubicBezTo>
                  <a:close/>
                  <a:moveTo>
                    <a:pt x="1129" y="1"/>
                  </a:moveTo>
                  <a:cubicBezTo>
                    <a:pt x="1050" y="1"/>
                    <a:pt x="972" y="1"/>
                    <a:pt x="878" y="32"/>
                  </a:cubicBezTo>
                  <a:cubicBezTo>
                    <a:pt x="345" y="158"/>
                    <a:pt x="0" y="675"/>
                    <a:pt x="126" y="1192"/>
                  </a:cubicBezTo>
                  <a:cubicBezTo>
                    <a:pt x="235" y="1615"/>
                    <a:pt x="611" y="1897"/>
                    <a:pt x="1082" y="1897"/>
                  </a:cubicBezTo>
                  <a:cubicBezTo>
                    <a:pt x="1160" y="1897"/>
                    <a:pt x="1238" y="1897"/>
                    <a:pt x="1332" y="1866"/>
                  </a:cubicBezTo>
                  <a:cubicBezTo>
                    <a:pt x="1583" y="1803"/>
                    <a:pt x="1803" y="1662"/>
                    <a:pt x="1944" y="1443"/>
                  </a:cubicBezTo>
                  <a:cubicBezTo>
                    <a:pt x="2101" y="1223"/>
                    <a:pt x="2148" y="973"/>
                    <a:pt x="2085" y="706"/>
                  </a:cubicBezTo>
                  <a:cubicBezTo>
                    <a:pt x="1991" y="283"/>
                    <a:pt x="1599" y="1"/>
                    <a:pt x="1129" y="1"/>
                  </a:cubicBezTo>
                  <a:close/>
                </a:path>
              </a:pathLst>
            </a:custGeom>
            <a:solidFill>
              <a:srgbClr val="7D4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1" name="Picture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750" y="3970392"/>
            <a:ext cx="1508026" cy="10461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6" name="Picture 3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2300" y="3727301"/>
            <a:ext cx="1508026" cy="10461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7" name="Picture 3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0533" y="3464323"/>
            <a:ext cx="1508026" cy="10461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8758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9592" y="296019"/>
            <a:ext cx="7560840" cy="4339650"/>
          </a:xfrm>
          <a:prstGeom prst="rect">
            <a:avLst/>
          </a:prstGeom>
        </p:spPr>
        <p:txBody>
          <a:bodyPr wrap="square">
            <a:spAutoFit/>
          </a:bodyPr>
          <a:lstStyle/>
          <a:p>
            <a:pPr algn="just" fontAlgn="base">
              <a:lnSpc>
                <a:spcPct val="150000"/>
              </a:lnSpc>
            </a:pPr>
            <a:r>
              <a:rPr lang="en-US" sz="2400" dirty="0">
                <a:solidFill>
                  <a:schemeClr val="tx1"/>
                </a:solidFill>
              </a:rPr>
              <a:t>- </a:t>
            </a:r>
            <a:r>
              <a:rPr lang="vi-VN" sz="2400" dirty="0">
                <a:solidFill>
                  <a:schemeClr val="tx1"/>
                </a:solidFill>
              </a:rPr>
              <a:t>Nội dung</a:t>
            </a:r>
            <a:r>
              <a:rPr lang="pt-BR" sz="2400" dirty="0">
                <a:solidFill>
                  <a:schemeClr val="tx1"/>
                </a:solidFill>
              </a:rPr>
              <a:t> chủ đề là những nội dung trong Chương trình có thể lấy đặt tên cho chủ đề. </a:t>
            </a:r>
            <a:endParaRPr lang="en-US" sz="2400" dirty="0">
              <a:solidFill>
                <a:schemeClr val="tx1"/>
              </a:solidFill>
            </a:endParaRPr>
          </a:p>
          <a:p>
            <a:pPr algn="just" fontAlgn="base">
              <a:lnSpc>
                <a:spcPct val="150000"/>
              </a:lnSpc>
            </a:pPr>
            <a:r>
              <a:rPr lang="pt-BR" sz="2200" i="1" dirty="0">
                <a:solidFill>
                  <a:srgbClr val="002060"/>
                </a:solidFill>
              </a:rPr>
              <a:t>Ví dụ: </a:t>
            </a:r>
            <a:r>
              <a:rPr lang="vi-VN" sz="2200" i="1" dirty="0" err="1">
                <a:solidFill>
                  <a:srgbClr val="002060"/>
                </a:solidFill>
              </a:rPr>
              <a:t>Nội</a:t>
            </a:r>
            <a:r>
              <a:rPr lang="vi-VN" sz="2200" i="1" dirty="0">
                <a:solidFill>
                  <a:srgbClr val="002060"/>
                </a:solidFill>
              </a:rPr>
              <a:t> dung đ</a:t>
            </a:r>
            <a:r>
              <a:rPr lang="pt-BR" sz="2200" i="1" dirty="0">
                <a:solidFill>
                  <a:srgbClr val="002060"/>
                </a:solidFill>
              </a:rPr>
              <a:t>ặc điểm sở thích của các bạn, các hoạt động của trẻ tại trường</a:t>
            </a:r>
            <a:r>
              <a:rPr lang="pt-BR" sz="2400" dirty="0">
                <a:solidFill>
                  <a:srgbClr val="002060"/>
                </a:solidFill>
              </a:rPr>
              <a:t>. </a:t>
            </a:r>
            <a:endParaRPr lang="en-US" sz="2400" dirty="0">
              <a:solidFill>
                <a:srgbClr val="002060"/>
              </a:solidFill>
            </a:endParaRPr>
          </a:p>
          <a:p>
            <a:pPr algn="just" fontAlgn="base">
              <a:lnSpc>
                <a:spcPct val="150000"/>
              </a:lnSpc>
            </a:pPr>
            <a:r>
              <a:rPr lang="pt-BR" sz="2200" i="1" dirty="0">
                <a:solidFill>
                  <a:srgbClr val="002060"/>
                </a:solidFill>
              </a:rPr>
              <a:t>Chủ đề: </a:t>
            </a:r>
            <a:r>
              <a:rPr lang="en-US" sz="2200" i="1" dirty="0" err="1">
                <a:solidFill>
                  <a:srgbClr val="002060"/>
                </a:solidFill>
              </a:rPr>
              <a:t>Bạn</a:t>
            </a:r>
            <a:r>
              <a:rPr lang="en-US" sz="2200" i="1" dirty="0">
                <a:solidFill>
                  <a:srgbClr val="002060"/>
                </a:solidFill>
              </a:rPr>
              <a:t> </a:t>
            </a:r>
            <a:r>
              <a:rPr lang="en-US" sz="2200" i="1" dirty="0" err="1">
                <a:solidFill>
                  <a:srgbClr val="002060"/>
                </a:solidFill>
              </a:rPr>
              <a:t>bè</a:t>
            </a:r>
            <a:r>
              <a:rPr lang="en-US" sz="2200" i="1" dirty="0">
                <a:solidFill>
                  <a:srgbClr val="002060"/>
                </a:solidFill>
              </a:rPr>
              <a:t> </a:t>
            </a:r>
            <a:r>
              <a:rPr lang="en-US" sz="2200" i="1" dirty="0" err="1">
                <a:solidFill>
                  <a:srgbClr val="002060"/>
                </a:solidFill>
              </a:rPr>
              <a:t>của</a:t>
            </a:r>
            <a:r>
              <a:rPr lang="en-US" sz="2200" i="1" dirty="0">
                <a:solidFill>
                  <a:srgbClr val="002060"/>
                </a:solidFill>
              </a:rPr>
              <a:t> </a:t>
            </a:r>
            <a:r>
              <a:rPr lang="en-US" sz="2200" i="1" dirty="0" err="1">
                <a:solidFill>
                  <a:srgbClr val="002060"/>
                </a:solidFill>
              </a:rPr>
              <a:t>bé</a:t>
            </a:r>
            <a:endParaRPr lang="en-US" sz="2200" i="1" dirty="0">
              <a:solidFill>
                <a:srgbClr val="002060"/>
              </a:solidFill>
            </a:endParaRPr>
          </a:p>
          <a:p>
            <a:pPr algn="just" fontAlgn="base">
              <a:lnSpc>
                <a:spcPct val="150000"/>
              </a:lnSpc>
            </a:pPr>
            <a:r>
              <a:rPr lang="en-US" sz="2200" i="1" dirty="0" err="1">
                <a:solidFill>
                  <a:srgbClr val="002060"/>
                </a:solidFill>
              </a:rPr>
              <a:t>Ví</a:t>
            </a:r>
            <a:r>
              <a:rPr lang="en-US" sz="2200" i="1" dirty="0">
                <a:solidFill>
                  <a:srgbClr val="002060"/>
                </a:solidFill>
              </a:rPr>
              <a:t> </a:t>
            </a:r>
            <a:r>
              <a:rPr lang="en-US" sz="2200" i="1" dirty="0" err="1">
                <a:solidFill>
                  <a:srgbClr val="002060"/>
                </a:solidFill>
              </a:rPr>
              <a:t>dụ</a:t>
            </a:r>
            <a:r>
              <a:rPr lang="en-US" sz="2200" i="1">
                <a:solidFill>
                  <a:srgbClr val="002060"/>
                </a:solidFill>
              </a:rPr>
              <a:t>: </a:t>
            </a:r>
            <a:r>
              <a:rPr lang="vi-VN" sz="2200" i="1">
                <a:solidFill>
                  <a:srgbClr val="002060"/>
                </a:solidFill>
              </a:rPr>
              <a:t>Nội </a:t>
            </a:r>
            <a:r>
              <a:rPr lang="vi-VN" sz="2200" i="1" dirty="0">
                <a:solidFill>
                  <a:srgbClr val="002060"/>
                </a:solidFill>
              </a:rPr>
              <a:t>dung t</a:t>
            </a:r>
            <a:r>
              <a:rPr lang="pt-BR" sz="2200" i="1" dirty="0">
                <a:solidFill>
                  <a:srgbClr val="002060"/>
                </a:solidFill>
              </a:rPr>
              <a:t>hể hiện thái độ thích thú, ngắm nhìn và bày tỏ cảm xúc trước cái đẹp của các loại hoa</a:t>
            </a:r>
          </a:p>
          <a:p>
            <a:pPr algn="just" fontAlgn="base">
              <a:lnSpc>
                <a:spcPct val="150000"/>
              </a:lnSpc>
            </a:pPr>
            <a:r>
              <a:rPr lang="pt-BR" sz="2400" i="1" dirty="0">
                <a:solidFill>
                  <a:srgbClr val="002060"/>
                </a:solidFill>
              </a:rPr>
              <a:t>Chủ đề: </a:t>
            </a:r>
            <a:r>
              <a:rPr lang="en-US" sz="2400" i="1" dirty="0" err="1">
                <a:solidFill>
                  <a:srgbClr val="002060"/>
                </a:solidFill>
              </a:rPr>
              <a:t>Hoa</a:t>
            </a:r>
            <a:r>
              <a:rPr lang="en-US" sz="2400" i="1" dirty="0">
                <a:solidFill>
                  <a:srgbClr val="002060"/>
                </a:solidFill>
              </a:rPr>
              <a:t> </a:t>
            </a:r>
            <a:r>
              <a:rPr lang="en-US" sz="2400" i="1" dirty="0" err="1">
                <a:solidFill>
                  <a:srgbClr val="002060"/>
                </a:solidFill>
              </a:rPr>
              <a:t>mùa</a:t>
            </a:r>
            <a:r>
              <a:rPr lang="en-US" sz="2400" i="1" dirty="0">
                <a:solidFill>
                  <a:srgbClr val="002060"/>
                </a:solidFill>
              </a:rPr>
              <a:t> </a:t>
            </a:r>
            <a:r>
              <a:rPr lang="en-US" sz="2400" i="1" dirty="0" err="1">
                <a:solidFill>
                  <a:srgbClr val="002060"/>
                </a:solidFill>
              </a:rPr>
              <a:t>xuân</a:t>
            </a:r>
            <a:endParaRPr lang="en-US" sz="2200" i="1" dirty="0">
              <a:solidFill>
                <a:srgbClr val="00206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2360" y="3795886"/>
            <a:ext cx="1446808" cy="1085106"/>
          </a:xfrm>
          <a:prstGeom prst="rect">
            <a:avLst/>
          </a:prstGeom>
          <a:ln>
            <a:noFill/>
          </a:ln>
          <a:effectLst>
            <a:softEdge rad="112500"/>
          </a:effectLst>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7922" y="3942641"/>
            <a:ext cx="1440160" cy="1078818"/>
          </a:xfrm>
          <a:prstGeom prst="rect">
            <a:avLst/>
          </a:prstGeom>
          <a:ln>
            <a:noFill/>
          </a:ln>
          <a:effectLst>
            <a:softEdge rad="112500"/>
          </a:effectLst>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1039" y="4366503"/>
            <a:ext cx="873275" cy="654956"/>
          </a:xfrm>
          <a:prstGeom prst="rect">
            <a:avLst/>
          </a:prstGeom>
          <a:ln>
            <a:noFill/>
          </a:ln>
          <a:effectLst>
            <a:softEdge rad="112500"/>
          </a:effectLst>
        </p:spPr>
      </p:pic>
    </p:spTree>
    <p:extLst>
      <p:ext uri="{BB962C8B-B14F-4D97-AF65-F5344CB8AC3E}">
        <p14:creationId xmlns:p14="http://schemas.microsoft.com/office/powerpoint/2010/main" val="4080077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1600" y="555526"/>
            <a:ext cx="7272808" cy="3277820"/>
          </a:xfrm>
          <a:prstGeom prst="rect">
            <a:avLst/>
          </a:prstGeom>
        </p:spPr>
        <p:txBody>
          <a:bodyPr wrap="square">
            <a:spAutoFit/>
          </a:bodyPr>
          <a:lstStyle/>
          <a:p>
            <a:pPr algn="just" fontAlgn="base">
              <a:lnSpc>
                <a:spcPct val="150000"/>
              </a:lnSpc>
            </a:pPr>
            <a:r>
              <a:rPr lang="en-US" sz="2200" dirty="0">
                <a:solidFill>
                  <a:schemeClr val="tx1"/>
                </a:solidFill>
              </a:rPr>
              <a:t>- </a:t>
            </a:r>
            <a:r>
              <a:rPr lang="vi-VN" sz="2200" dirty="0">
                <a:solidFill>
                  <a:schemeClr val="tx1"/>
                </a:solidFill>
              </a:rPr>
              <a:t>Tên chủ đề không quá rộng.</a:t>
            </a:r>
            <a:endParaRPr lang="en-US" sz="2200" dirty="0">
              <a:solidFill>
                <a:schemeClr val="tx1"/>
              </a:solidFill>
            </a:endParaRPr>
          </a:p>
          <a:p>
            <a:pPr algn="just" fontAlgn="base">
              <a:lnSpc>
                <a:spcPct val="150000"/>
              </a:lnSpc>
            </a:pPr>
            <a:r>
              <a:rPr lang="pt-BR" sz="2200" i="1" dirty="0">
                <a:solidFill>
                  <a:srgbClr val="002060"/>
                </a:solidFill>
              </a:rPr>
              <a:t>Ví dụ</a:t>
            </a:r>
            <a:r>
              <a:rPr lang="pt-BR" sz="2200" i="1">
                <a:solidFill>
                  <a:srgbClr val="002060"/>
                </a:solidFill>
              </a:rPr>
              <a:t>: chủ </a:t>
            </a:r>
            <a:r>
              <a:rPr lang="pt-BR" sz="2200" i="1" dirty="0">
                <a:solidFill>
                  <a:srgbClr val="002060"/>
                </a:solidFill>
              </a:rPr>
              <a:t>đề Bản thân; Lớp học của bé; Những con vật nuôi trong gia đình, PTGT </a:t>
            </a:r>
            <a:r>
              <a:rPr lang="pt-BR" sz="2200" i="1">
                <a:solidFill>
                  <a:srgbClr val="002060"/>
                </a:solidFill>
              </a:rPr>
              <a:t>đường bộ</a:t>
            </a:r>
            <a:r>
              <a:rPr lang="en-US" sz="2200" i="1">
                <a:solidFill>
                  <a:srgbClr val="002060"/>
                </a:solidFill>
              </a:rPr>
              <a:t>…</a:t>
            </a:r>
            <a:endParaRPr lang="en-US" sz="2200" i="1" dirty="0">
              <a:solidFill>
                <a:srgbClr val="002060"/>
              </a:solidFill>
            </a:endParaRPr>
          </a:p>
          <a:p>
            <a:pPr algn="just" fontAlgn="base">
              <a:lnSpc>
                <a:spcPct val="150000"/>
              </a:lnSpc>
            </a:pPr>
            <a:r>
              <a:rPr lang="pt-BR" sz="2400" dirty="0">
                <a:solidFill>
                  <a:schemeClr val="tx1"/>
                </a:solidFill>
              </a:rPr>
              <a:t>- Mạng nội dung là những nội dung có liên quan đến chủ đề. Tương ứng với nội dung trong chủ đề là các họat động nhằm giải quyết các nội dung đã đề ra.</a:t>
            </a:r>
            <a:endParaRPr lang="en-US" sz="2400" dirty="0">
              <a:solidFill>
                <a:schemeClr val="tx1"/>
              </a:solidFill>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25274" r="2450" b="26104"/>
          <a:stretch/>
        </p:blipFill>
        <p:spPr>
          <a:xfrm>
            <a:off x="7101236" y="4138570"/>
            <a:ext cx="2016224" cy="1004930"/>
          </a:xfrm>
          <a:prstGeom prst="rect">
            <a:avLst/>
          </a:prstGeom>
          <a:ln>
            <a:noFill/>
          </a:ln>
          <a:effectLst>
            <a:softEdge rad="112500"/>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62278">
            <a:off x="5707082" y="155493"/>
            <a:ext cx="1309881" cy="9325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1827" y="3834629"/>
            <a:ext cx="1350797" cy="1013098"/>
          </a:xfrm>
          <a:prstGeom prst="rect">
            <a:avLst/>
          </a:prstGeom>
          <a:ln>
            <a:noFill/>
          </a:ln>
          <a:effectLst>
            <a:softEdge rad="112500"/>
          </a:effectLst>
        </p:spPr>
      </p:pic>
    </p:spTree>
    <p:extLst>
      <p:ext uri="{BB962C8B-B14F-4D97-AF65-F5344CB8AC3E}">
        <p14:creationId xmlns:p14="http://schemas.microsoft.com/office/powerpoint/2010/main" val="3234491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708"/>
        <p:cNvGrpSpPr/>
        <p:nvPr/>
      </p:nvGrpSpPr>
      <p:grpSpPr>
        <a:xfrm>
          <a:off x="0" y="0"/>
          <a:ext cx="0" cy="0"/>
          <a:chOff x="0" y="0"/>
          <a:chExt cx="0" cy="0"/>
        </a:xfrm>
      </p:grpSpPr>
      <p:grpSp>
        <p:nvGrpSpPr>
          <p:cNvPr id="4710" name="Google Shape;4710;p51"/>
          <p:cNvGrpSpPr/>
          <p:nvPr/>
        </p:nvGrpSpPr>
        <p:grpSpPr>
          <a:xfrm>
            <a:off x="1511143" y="4279903"/>
            <a:ext cx="942311" cy="669986"/>
            <a:chOff x="1248037" y="989000"/>
            <a:chExt cx="3563994" cy="3304623"/>
          </a:xfrm>
        </p:grpSpPr>
        <p:sp>
          <p:nvSpPr>
            <p:cNvPr id="4711" name="Google Shape;4711;p51"/>
            <p:cNvSpPr/>
            <p:nvPr/>
          </p:nvSpPr>
          <p:spPr>
            <a:xfrm>
              <a:off x="1535375" y="1334424"/>
              <a:ext cx="2959200" cy="2959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51"/>
            <p:cNvSpPr/>
            <p:nvPr/>
          </p:nvSpPr>
          <p:spPr>
            <a:xfrm>
              <a:off x="1837580" y="1637413"/>
              <a:ext cx="1746622" cy="2034343"/>
            </a:xfrm>
            <a:custGeom>
              <a:avLst/>
              <a:gdLst/>
              <a:ahLst/>
              <a:cxnLst/>
              <a:rect l="l" t="t" r="r" b="b"/>
              <a:pathLst>
                <a:path w="32447" h="37792" extrusionOk="0">
                  <a:moveTo>
                    <a:pt x="16960" y="37791"/>
                  </a:moveTo>
                  <a:cubicBezTo>
                    <a:pt x="15848" y="37650"/>
                    <a:pt x="14735" y="37540"/>
                    <a:pt x="13637" y="37368"/>
                  </a:cubicBezTo>
                  <a:cubicBezTo>
                    <a:pt x="11976" y="37101"/>
                    <a:pt x="10299" y="36835"/>
                    <a:pt x="8653" y="36459"/>
                  </a:cubicBezTo>
                  <a:cubicBezTo>
                    <a:pt x="6772" y="36036"/>
                    <a:pt x="4813" y="35832"/>
                    <a:pt x="3057" y="34891"/>
                  </a:cubicBezTo>
                  <a:cubicBezTo>
                    <a:pt x="2336" y="34500"/>
                    <a:pt x="1506" y="34311"/>
                    <a:pt x="785" y="33935"/>
                  </a:cubicBezTo>
                  <a:cubicBezTo>
                    <a:pt x="142" y="33590"/>
                    <a:pt x="1" y="33104"/>
                    <a:pt x="252" y="32509"/>
                  </a:cubicBezTo>
                  <a:cubicBezTo>
                    <a:pt x="910" y="30957"/>
                    <a:pt x="1521" y="29390"/>
                    <a:pt x="2274" y="27885"/>
                  </a:cubicBezTo>
                  <a:cubicBezTo>
                    <a:pt x="3418" y="25565"/>
                    <a:pt x="4656" y="23292"/>
                    <a:pt x="5847" y="21004"/>
                  </a:cubicBezTo>
                  <a:cubicBezTo>
                    <a:pt x="6803" y="19139"/>
                    <a:pt x="7744" y="17258"/>
                    <a:pt x="8700" y="15393"/>
                  </a:cubicBezTo>
                  <a:cubicBezTo>
                    <a:pt x="10142" y="12587"/>
                    <a:pt x="11333" y="9671"/>
                    <a:pt x="13042" y="7007"/>
                  </a:cubicBezTo>
                  <a:cubicBezTo>
                    <a:pt x="13512" y="6286"/>
                    <a:pt x="13810" y="5455"/>
                    <a:pt x="14233" y="4718"/>
                  </a:cubicBezTo>
                  <a:cubicBezTo>
                    <a:pt x="14703" y="3903"/>
                    <a:pt x="15252" y="3151"/>
                    <a:pt x="15753" y="2351"/>
                  </a:cubicBezTo>
                  <a:cubicBezTo>
                    <a:pt x="16804" y="690"/>
                    <a:pt x="19123" y="0"/>
                    <a:pt x="20722" y="2398"/>
                  </a:cubicBezTo>
                  <a:cubicBezTo>
                    <a:pt x="22102" y="4452"/>
                    <a:pt x="23293" y="6631"/>
                    <a:pt x="24139" y="8966"/>
                  </a:cubicBezTo>
                  <a:cubicBezTo>
                    <a:pt x="24641" y="10345"/>
                    <a:pt x="25283" y="11662"/>
                    <a:pt x="25848" y="13010"/>
                  </a:cubicBezTo>
                  <a:cubicBezTo>
                    <a:pt x="26287" y="14076"/>
                    <a:pt x="26710" y="15157"/>
                    <a:pt x="27102" y="16255"/>
                  </a:cubicBezTo>
                  <a:cubicBezTo>
                    <a:pt x="27838" y="18386"/>
                    <a:pt x="28559" y="20518"/>
                    <a:pt x="29265" y="22650"/>
                  </a:cubicBezTo>
                  <a:cubicBezTo>
                    <a:pt x="30048" y="24985"/>
                    <a:pt x="30817" y="27336"/>
                    <a:pt x="31600" y="29687"/>
                  </a:cubicBezTo>
                  <a:cubicBezTo>
                    <a:pt x="31757" y="30189"/>
                    <a:pt x="31945" y="30675"/>
                    <a:pt x="32133" y="31161"/>
                  </a:cubicBezTo>
                  <a:cubicBezTo>
                    <a:pt x="32447" y="31960"/>
                    <a:pt x="32290" y="32478"/>
                    <a:pt x="31726" y="33089"/>
                  </a:cubicBezTo>
                  <a:cubicBezTo>
                    <a:pt x="30143" y="34813"/>
                    <a:pt x="28121" y="35691"/>
                    <a:pt x="25957" y="36427"/>
                  </a:cubicBezTo>
                  <a:cubicBezTo>
                    <a:pt x="23042" y="37415"/>
                    <a:pt x="20017" y="37572"/>
                    <a:pt x="16960" y="37791"/>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51"/>
            <p:cNvSpPr/>
            <p:nvPr/>
          </p:nvSpPr>
          <p:spPr>
            <a:xfrm>
              <a:off x="2600341" y="1682792"/>
              <a:ext cx="983851" cy="1961942"/>
            </a:xfrm>
            <a:custGeom>
              <a:avLst/>
              <a:gdLst/>
              <a:ahLst/>
              <a:cxnLst/>
              <a:rect l="l" t="t" r="r" b="b"/>
              <a:pathLst>
                <a:path w="18277" h="36447" extrusionOk="0">
                  <a:moveTo>
                    <a:pt x="4075" y="0"/>
                  </a:moveTo>
                  <a:cubicBezTo>
                    <a:pt x="3084" y="0"/>
                    <a:pt x="2149" y="613"/>
                    <a:pt x="1583" y="1508"/>
                  </a:cubicBezTo>
                  <a:cubicBezTo>
                    <a:pt x="1192" y="2135"/>
                    <a:pt x="768" y="2747"/>
                    <a:pt x="377" y="3374"/>
                  </a:cubicBezTo>
                  <a:cubicBezTo>
                    <a:pt x="126" y="5208"/>
                    <a:pt x="0" y="7089"/>
                    <a:pt x="110" y="8922"/>
                  </a:cubicBezTo>
                  <a:cubicBezTo>
                    <a:pt x="267" y="11227"/>
                    <a:pt x="643" y="13358"/>
                    <a:pt x="2900" y="14455"/>
                  </a:cubicBezTo>
                  <a:cubicBezTo>
                    <a:pt x="5518" y="15725"/>
                    <a:pt x="10048" y="15960"/>
                    <a:pt x="10596" y="19550"/>
                  </a:cubicBezTo>
                  <a:cubicBezTo>
                    <a:pt x="11176" y="23280"/>
                    <a:pt x="6850" y="25490"/>
                    <a:pt x="6051" y="28829"/>
                  </a:cubicBezTo>
                  <a:cubicBezTo>
                    <a:pt x="5361" y="31666"/>
                    <a:pt x="6396" y="34236"/>
                    <a:pt x="8104" y="36447"/>
                  </a:cubicBezTo>
                  <a:cubicBezTo>
                    <a:pt x="9342" y="36258"/>
                    <a:pt x="10581" y="35992"/>
                    <a:pt x="11787" y="35584"/>
                  </a:cubicBezTo>
                  <a:cubicBezTo>
                    <a:pt x="13951" y="34848"/>
                    <a:pt x="15973" y="33970"/>
                    <a:pt x="17556" y="32246"/>
                  </a:cubicBezTo>
                  <a:cubicBezTo>
                    <a:pt x="18120" y="31635"/>
                    <a:pt x="18277" y="31117"/>
                    <a:pt x="17963" y="30318"/>
                  </a:cubicBezTo>
                  <a:cubicBezTo>
                    <a:pt x="17775" y="29832"/>
                    <a:pt x="17587" y="29346"/>
                    <a:pt x="17430" y="28844"/>
                  </a:cubicBezTo>
                  <a:cubicBezTo>
                    <a:pt x="16647" y="26493"/>
                    <a:pt x="15878" y="24142"/>
                    <a:pt x="15095" y="21807"/>
                  </a:cubicBezTo>
                  <a:cubicBezTo>
                    <a:pt x="14389" y="19675"/>
                    <a:pt x="13668" y="17543"/>
                    <a:pt x="12932" y="15412"/>
                  </a:cubicBezTo>
                  <a:cubicBezTo>
                    <a:pt x="12540" y="14314"/>
                    <a:pt x="12117" y="13233"/>
                    <a:pt x="11678" y="12167"/>
                  </a:cubicBezTo>
                  <a:cubicBezTo>
                    <a:pt x="11113" y="10819"/>
                    <a:pt x="10471" y="9502"/>
                    <a:pt x="9969" y="8123"/>
                  </a:cubicBezTo>
                  <a:cubicBezTo>
                    <a:pt x="9123" y="5788"/>
                    <a:pt x="7932" y="3609"/>
                    <a:pt x="6552" y="1555"/>
                  </a:cubicBezTo>
                  <a:cubicBezTo>
                    <a:pt x="5815" y="449"/>
                    <a:pt x="4924" y="0"/>
                    <a:pt x="4075" y="0"/>
                  </a:cubicBezTo>
                  <a:close/>
                </a:path>
              </a:pathLst>
            </a:custGeom>
            <a:solidFill>
              <a:schemeClr val="dk1">
                <a:alpha val="89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51"/>
            <p:cNvSpPr/>
            <p:nvPr/>
          </p:nvSpPr>
          <p:spPr>
            <a:xfrm>
              <a:off x="2382655" y="1682792"/>
              <a:ext cx="936588" cy="897884"/>
            </a:xfrm>
            <a:custGeom>
              <a:avLst/>
              <a:gdLst/>
              <a:ahLst/>
              <a:cxnLst/>
              <a:rect l="l" t="t" r="r" b="b"/>
              <a:pathLst>
                <a:path w="17399" h="16680" extrusionOk="0">
                  <a:moveTo>
                    <a:pt x="8119" y="0"/>
                  </a:moveTo>
                  <a:cubicBezTo>
                    <a:pt x="7128" y="0"/>
                    <a:pt x="6193" y="613"/>
                    <a:pt x="5627" y="1508"/>
                  </a:cubicBezTo>
                  <a:cubicBezTo>
                    <a:pt x="5126" y="2308"/>
                    <a:pt x="4577" y="3060"/>
                    <a:pt x="4107" y="3875"/>
                  </a:cubicBezTo>
                  <a:cubicBezTo>
                    <a:pt x="3684" y="4612"/>
                    <a:pt x="3386" y="5443"/>
                    <a:pt x="2916" y="6164"/>
                  </a:cubicBezTo>
                  <a:cubicBezTo>
                    <a:pt x="1787" y="7919"/>
                    <a:pt x="894" y="9785"/>
                    <a:pt x="0" y="11650"/>
                  </a:cubicBezTo>
                  <a:cubicBezTo>
                    <a:pt x="283" y="12057"/>
                    <a:pt x="659" y="12402"/>
                    <a:pt x="1145" y="12622"/>
                  </a:cubicBezTo>
                  <a:cubicBezTo>
                    <a:pt x="1476" y="12770"/>
                    <a:pt x="1789" y="12837"/>
                    <a:pt x="2085" y="12837"/>
                  </a:cubicBezTo>
                  <a:cubicBezTo>
                    <a:pt x="3720" y="12837"/>
                    <a:pt x="4810" y="10800"/>
                    <a:pt x="5314" y="9393"/>
                  </a:cubicBezTo>
                  <a:cubicBezTo>
                    <a:pt x="5394" y="9175"/>
                    <a:pt x="5604" y="9065"/>
                    <a:pt x="5804" y="9065"/>
                  </a:cubicBezTo>
                  <a:cubicBezTo>
                    <a:pt x="6037" y="9065"/>
                    <a:pt x="6256" y="9215"/>
                    <a:pt x="6239" y="9518"/>
                  </a:cubicBezTo>
                  <a:cubicBezTo>
                    <a:pt x="6176" y="10678"/>
                    <a:pt x="6474" y="12042"/>
                    <a:pt x="7367" y="12872"/>
                  </a:cubicBezTo>
                  <a:cubicBezTo>
                    <a:pt x="7711" y="13195"/>
                    <a:pt x="8012" y="13329"/>
                    <a:pt x="8273" y="13329"/>
                  </a:cubicBezTo>
                  <a:cubicBezTo>
                    <a:pt x="8951" y="13329"/>
                    <a:pt x="9362" y="12419"/>
                    <a:pt x="9577" y="11524"/>
                  </a:cubicBezTo>
                  <a:cubicBezTo>
                    <a:pt x="9628" y="11295"/>
                    <a:pt x="9813" y="11185"/>
                    <a:pt x="10006" y="11185"/>
                  </a:cubicBezTo>
                  <a:cubicBezTo>
                    <a:pt x="10169" y="11185"/>
                    <a:pt x="10339" y="11264"/>
                    <a:pt x="10440" y="11415"/>
                  </a:cubicBezTo>
                  <a:cubicBezTo>
                    <a:pt x="11584" y="13170"/>
                    <a:pt x="13167" y="14957"/>
                    <a:pt x="15032" y="15992"/>
                  </a:cubicBezTo>
                  <a:cubicBezTo>
                    <a:pt x="15625" y="16316"/>
                    <a:pt x="16409" y="16679"/>
                    <a:pt x="17155" y="16679"/>
                  </a:cubicBezTo>
                  <a:cubicBezTo>
                    <a:pt x="17237" y="16679"/>
                    <a:pt x="17318" y="16675"/>
                    <a:pt x="17399" y="16666"/>
                  </a:cubicBezTo>
                  <a:cubicBezTo>
                    <a:pt x="17258" y="16258"/>
                    <a:pt x="17117" y="15835"/>
                    <a:pt x="16976" y="15412"/>
                  </a:cubicBezTo>
                  <a:cubicBezTo>
                    <a:pt x="16584" y="14314"/>
                    <a:pt x="16161" y="13233"/>
                    <a:pt x="15722" y="12167"/>
                  </a:cubicBezTo>
                  <a:cubicBezTo>
                    <a:pt x="15157" y="10819"/>
                    <a:pt x="14515" y="9502"/>
                    <a:pt x="14013" y="8123"/>
                  </a:cubicBezTo>
                  <a:cubicBezTo>
                    <a:pt x="13167" y="5788"/>
                    <a:pt x="11976" y="3609"/>
                    <a:pt x="10596" y="1555"/>
                  </a:cubicBezTo>
                  <a:cubicBezTo>
                    <a:pt x="9859" y="449"/>
                    <a:pt x="8968" y="0"/>
                    <a:pt x="81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51"/>
            <p:cNvSpPr/>
            <p:nvPr/>
          </p:nvSpPr>
          <p:spPr>
            <a:xfrm>
              <a:off x="2382655" y="1637413"/>
              <a:ext cx="936588" cy="947569"/>
            </a:xfrm>
            <a:custGeom>
              <a:avLst/>
              <a:gdLst/>
              <a:ahLst/>
              <a:cxnLst/>
              <a:rect l="l" t="t" r="r" b="b"/>
              <a:pathLst>
                <a:path w="17399" h="17603" fill="none" extrusionOk="0">
                  <a:moveTo>
                    <a:pt x="1145" y="13465"/>
                  </a:moveTo>
                  <a:cubicBezTo>
                    <a:pt x="3308" y="14436"/>
                    <a:pt x="4718" y="11897"/>
                    <a:pt x="5314" y="10236"/>
                  </a:cubicBezTo>
                  <a:cubicBezTo>
                    <a:pt x="5486" y="9765"/>
                    <a:pt x="6270" y="9797"/>
                    <a:pt x="6239" y="10361"/>
                  </a:cubicBezTo>
                  <a:cubicBezTo>
                    <a:pt x="6176" y="11521"/>
                    <a:pt x="6474" y="12885"/>
                    <a:pt x="7367" y="13715"/>
                  </a:cubicBezTo>
                  <a:cubicBezTo>
                    <a:pt x="8606" y="14875"/>
                    <a:pt x="9280" y="13606"/>
                    <a:pt x="9577" y="12367"/>
                  </a:cubicBezTo>
                  <a:cubicBezTo>
                    <a:pt x="9671" y="11944"/>
                    <a:pt x="10220" y="11928"/>
                    <a:pt x="10440" y="12258"/>
                  </a:cubicBezTo>
                  <a:cubicBezTo>
                    <a:pt x="11584" y="14013"/>
                    <a:pt x="13167" y="15800"/>
                    <a:pt x="15032" y="16835"/>
                  </a:cubicBezTo>
                  <a:cubicBezTo>
                    <a:pt x="15690" y="17195"/>
                    <a:pt x="16584" y="17603"/>
                    <a:pt x="17399" y="17509"/>
                  </a:cubicBezTo>
                  <a:cubicBezTo>
                    <a:pt x="17258" y="17101"/>
                    <a:pt x="17117" y="16678"/>
                    <a:pt x="16976" y="16255"/>
                  </a:cubicBezTo>
                  <a:cubicBezTo>
                    <a:pt x="16584" y="15157"/>
                    <a:pt x="16161" y="14076"/>
                    <a:pt x="15722" y="13010"/>
                  </a:cubicBezTo>
                  <a:cubicBezTo>
                    <a:pt x="15157" y="11662"/>
                    <a:pt x="14515" y="10345"/>
                    <a:pt x="14013" y="8966"/>
                  </a:cubicBezTo>
                  <a:cubicBezTo>
                    <a:pt x="13167" y="6631"/>
                    <a:pt x="11976" y="4452"/>
                    <a:pt x="10596" y="2398"/>
                  </a:cubicBezTo>
                  <a:cubicBezTo>
                    <a:pt x="8997" y="0"/>
                    <a:pt x="6678" y="690"/>
                    <a:pt x="5627" y="2351"/>
                  </a:cubicBezTo>
                  <a:cubicBezTo>
                    <a:pt x="5126" y="3151"/>
                    <a:pt x="4577" y="3903"/>
                    <a:pt x="4107" y="4718"/>
                  </a:cubicBezTo>
                  <a:cubicBezTo>
                    <a:pt x="3684" y="5455"/>
                    <a:pt x="3386" y="6286"/>
                    <a:pt x="2916" y="7007"/>
                  </a:cubicBezTo>
                  <a:cubicBezTo>
                    <a:pt x="1787" y="8762"/>
                    <a:pt x="894" y="10628"/>
                    <a:pt x="0" y="12493"/>
                  </a:cubicBezTo>
                  <a:cubicBezTo>
                    <a:pt x="283" y="12900"/>
                    <a:pt x="659" y="13245"/>
                    <a:pt x="1145" y="13465"/>
                  </a:cubicBezTo>
                  <a:close/>
                </a:path>
              </a:pathLst>
            </a:custGeom>
            <a:noFill/>
            <a:ln w="78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51"/>
            <p:cNvSpPr/>
            <p:nvPr/>
          </p:nvSpPr>
          <p:spPr>
            <a:xfrm>
              <a:off x="2553078" y="2666740"/>
              <a:ext cx="141788" cy="109759"/>
            </a:xfrm>
            <a:custGeom>
              <a:avLst/>
              <a:gdLst/>
              <a:ahLst/>
              <a:cxnLst/>
              <a:rect l="l" t="t" r="r" b="b"/>
              <a:pathLst>
                <a:path w="2634" h="2039" extrusionOk="0">
                  <a:moveTo>
                    <a:pt x="1317" y="1"/>
                  </a:moveTo>
                  <a:cubicBezTo>
                    <a:pt x="1" y="1"/>
                    <a:pt x="1" y="2039"/>
                    <a:pt x="1317" y="2039"/>
                  </a:cubicBezTo>
                  <a:cubicBezTo>
                    <a:pt x="2634" y="2039"/>
                    <a:pt x="2634" y="1"/>
                    <a:pt x="13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51"/>
            <p:cNvSpPr/>
            <p:nvPr/>
          </p:nvSpPr>
          <p:spPr>
            <a:xfrm>
              <a:off x="2845856" y="2654952"/>
              <a:ext cx="141788" cy="110567"/>
            </a:xfrm>
            <a:custGeom>
              <a:avLst/>
              <a:gdLst/>
              <a:ahLst/>
              <a:cxnLst/>
              <a:rect l="l" t="t" r="r" b="b"/>
              <a:pathLst>
                <a:path w="2634" h="2054" extrusionOk="0">
                  <a:moveTo>
                    <a:pt x="1317" y="1"/>
                  </a:moveTo>
                  <a:cubicBezTo>
                    <a:pt x="1" y="1"/>
                    <a:pt x="1" y="2054"/>
                    <a:pt x="1317" y="2054"/>
                  </a:cubicBezTo>
                  <a:cubicBezTo>
                    <a:pt x="2634" y="2054"/>
                    <a:pt x="2634" y="1"/>
                    <a:pt x="13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51"/>
            <p:cNvSpPr/>
            <p:nvPr/>
          </p:nvSpPr>
          <p:spPr>
            <a:xfrm>
              <a:off x="2683453" y="2779836"/>
              <a:ext cx="202132" cy="135059"/>
            </a:xfrm>
            <a:custGeom>
              <a:avLst/>
              <a:gdLst/>
              <a:ahLst/>
              <a:cxnLst/>
              <a:rect l="l" t="t" r="r" b="b"/>
              <a:pathLst>
                <a:path w="3755" h="2509" extrusionOk="0">
                  <a:moveTo>
                    <a:pt x="3335" y="0"/>
                  </a:moveTo>
                  <a:cubicBezTo>
                    <a:pt x="3139" y="0"/>
                    <a:pt x="2947" y="126"/>
                    <a:pt x="2955" y="377"/>
                  </a:cubicBezTo>
                  <a:cubicBezTo>
                    <a:pt x="2955" y="1035"/>
                    <a:pt x="2673" y="1678"/>
                    <a:pt x="1952" y="1725"/>
                  </a:cubicBezTo>
                  <a:cubicBezTo>
                    <a:pt x="1920" y="1727"/>
                    <a:pt x="1888" y="1729"/>
                    <a:pt x="1857" y="1729"/>
                  </a:cubicBezTo>
                  <a:cubicBezTo>
                    <a:pt x="1225" y="1729"/>
                    <a:pt x="852" y="1131"/>
                    <a:pt x="808" y="533"/>
                  </a:cubicBezTo>
                  <a:cubicBezTo>
                    <a:pt x="792" y="282"/>
                    <a:pt x="584" y="157"/>
                    <a:pt x="386" y="157"/>
                  </a:cubicBezTo>
                  <a:cubicBezTo>
                    <a:pt x="188" y="157"/>
                    <a:pt x="0" y="282"/>
                    <a:pt x="24" y="533"/>
                  </a:cubicBezTo>
                  <a:cubicBezTo>
                    <a:pt x="102" y="1606"/>
                    <a:pt x="796" y="2508"/>
                    <a:pt x="1923" y="2508"/>
                  </a:cubicBezTo>
                  <a:cubicBezTo>
                    <a:pt x="1932" y="2508"/>
                    <a:pt x="1942" y="2508"/>
                    <a:pt x="1952" y="2508"/>
                  </a:cubicBezTo>
                  <a:cubicBezTo>
                    <a:pt x="3112" y="2493"/>
                    <a:pt x="3754" y="1427"/>
                    <a:pt x="3739" y="377"/>
                  </a:cubicBezTo>
                  <a:cubicBezTo>
                    <a:pt x="3731" y="126"/>
                    <a:pt x="3531" y="0"/>
                    <a:pt x="3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51"/>
            <p:cNvSpPr/>
            <p:nvPr/>
          </p:nvSpPr>
          <p:spPr>
            <a:xfrm>
              <a:off x="2444236" y="2829628"/>
              <a:ext cx="162890" cy="103838"/>
            </a:xfrm>
            <a:custGeom>
              <a:avLst/>
              <a:gdLst/>
              <a:ahLst/>
              <a:cxnLst/>
              <a:rect l="l" t="t" r="r" b="b"/>
              <a:pathLst>
                <a:path w="3026" h="1929" extrusionOk="0">
                  <a:moveTo>
                    <a:pt x="3026" y="972"/>
                  </a:moveTo>
                  <a:cubicBezTo>
                    <a:pt x="3026" y="1505"/>
                    <a:pt x="2352" y="1928"/>
                    <a:pt x="1521" y="1928"/>
                  </a:cubicBezTo>
                  <a:cubicBezTo>
                    <a:pt x="675" y="1928"/>
                    <a:pt x="1" y="1505"/>
                    <a:pt x="1" y="972"/>
                  </a:cubicBezTo>
                  <a:cubicBezTo>
                    <a:pt x="1" y="439"/>
                    <a:pt x="675" y="0"/>
                    <a:pt x="1521" y="0"/>
                  </a:cubicBezTo>
                  <a:cubicBezTo>
                    <a:pt x="2352" y="0"/>
                    <a:pt x="3026" y="439"/>
                    <a:pt x="3026" y="972"/>
                  </a:cubicBezTo>
                  <a:close/>
                </a:path>
              </a:pathLst>
            </a:custGeom>
            <a:solidFill>
              <a:srgbClr val="FF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51"/>
            <p:cNvSpPr/>
            <p:nvPr/>
          </p:nvSpPr>
          <p:spPr>
            <a:xfrm>
              <a:off x="2933598" y="2829628"/>
              <a:ext cx="162890" cy="103838"/>
            </a:xfrm>
            <a:custGeom>
              <a:avLst/>
              <a:gdLst/>
              <a:ahLst/>
              <a:cxnLst/>
              <a:rect l="l" t="t" r="r" b="b"/>
              <a:pathLst>
                <a:path w="3026" h="1929" extrusionOk="0">
                  <a:moveTo>
                    <a:pt x="3026" y="972"/>
                  </a:moveTo>
                  <a:cubicBezTo>
                    <a:pt x="3026" y="1505"/>
                    <a:pt x="2352" y="1928"/>
                    <a:pt x="1521" y="1928"/>
                  </a:cubicBezTo>
                  <a:cubicBezTo>
                    <a:pt x="675" y="1928"/>
                    <a:pt x="1" y="1505"/>
                    <a:pt x="1" y="972"/>
                  </a:cubicBezTo>
                  <a:cubicBezTo>
                    <a:pt x="1" y="439"/>
                    <a:pt x="675" y="0"/>
                    <a:pt x="1521" y="0"/>
                  </a:cubicBezTo>
                  <a:cubicBezTo>
                    <a:pt x="2352" y="0"/>
                    <a:pt x="3026" y="439"/>
                    <a:pt x="3026" y="972"/>
                  </a:cubicBezTo>
                  <a:close/>
                </a:path>
              </a:pathLst>
            </a:custGeom>
            <a:solidFill>
              <a:srgbClr val="FF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51"/>
            <p:cNvSpPr/>
            <p:nvPr/>
          </p:nvSpPr>
          <p:spPr>
            <a:xfrm>
              <a:off x="2899847" y="2522477"/>
              <a:ext cx="1340798" cy="1468159"/>
            </a:xfrm>
            <a:custGeom>
              <a:avLst/>
              <a:gdLst/>
              <a:ahLst/>
              <a:cxnLst/>
              <a:rect l="l" t="t" r="r" b="b"/>
              <a:pathLst>
                <a:path w="24908" h="27274" extrusionOk="0">
                  <a:moveTo>
                    <a:pt x="11694" y="27055"/>
                  </a:moveTo>
                  <a:cubicBezTo>
                    <a:pt x="8120" y="27274"/>
                    <a:pt x="5079" y="26459"/>
                    <a:pt x="2054" y="25424"/>
                  </a:cubicBezTo>
                  <a:cubicBezTo>
                    <a:pt x="612" y="24939"/>
                    <a:pt x="1" y="23559"/>
                    <a:pt x="628" y="22196"/>
                  </a:cubicBezTo>
                  <a:cubicBezTo>
                    <a:pt x="1725" y="19813"/>
                    <a:pt x="2587" y="17321"/>
                    <a:pt x="3622" y="14891"/>
                  </a:cubicBezTo>
                  <a:cubicBezTo>
                    <a:pt x="4358" y="13151"/>
                    <a:pt x="5220" y="11459"/>
                    <a:pt x="6035" y="9734"/>
                  </a:cubicBezTo>
                  <a:cubicBezTo>
                    <a:pt x="6835" y="8010"/>
                    <a:pt x="7618" y="6286"/>
                    <a:pt x="8465" y="4578"/>
                  </a:cubicBezTo>
                  <a:cubicBezTo>
                    <a:pt x="8904" y="3684"/>
                    <a:pt x="9405" y="2806"/>
                    <a:pt x="9938" y="1976"/>
                  </a:cubicBezTo>
                  <a:cubicBezTo>
                    <a:pt x="10926" y="408"/>
                    <a:pt x="13199" y="1"/>
                    <a:pt x="14594" y="1552"/>
                  </a:cubicBezTo>
                  <a:cubicBezTo>
                    <a:pt x="15800" y="2916"/>
                    <a:pt x="16882" y="4358"/>
                    <a:pt x="17603" y="6051"/>
                  </a:cubicBezTo>
                  <a:cubicBezTo>
                    <a:pt x="19061" y="9421"/>
                    <a:pt x="20440" y="12822"/>
                    <a:pt x="21913" y="16177"/>
                  </a:cubicBezTo>
                  <a:cubicBezTo>
                    <a:pt x="22650" y="17838"/>
                    <a:pt x="23512" y="19437"/>
                    <a:pt x="24312" y="21067"/>
                  </a:cubicBezTo>
                  <a:cubicBezTo>
                    <a:pt x="24735" y="21913"/>
                    <a:pt x="24907" y="22760"/>
                    <a:pt x="24500" y="23669"/>
                  </a:cubicBezTo>
                  <a:cubicBezTo>
                    <a:pt x="24233" y="24218"/>
                    <a:pt x="23857" y="24578"/>
                    <a:pt x="23293" y="24860"/>
                  </a:cubicBezTo>
                  <a:cubicBezTo>
                    <a:pt x="20174" y="26412"/>
                    <a:pt x="16804" y="26819"/>
                    <a:pt x="13402" y="27039"/>
                  </a:cubicBezTo>
                  <a:cubicBezTo>
                    <a:pt x="12713" y="27086"/>
                    <a:pt x="12039" y="27055"/>
                    <a:pt x="11694" y="2705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51"/>
            <p:cNvSpPr/>
            <p:nvPr/>
          </p:nvSpPr>
          <p:spPr>
            <a:xfrm>
              <a:off x="3482872" y="2553699"/>
              <a:ext cx="757765" cy="1404909"/>
            </a:xfrm>
            <a:custGeom>
              <a:avLst/>
              <a:gdLst/>
              <a:ahLst/>
              <a:cxnLst/>
              <a:rect l="l" t="t" r="r" b="b"/>
              <a:pathLst>
                <a:path w="14077" h="26099" extrusionOk="0">
                  <a:moveTo>
                    <a:pt x="1638" y="0"/>
                  </a:moveTo>
                  <a:cubicBezTo>
                    <a:pt x="1391" y="0"/>
                    <a:pt x="1146" y="33"/>
                    <a:pt x="910" y="95"/>
                  </a:cubicBezTo>
                  <a:cubicBezTo>
                    <a:pt x="628" y="2352"/>
                    <a:pt x="95" y="4593"/>
                    <a:pt x="48" y="6882"/>
                  </a:cubicBezTo>
                  <a:cubicBezTo>
                    <a:pt x="16" y="8543"/>
                    <a:pt x="1" y="11756"/>
                    <a:pt x="2258" y="11850"/>
                  </a:cubicBezTo>
                  <a:cubicBezTo>
                    <a:pt x="4734" y="11944"/>
                    <a:pt x="7775" y="12791"/>
                    <a:pt x="8700" y="15440"/>
                  </a:cubicBezTo>
                  <a:cubicBezTo>
                    <a:pt x="9499" y="17744"/>
                    <a:pt x="8151" y="20142"/>
                    <a:pt x="7274" y="22211"/>
                  </a:cubicBezTo>
                  <a:cubicBezTo>
                    <a:pt x="6694" y="23543"/>
                    <a:pt x="6286" y="24860"/>
                    <a:pt x="6239" y="26098"/>
                  </a:cubicBezTo>
                  <a:cubicBezTo>
                    <a:pt x="8371" y="25801"/>
                    <a:pt x="10471" y="25268"/>
                    <a:pt x="12462" y="24280"/>
                  </a:cubicBezTo>
                  <a:cubicBezTo>
                    <a:pt x="13026" y="23998"/>
                    <a:pt x="13402" y="23638"/>
                    <a:pt x="13669" y="23089"/>
                  </a:cubicBezTo>
                  <a:cubicBezTo>
                    <a:pt x="14076" y="22180"/>
                    <a:pt x="13904" y="21333"/>
                    <a:pt x="13481" y="20487"/>
                  </a:cubicBezTo>
                  <a:cubicBezTo>
                    <a:pt x="12681" y="18857"/>
                    <a:pt x="11819" y="17258"/>
                    <a:pt x="11082" y="15597"/>
                  </a:cubicBezTo>
                  <a:cubicBezTo>
                    <a:pt x="9609" y="12242"/>
                    <a:pt x="8230" y="8841"/>
                    <a:pt x="6772" y="5471"/>
                  </a:cubicBezTo>
                  <a:cubicBezTo>
                    <a:pt x="6051" y="3778"/>
                    <a:pt x="4969" y="2336"/>
                    <a:pt x="3763" y="972"/>
                  </a:cubicBezTo>
                  <a:cubicBezTo>
                    <a:pt x="3161" y="300"/>
                    <a:pt x="2390" y="0"/>
                    <a:pt x="1638" y="0"/>
                  </a:cubicBezTo>
                  <a:close/>
                </a:path>
              </a:pathLst>
            </a:custGeom>
            <a:solidFill>
              <a:schemeClr val="dk1">
                <a:alpha val="89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51"/>
            <p:cNvSpPr/>
            <p:nvPr/>
          </p:nvSpPr>
          <p:spPr>
            <a:xfrm>
              <a:off x="3233965" y="2553322"/>
              <a:ext cx="718953" cy="567422"/>
            </a:xfrm>
            <a:custGeom>
              <a:avLst/>
              <a:gdLst/>
              <a:ahLst/>
              <a:cxnLst/>
              <a:rect l="l" t="t" r="r" b="b"/>
              <a:pathLst>
                <a:path w="13356" h="10541" extrusionOk="0">
                  <a:moveTo>
                    <a:pt x="6248" y="1"/>
                  </a:moveTo>
                  <a:cubicBezTo>
                    <a:pt x="5259" y="1"/>
                    <a:pt x="4290" y="516"/>
                    <a:pt x="3731" y="1403"/>
                  </a:cubicBezTo>
                  <a:cubicBezTo>
                    <a:pt x="3198" y="2233"/>
                    <a:pt x="2697" y="3111"/>
                    <a:pt x="2258" y="4005"/>
                  </a:cubicBezTo>
                  <a:cubicBezTo>
                    <a:pt x="1474" y="5572"/>
                    <a:pt x="753" y="7171"/>
                    <a:pt x="1" y="8770"/>
                  </a:cubicBezTo>
                  <a:cubicBezTo>
                    <a:pt x="226" y="9219"/>
                    <a:pt x="608" y="9540"/>
                    <a:pt x="1257" y="9540"/>
                  </a:cubicBezTo>
                  <a:cubicBezTo>
                    <a:pt x="1287" y="9540"/>
                    <a:pt x="1318" y="9539"/>
                    <a:pt x="1349" y="9538"/>
                  </a:cubicBezTo>
                  <a:cubicBezTo>
                    <a:pt x="2885" y="9475"/>
                    <a:pt x="3841" y="8221"/>
                    <a:pt x="4437" y="6920"/>
                  </a:cubicBezTo>
                  <a:cubicBezTo>
                    <a:pt x="4523" y="6727"/>
                    <a:pt x="4703" y="6642"/>
                    <a:pt x="4889" y="6642"/>
                  </a:cubicBezTo>
                  <a:cubicBezTo>
                    <a:pt x="5142" y="6642"/>
                    <a:pt x="5408" y="6799"/>
                    <a:pt x="5471" y="7061"/>
                  </a:cubicBezTo>
                  <a:cubicBezTo>
                    <a:pt x="5659" y="7829"/>
                    <a:pt x="5816" y="8770"/>
                    <a:pt x="6271" y="9428"/>
                  </a:cubicBezTo>
                  <a:cubicBezTo>
                    <a:pt x="6410" y="9628"/>
                    <a:pt x="6549" y="9708"/>
                    <a:pt x="6685" y="9708"/>
                  </a:cubicBezTo>
                  <a:cubicBezTo>
                    <a:pt x="7175" y="9708"/>
                    <a:pt x="7609" y="8651"/>
                    <a:pt x="7744" y="8393"/>
                  </a:cubicBezTo>
                  <a:cubicBezTo>
                    <a:pt x="7847" y="8211"/>
                    <a:pt x="8050" y="8117"/>
                    <a:pt x="8250" y="8117"/>
                  </a:cubicBezTo>
                  <a:cubicBezTo>
                    <a:pt x="8446" y="8117"/>
                    <a:pt x="8638" y="8207"/>
                    <a:pt x="8731" y="8393"/>
                  </a:cubicBezTo>
                  <a:cubicBezTo>
                    <a:pt x="9482" y="9884"/>
                    <a:pt x="10618" y="10540"/>
                    <a:pt x="11754" y="10540"/>
                  </a:cubicBezTo>
                  <a:cubicBezTo>
                    <a:pt x="12302" y="10540"/>
                    <a:pt x="12850" y="10388"/>
                    <a:pt x="13355" y="10102"/>
                  </a:cubicBezTo>
                  <a:cubicBezTo>
                    <a:pt x="12713" y="8566"/>
                    <a:pt x="12054" y="7014"/>
                    <a:pt x="11396" y="5478"/>
                  </a:cubicBezTo>
                  <a:cubicBezTo>
                    <a:pt x="10675" y="3785"/>
                    <a:pt x="9593" y="2343"/>
                    <a:pt x="8387" y="979"/>
                  </a:cubicBezTo>
                  <a:cubicBezTo>
                    <a:pt x="7780" y="305"/>
                    <a:pt x="7009" y="1"/>
                    <a:pt x="62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51"/>
            <p:cNvSpPr/>
            <p:nvPr/>
          </p:nvSpPr>
          <p:spPr>
            <a:xfrm>
              <a:off x="3233965" y="2522477"/>
              <a:ext cx="718953" cy="621898"/>
            </a:xfrm>
            <a:custGeom>
              <a:avLst/>
              <a:gdLst/>
              <a:ahLst/>
              <a:cxnLst/>
              <a:rect l="l" t="t" r="r" b="b"/>
              <a:pathLst>
                <a:path w="13356" h="11553" fill="none" extrusionOk="0">
                  <a:moveTo>
                    <a:pt x="1349" y="10111"/>
                  </a:moveTo>
                  <a:cubicBezTo>
                    <a:pt x="2885" y="10048"/>
                    <a:pt x="3841" y="8794"/>
                    <a:pt x="4437" y="7493"/>
                  </a:cubicBezTo>
                  <a:cubicBezTo>
                    <a:pt x="4640" y="7038"/>
                    <a:pt x="5361" y="7180"/>
                    <a:pt x="5471" y="7634"/>
                  </a:cubicBezTo>
                  <a:cubicBezTo>
                    <a:pt x="5659" y="8402"/>
                    <a:pt x="5816" y="9343"/>
                    <a:pt x="6271" y="10001"/>
                  </a:cubicBezTo>
                  <a:cubicBezTo>
                    <a:pt x="6913" y="10926"/>
                    <a:pt x="7571" y="9296"/>
                    <a:pt x="7744" y="8966"/>
                  </a:cubicBezTo>
                  <a:cubicBezTo>
                    <a:pt x="7948" y="8606"/>
                    <a:pt x="8543" y="8590"/>
                    <a:pt x="8731" y="8966"/>
                  </a:cubicBezTo>
                  <a:cubicBezTo>
                    <a:pt x="9844" y="11176"/>
                    <a:pt x="11804" y="11553"/>
                    <a:pt x="13355" y="10675"/>
                  </a:cubicBezTo>
                  <a:cubicBezTo>
                    <a:pt x="12713" y="9139"/>
                    <a:pt x="12054" y="7587"/>
                    <a:pt x="11396" y="6051"/>
                  </a:cubicBezTo>
                  <a:cubicBezTo>
                    <a:pt x="10675" y="4358"/>
                    <a:pt x="9593" y="2916"/>
                    <a:pt x="8387" y="1552"/>
                  </a:cubicBezTo>
                  <a:cubicBezTo>
                    <a:pt x="6992" y="1"/>
                    <a:pt x="4719" y="408"/>
                    <a:pt x="3731" y="1976"/>
                  </a:cubicBezTo>
                  <a:cubicBezTo>
                    <a:pt x="3198" y="2806"/>
                    <a:pt x="2697" y="3684"/>
                    <a:pt x="2258" y="4578"/>
                  </a:cubicBezTo>
                  <a:cubicBezTo>
                    <a:pt x="1474" y="6145"/>
                    <a:pt x="753" y="7744"/>
                    <a:pt x="1" y="9343"/>
                  </a:cubicBezTo>
                  <a:cubicBezTo>
                    <a:pt x="236" y="9813"/>
                    <a:pt x="643" y="10142"/>
                    <a:pt x="1349" y="10111"/>
                  </a:cubicBezTo>
                  <a:close/>
                </a:path>
              </a:pathLst>
            </a:custGeom>
            <a:noFill/>
            <a:ln w="94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51"/>
            <p:cNvSpPr/>
            <p:nvPr/>
          </p:nvSpPr>
          <p:spPr>
            <a:xfrm>
              <a:off x="3338609" y="3291970"/>
              <a:ext cx="141788" cy="109759"/>
            </a:xfrm>
            <a:custGeom>
              <a:avLst/>
              <a:gdLst/>
              <a:ahLst/>
              <a:cxnLst/>
              <a:rect l="l" t="t" r="r" b="b"/>
              <a:pathLst>
                <a:path w="2634" h="2039" extrusionOk="0">
                  <a:moveTo>
                    <a:pt x="1317" y="1"/>
                  </a:moveTo>
                  <a:cubicBezTo>
                    <a:pt x="0" y="1"/>
                    <a:pt x="0" y="2038"/>
                    <a:pt x="1317" y="2038"/>
                  </a:cubicBezTo>
                  <a:cubicBezTo>
                    <a:pt x="2634" y="2038"/>
                    <a:pt x="2634" y="1"/>
                    <a:pt x="13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51"/>
            <p:cNvSpPr/>
            <p:nvPr/>
          </p:nvSpPr>
          <p:spPr>
            <a:xfrm>
              <a:off x="3631387" y="3280988"/>
              <a:ext cx="141788" cy="109759"/>
            </a:xfrm>
            <a:custGeom>
              <a:avLst/>
              <a:gdLst/>
              <a:ahLst/>
              <a:cxnLst/>
              <a:rect l="l" t="t" r="r" b="b"/>
              <a:pathLst>
                <a:path w="2634" h="2039" extrusionOk="0">
                  <a:moveTo>
                    <a:pt x="1317" y="1"/>
                  </a:moveTo>
                  <a:cubicBezTo>
                    <a:pt x="0" y="1"/>
                    <a:pt x="0" y="2039"/>
                    <a:pt x="1317" y="2039"/>
                  </a:cubicBezTo>
                  <a:cubicBezTo>
                    <a:pt x="2634" y="2039"/>
                    <a:pt x="2634" y="1"/>
                    <a:pt x="13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7" name="Google Shape;4727;p51"/>
            <p:cNvSpPr/>
            <p:nvPr/>
          </p:nvSpPr>
          <p:spPr>
            <a:xfrm>
              <a:off x="3468984" y="3405227"/>
              <a:ext cx="202132" cy="135705"/>
            </a:xfrm>
            <a:custGeom>
              <a:avLst/>
              <a:gdLst/>
              <a:ahLst/>
              <a:cxnLst/>
              <a:rect l="l" t="t" r="r" b="b"/>
              <a:pathLst>
                <a:path w="3755" h="2521" extrusionOk="0">
                  <a:moveTo>
                    <a:pt x="3335" y="1"/>
                  </a:moveTo>
                  <a:cubicBezTo>
                    <a:pt x="3139" y="1"/>
                    <a:pt x="2947" y="130"/>
                    <a:pt x="2955" y="389"/>
                  </a:cubicBezTo>
                  <a:cubicBezTo>
                    <a:pt x="2955" y="1032"/>
                    <a:pt x="2673" y="1674"/>
                    <a:pt x="1952" y="1737"/>
                  </a:cubicBezTo>
                  <a:cubicBezTo>
                    <a:pt x="1926" y="1739"/>
                    <a:pt x="1902" y="1739"/>
                    <a:pt x="1877" y="1739"/>
                  </a:cubicBezTo>
                  <a:cubicBezTo>
                    <a:pt x="1233" y="1739"/>
                    <a:pt x="853" y="1150"/>
                    <a:pt x="807" y="546"/>
                  </a:cubicBezTo>
                  <a:cubicBezTo>
                    <a:pt x="784" y="293"/>
                    <a:pt x="573" y="164"/>
                    <a:pt x="376" y="164"/>
                  </a:cubicBezTo>
                  <a:cubicBezTo>
                    <a:pt x="181" y="164"/>
                    <a:pt x="0" y="289"/>
                    <a:pt x="24" y="546"/>
                  </a:cubicBezTo>
                  <a:cubicBezTo>
                    <a:pt x="101" y="1618"/>
                    <a:pt x="795" y="2521"/>
                    <a:pt x="1922" y="2521"/>
                  </a:cubicBezTo>
                  <a:cubicBezTo>
                    <a:pt x="1932" y="2521"/>
                    <a:pt x="1942" y="2521"/>
                    <a:pt x="1952" y="2521"/>
                  </a:cubicBezTo>
                  <a:cubicBezTo>
                    <a:pt x="3111" y="2505"/>
                    <a:pt x="3754" y="1439"/>
                    <a:pt x="3738" y="389"/>
                  </a:cubicBezTo>
                  <a:cubicBezTo>
                    <a:pt x="3731" y="130"/>
                    <a:pt x="3531" y="1"/>
                    <a:pt x="33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8" name="Google Shape;4728;p51"/>
            <p:cNvSpPr/>
            <p:nvPr/>
          </p:nvSpPr>
          <p:spPr>
            <a:xfrm>
              <a:off x="3241555" y="3421053"/>
              <a:ext cx="162890" cy="103838"/>
            </a:xfrm>
            <a:custGeom>
              <a:avLst/>
              <a:gdLst/>
              <a:ahLst/>
              <a:cxnLst/>
              <a:rect l="l" t="t" r="r" b="b"/>
              <a:pathLst>
                <a:path w="3026" h="1929" extrusionOk="0">
                  <a:moveTo>
                    <a:pt x="3026" y="957"/>
                  </a:moveTo>
                  <a:cubicBezTo>
                    <a:pt x="3026" y="1490"/>
                    <a:pt x="2352" y="1929"/>
                    <a:pt x="1521" y="1929"/>
                  </a:cubicBezTo>
                  <a:cubicBezTo>
                    <a:pt x="675" y="1929"/>
                    <a:pt x="1" y="1490"/>
                    <a:pt x="1" y="957"/>
                  </a:cubicBezTo>
                  <a:cubicBezTo>
                    <a:pt x="1" y="424"/>
                    <a:pt x="675" y="1"/>
                    <a:pt x="1521" y="1"/>
                  </a:cubicBezTo>
                  <a:cubicBezTo>
                    <a:pt x="2352" y="1"/>
                    <a:pt x="3026" y="424"/>
                    <a:pt x="3026" y="957"/>
                  </a:cubicBezTo>
                  <a:close/>
                </a:path>
              </a:pathLst>
            </a:custGeom>
            <a:solidFill>
              <a:srgbClr val="FF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51"/>
            <p:cNvSpPr/>
            <p:nvPr/>
          </p:nvSpPr>
          <p:spPr>
            <a:xfrm>
              <a:off x="3730917" y="3421053"/>
              <a:ext cx="162943" cy="103838"/>
            </a:xfrm>
            <a:custGeom>
              <a:avLst/>
              <a:gdLst/>
              <a:ahLst/>
              <a:cxnLst/>
              <a:rect l="l" t="t" r="r" b="b"/>
              <a:pathLst>
                <a:path w="3027" h="1929" extrusionOk="0">
                  <a:moveTo>
                    <a:pt x="3026" y="957"/>
                  </a:moveTo>
                  <a:cubicBezTo>
                    <a:pt x="3026" y="1490"/>
                    <a:pt x="2352" y="1929"/>
                    <a:pt x="1521" y="1929"/>
                  </a:cubicBezTo>
                  <a:cubicBezTo>
                    <a:pt x="675" y="1929"/>
                    <a:pt x="1" y="1490"/>
                    <a:pt x="1" y="957"/>
                  </a:cubicBezTo>
                  <a:cubicBezTo>
                    <a:pt x="1" y="424"/>
                    <a:pt x="675" y="1"/>
                    <a:pt x="1521" y="1"/>
                  </a:cubicBezTo>
                  <a:cubicBezTo>
                    <a:pt x="2352" y="1"/>
                    <a:pt x="3026" y="424"/>
                    <a:pt x="3026" y="957"/>
                  </a:cubicBezTo>
                  <a:close/>
                </a:path>
              </a:pathLst>
            </a:custGeom>
            <a:solidFill>
              <a:srgbClr val="FF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51"/>
            <p:cNvSpPr/>
            <p:nvPr/>
          </p:nvSpPr>
          <p:spPr>
            <a:xfrm rot="-426035">
              <a:off x="1301990" y="1162407"/>
              <a:ext cx="1088284" cy="94043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4731" name="Google Shape;4731;p51"/>
            <p:cNvSpPr/>
            <p:nvPr/>
          </p:nvSpPr>
          <p:spPr>
            <a:xfrm rot="4539555">
              <a:off x="3677555" y="1162426"/>
              <a:ext cx="1088288" cy="940397"/>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grpSp>
        <p:nvGrpSpPr>
          <p:cNvPr id="4751" name="Google Shape;4751;p51"/>
          <p:cNvGrpSpPr/>
          <p:nvPr/>
        </p:nvGrpSpPr>
        <p:grpSpPr>
          <a:xfrm>
            <a:off x="8569288" y="4423863"/>
            <a:ext cx="194021" cy="191487"/>
            <a:chOff x="6232000" y="1435050"/>
            <a:chExt cx="488225" cy="481850"/>
          </a:xfrm>
        </p:grpSpPr>
        <p:sp>
          <p:nvSpPr>
            <p:cNvPr id="4752" name="Google Shape;4752;p51"/>
            <p:cNvSpPr/>
            <p:nvPr/>
          </p:nvSpPr>
          <p:spPr>
            <a:xfrm>
              <a:off x="6578000" y="1463375"/>
              <a:ext cx="83150" cy="78250"/>
            </a:xfrm>
            <a:custGeom>
              <a:avLst/>
              <a:gdLst/>
              <a:ahLst/>
              <a:cxnLst/>
              <a:rect l="l" t="t" r="r" b="b"/>
              <a:pathLst>
                <a:path w="3326" h="3130" extrusionOk="0">
                  <a:moveTo>
                    <a:pt x="482" y="1"/>
                  </a:moveTo>
                  <a:cubicBezTo>
                    <a:pt x="280" y="1"/>
                    <a:pt x="95" y="114"/>
                    <a:pt x="1" y="293"/>
                  </a:cubicBezTo>
                  <a:lnTo>
                    <a:pt x="3322" y="3130"/>
                  </a:lnTo>
                  <a:lnTo>
                    <a:pt x="3322" y="564"/>
                  </a:lnTo>
                  <a:cubicBezTo>
                    <a:pt x="3325" y="253"/>
                    <a:pt x="3072" y="1"/>
                    <a:pt x="2761" y="1"/>
                  </a:cubicBezTo>
                  <a:cubicBezTo>
                    <a:pt x="2760" y="1"/>
                    <a:pt x="2758" y="1"/>
                    <a:pt x="2756" y="1"/>
                  </a:cubicBezTo>
                  <a:lnTo>
                    <a:pt x="497" y="1"/>
                  </a:lnTo>
                  <a:cubicBezTo>
                    <a:pt x="492" y="1"/>
                    <a:pt x="487" y="1"/>
                    <a:pt x="482" y="1"/>
                  </a:cubicBez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753" name="Google Shape;4753;p51"/>
            <p:cNvSpPr/>
            <p:nvPr/>
          </p:nvSpPr>
          <p:spPr>
            <a:xfrm>
              <a:off x="6421725" y="1773850"/>
              <a:ext cx="112950" cy="143050"/>
            </a:xfrm>
            <a:custGeom>
              <a:avLst/>
              <a:gdLst/>
              <a:ahLst/>
              <a:cxnLst/>
              <a:rect l="l" t="t" r="r" b="b"/>
              <a:pathLst>
                <a:path w="4518" h="5722" extrusionOk="0">
                  <a:moveTo>
                    <a:pt x="2822" y="1130"/>
                  </a:moveTo>
                  <a:cubicBezTo>
                    <a:pt x="3325" y="1130"/>
                    <a:pt x="3578" y="1738"/>
                    <a:pt x="3222" y="2093"/>
                  </a:cubicBezTo>
                  <a:cubicBezTo>
                    <a:pt x="3106" y="2209"/>
                    <a:pt x="2964" y="2260"/>
                    <a:pt x="2825" y="2260"/>
                  </a:cubicBezTo>
                  <a:cubicBezTo>
                    <a:pt x="2535" y="2260"/>
                    <a:pt x="2259" y="2036"/>
                    <a:pt x="2259" y="1696"/>
                  </a:cubicBezTo>
                  <a:cubicBezTo>
                    <a:pt x="2259" y="1383"/>
                    <a:pt x="2509" y="1130"/>
                    <a:pt x="2822" y="1130"/>
                  </a:cubicBezTo>
                  <a:close/>
                  <a:moveTo>
                    <a:pt x="0" y="1"/>
                  </a:moveTo>
                  <a:lnTo>
                    <a:pt x="0" y="5722"/>
                  </a:lnTo>
                  <a:lnTo>
                    <a:pt x="4517" y="5722"/>
                  </a:lnTo>
                  <a:lnTo>
                    <a:pt x="4517" y="1"/>
                  </a:ln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754" name="Google Shape;4754;p51"/>
            <p:cNvSpPr/>
            <p:nvPr/>
          </p:nvSpPr>
          <p:spPr>
            <a:xfrm>
              <a:off x="6448975" y="1632700"/>
              <a:ext cx="56475" cy="56475"/>
            </a:xfrm>
            <a:custGeom>
              <a:avLst/>
              <a:gdLst/>
              <a:ahLst/>
              <a:cxnLst/>
              <a:rect l="l" t="t" r="r" b="b"/>
              <a:pathLst>
                <a:path w="2259" h="2259" extrusionOk="0">
                  <a:moveTo>
                    <a:pt x="0" y="0"/>
                  </a:moveTo>
                  <a:lnTo>
                    <a:pt x="0" y="2259"/>
                  </a:lnTo>
                  <a:lnTo>
                    <a:pt x="2259" y="2259"/>
                  </a:lnTo>
                  <a:lnTo>
                    <a:pt x="2259" y="0"/>
                  </a:ln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755" name="Google Shape;4755;p51"/>
            <p:cNvSpPr/>
            <p:nvPr/>
          </p:nvSpPr>
          <p:spPr>
            <a:xfrm>
              <a:off x="6232000" y="1435050"/>
              <a:ext cx="488225" cy="237825"/>
            </a:xfrm>
            <a:custGeom>
              <a:avLst/>
              <a:gdLst/>
              <a:ahLst/>
              <a:cxnLst/>
              <a:rect l="l" t="t" r="r" b="b"/>
              <a:pathLst>
                <a:path w="19529" h="9513" extrusionOk="0">
                  <a:moveTo>
                    <a:pt x="9821" y="0"/>
                  </a:moveTo>
                  <a:cubicBezTo>
                    <a:pt x="9559" y="0"/>
                    <a:pt x="9297" y="92"/>
                    <a:pt x="9086" y="276"/>
                  </a:cubicBezTo>
                  <a:lnTo>
                    <a:pt x="531" y="7521"/>
                  </a:lnTo>
                  <a:cubicBezTo>
                    <a:pt x="61" y="7921"/>
                    <a:pt x="1" y="8626"/>
                    <a:pt x="395" y="9099"/>
                  </a:cubicBezTo>
                  <a:cubicBezTo>
                    <a:pt x="620" y="9369"/>
                    <a:pt x="942" y="9508"/>
                    <a:pt x="1266" y="9508"/>
                  </a:cubicBezTo>
                  <a:cubicBezTo>
                    <a:pt x="1525" y="9508"/>
                    <a:pt x="1785" y="9419"/>
                    <a:pt x="1997" y="9237"/>
                  </a:cubicBezTo>
                  <a:lnTo>
                    <a:pt x="9821" y="2622"/>
                  </a:lnTo>
                  <a:lnTo>
                    <a:pt x="17544" y="9240"/>
                  </a:lnTo>
                  <a:cubicBezTo>
                    <a:pt x="17759" y="9425"/>
                    <a:pt x="18019" y="9513"/>
                    <a:pt x="18278" y="9513"/>
                  </a:cubicBezTo>
                  <a:cubicBezTo>
                    <a:pt x="18661" y="9513"/>
                    <a:pt x="19039" y="9318"/>
                    <a:pt x="19252" y="8954"/>
                  </a:cubicBezTo>
                  <a:cubicBezTo>
                    <a:pt x="19529" y="8482"/>
                    <a:pt x="19430" y="7879"/>
                    <a:pt x="19014" y="7524"/>
                  </a:cubicBezTo>
                  <a:lnTo>
                    <a:pt x="10555" y="276"/>
                  </a:lnTo>
                  <a:cubicBezTo>
                    <a:pt x="10345" y="92"/>
                    <a:pt x="10083" y="0"/>
                    <a:pt x="9821" y="0"/>
                  </a:cubicBez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756" name="Google Shape;4756;p51"/>
            <p:cNvSpPr/>
            <p:nvPr/>
          </p:nvSpPr>
          <p:spPr>
            <a:xfrm>
              <a:off x="6291025" y="1537700"/>
              <a:ext cx="369800" cy="379200"/>
            </a:xfrm>
            <a:custGeom>
              <a:avLst/>
              <a:gdLst/>
              <a:ahLst/>
              <a:cxnLst/>
              <a:rect l="l" t="t" r="r" b="b"/>
              <a:pathLst>
                <a:path w="14792" h="15168" extrusionOk="0">
                  <a:moveTo>
                    <a:pt x="9143" y="2671"/>
                  </a:moveTo>
                  <a:cubicBezTo>
                    <a:pt x="9453" y="2671"/>
                    <a:pt x="9706" y="2924"/>
                    <a:pt x="9706" y="3237"/>
                  </a:cubicBezTo>
                  <a:lnTo>
                    <a:pt x="9706" y="6625"/>
                  </a:lnTo>
                  <a:cubicBezTo>
                    <a:pt x="9706" y="6935"/>
                    <a:pt x="9453" y="7188"/>
                    <a:pt x="9143" y="7188"/>
                  </a:cubicBezTo>
                  <a:lnTo>
                    <a:pt x="5755" y="7188"/>
                  </a:lnTo>
                  <a:cubicBezTo>
                    <a:pt x="5442" y="7188"/>
                    <a:pt x="5189" y="6935"/>
                    <a:pt x="5189" y="6625"/>
                  </a:cubicBezTo>
                  <a:lnTo>
                    <a:pt x="5189" y="3237"/>
                  </a:lnTo>
                  <a:cubicBezTo>
                    <a:pt x="5189" y="2924"/>
                    <a:pt x="5442" y="2671"/>
                    <a:pt x="5755" y="2671"/>
                  </a:cubicBezTo>
                  <a:close/>
                  <a:moveTo>
                    <a:pt x="7448" y="0"/>
                  </a:moveTo>
                  <a:lnTo>
                    <a:pt x="4" y="6291"/>
                  </a:lnTo>
                  <a:lnTo>
                    <a:pt x="4" y="14605"/>
                  </a:lnTo>
                  <a:cubicBezTo>
                    <a:pt x="1" y="14913"/>
                    <a:pt x="254" y="15168"/>
                    <a:pt x="564" y="15168"/>
                  </a:cubicBezTo>
                  <a:cubicBezTo>
                    <a:pt x="566" y="15168"/>
                    <a:pt x="568" y="15168"/>
                    <a:pt x="570" y="15168"/>
                  </a:cubicBezTo>
                  <a:lnTo>
                    <a:pt x="4060" y="15168"/>
                  </a:lnTo>
                  <a:lnTo>
                    <a:pt x="4060" y="8883"/>
                  </a:lnTo>
                  <a:cubicBezTo>
                    <a:pt x="4060" y="8570"/>
                    <a:pt x="4313" y="8317"/>
                    <a:pt x="4626" y="8317"/>
                  </a:cubicBezTo>
                  <a:lnTo>
                    <a:pt x="10272" y="8317"/>
                  </a:lnTo>
                  <a:cubicBezTo>
                    <a:pt x="10582" y="8317"/>
                    <a:pt x="10835" y="8570"/>
                    <a:pt x="10835" y="8883"/>
                  </a:cubicBezTo>
                  <a:lnTo>
                    <a:pt x="10835" y="15168"/>
                  </a:lnTo>
                  <a:lnTo>
                    <a:pt x="14223" y="15168"/>
                  </a:lnTo>
                  <a:cubicBezTo>
                    <a:pt x="14225" y="15168"/>
                    <a:pt x="14227" y="15168"/>
                    <a:pt x="14228" y="15168"/>
                  </a:cubicBezTo>
                  <a:cubicBezTo>
                    <a:pt x="14539" y="15168"/>
                    <a:pt x="14792" y="14913"/>
                    <a:pt x="14789" y="14605"/>
                  </a:cubicBezTo>
                  <a:lnTo>
                    <a:pt x="14789" y="6291"/>
                  </a:lnTo>
                  <a:lnTo>
                    <a:pt x="7448" y="0"/>
                  </a:ln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4757" name="Google Shape;4757;p51">
            <a:hlinkClick r:id="" action="ppaction://noaction"/>
          </p:cNvPr>
          <p:cNvSpPr txBox="1"/>
          <p:nvPr/>
        </p:nvSpPr>
        <p:spPr>
          <a:xfrm>
            <a:off x="8416250" y="607452"/>
            <a:ext cx="500100" cy="3339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 sz="1500" b="1">
                <a:solidFill>
                  <a:schemeClr val="dk1"/>
                </a:solidFill>
                <a:latin typeface="Jua"/>
                <a:ea typeface="Jua"/>
                <a:cs typeface="Jua"/>
                <a:sym typeface="Jua"/>
              </a:rPr>
              <a:t>01</a:t>
            </a:r>
            <a:endParaRPr sz="1500" b="1">
              <a:solidFill>
                <a:schemeClr val="dk1"/>
              </a:solidFill>
              <a:latin typeface="Jua"/>
              <a:ea typeface="Jua"/>
              <a:cs typeface="Jua"/>
              <a:sym typeface="Jua"/>
            </a:endParaRPr>
          </a:p>
        </p:txBody>
      </p:sp>
      <p:sp>
        <p:nvSpPr>
          <p:cNvPr id="4758" name="Google Shape;4758;p51">
            <a:hlinkClick r:id="rId3" action="ppaction://hlinksldjump"/>
          </p:cNvPr>
          <p:cNvSpPr txBox="1"/>
          <p:nvPr/>
        </p:nvSpPr>
        <p:spPr>
          <a:xfrm>
            <a:off x="8416250" y="1171777"/>
            <a:ext cx="500100" cy="3339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 sz="1500" b="1">
                <a:solidFill>
                  <a:schemeClr val="dk1"/>
                </a:solidFill>
                <a:latin typeface="Jua"/>
                <a:ea typeface="Jua"/>
                <a:cs typeface="Jua"/>
                <a:sym typeface="Jua"/>
              </a:rPr>
              <a:t>02</a:t>
            </a:r>
            <a:endParaRPr sz="1500" b="1">
              <a:solidFill>
                <a:schemeClr val="dk1"/>
              </a:solidFill>
              <a:latin typeface="Jua"/>
              <a:ea typeface="Jua"/>
              <a:cs typeface="Jua"/>
              <a:sym typeface="Jua"/>
            </a:endParaRPr>
          </a:p>
        </p:txBody>
      </p:sp>
      <p:sp>
        <p:nvSpPr>
          <p:cNvPr id="4759" name="Google Shape;4759;p51">
            <a:hlinkClick r:id="rId4" action="ppaction://hlinksldjump"/>
          </p:cNvPr>
          <p:cNvSpPr txBox="1"/>
          <p:nvPr/>
        </p:nvSpPr>
        <p:spPr>
          <a:xfrm>
            <a:off x="8416250" y="1709824"/>
            <a:ext cx="500100" cy="3339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 sz="1500" b="1">
                <a:solidFill>
                  <a:schemeClr val="dk1"/>
                </a:solidFill>
                <a:latin typeface="Jua"/>
                <a:ea typeface="Jua"/>
                <a:cs typeface="Jua"/>
                <a:sym typeface="Jua"/>
              </a:rPr>
              <a:t>03</a:t>
            </a:r>
            <a:endParaRPr sz="1500" b="1">
              <a:solidFill>
                <a:schemeClr val="dk1"/>
              </a:solidFill>
              <a:latin typeface="Jua"/>
              <a:ea typeface="Jua"/>
              <a:cs typeface="Jua"/>
              <a:sym typeface="Jua"/>
            </a:endParaRPr>
          </a:p>
        </p:txBody>
      </p:sp>
      <p:sp>
        <p:nvSpPr>
          <p:cNvPr id="4760" name="Google Shape;4760;p51">
            <a:hlinkClick r:id="rId5" action="ppaction://hlinksldjump"/>
          </p:cNvPr>
          <p:cNvSpPr txBox="1"/>
          <p:nvPr/>
        </p:nvSpPr>
        <p:spPr>
          <a:xfrm>
            <a:off x="8416250" y="2263998"/>
            <a:ext cx="500100" cy="3339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 sz="1500" b="1">
                <a:solidFill>
                  <a:schemeClr val="dk1"/>
                </a:solidFill>
                <a:latin typeface="Jua"/>
                <a:ea typeface="Jua"/>
                <a:cs typeface="Jua"/>
                <a:sym typeface="Jua"/>
              </a:rPr>
              <a:t>04</a:t>
            </a:r>
            <a:endParaRPr sz="1500" b="1">
              <a:solidFill>
                <a:schemeClr val="dk1"/>
              </a:solidFill>
              <a:latin typeface="Jua"/>
              <a:ea typeface="Jua"/>
              <a:cs typeface="Jua"/>
              <a:sym typeface="Jua"/>
            </a:endParaRPr>
          </a:p>
        </p:txBody>
      </p:sp>
      <p:sp>
        <p:nvSpPr>
          <p:cNvPr id="4761" name="Google Shape;4761;p51">
            <a:hlinkClick r:id="" action="ppaction://noaction"/>
          </p:cNvPr>
          <p:cNvSpPr txBox="1"/>
          <p:nvPr/>
        </p:nvSpPr>
        <p:spPr>
          <a:xfrm>
            <a:off x="8416250" y="2834297"/>
            <a:ext cx="500100" cy="3339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 sz="1500" b="1">
                <a:solidFill>
                  <a:schemeClr val="dk1"/>
                </a:solidFill>
                <a:latin typeface="Jua"/>
                <a:ea typeface="Jua"/>
                <a:cs typeface="Jua"/>
                <a:sym typeface="Jua"/>
              </a:rPr>
              <a:t>05</a:t>
            </a:r>
            <a:endParaRPr sz="1500" b="1">
              <a:solidFill>
                <a:schemeClr val="dk1"/>
              </a:solidFill>
              <a:latin typeface="Jua"/>
              <a:ea typeface="Jua"/>
              <a:cs typeface="Jua"/>
              <a:sym typeface="Jua"/>
            </a:endParaRPr>
          </a:p>
        </p:txBody>
      </p:sp>
      <p:sp>
        <p:nvSpPr>
          <p:cNvPr id="4762" name="Google Shape;4762;p51">
            <a:hlinkClick r:id="" action="ppaction://noaction"/>
          </p:cNvPr>
          <p:cNvSpPr txBox="1"/>
          <p:nvPr/>
        </p:nvSpPr>
        <p:spPr>
          <a:xfrm>
            <a:off x="8416250" y="3396535"/>
            <a:ext cx="500100" cy="3339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 sz="1500" b="1">
                <a:solidFill>
                  <a:schemeClr val="dk1"/>
                </a:solidFill>
                <a:latin typeface="Jua"/>
                <a:ea typeface="Jua"/>
                <a:cs typeface="Jua"/>
                <a:sym typeface="Jua"/>
              </a:rPr>
              <a:t>06</a:t>
            </a:r>
            <a:endParaRPr sz="1500" b="1">
              <a:solidFill>
                <a:schemeClr val="dk1"/>
              </a:solidFill>
              <a:latin typeface="Jua"/>
              <a:ea typeface="Jua"/>
              <a:cs typeface="Jua"/>
              <a:sym typeface="Jua"/>
            </a:endParaRPr>
          </a:p>
        </p:txBody>
      </p:sp>
      <p:sp>
        <p:nvSpPr>
          <p:cNvPr id="4763" name="Google Shape;4763;p51">
            <a:hlinkClick r:id="rId6" action="ppaction://hlinksldjump"/>
          </p:cNvPr>
          <p:cNvSpPr/>
          <p:nvPr/>
        </p:nvSpPr>
        <p:spPr>
          <a:xfrm>
            <a:off x="8473075" y="4372025"/>
            <a:ext cx="443400" cy="295800"/>
          </a:xfrm>
          <a:prstGeom prst="roundRect">
            <a:avLst>
              <a:gd name="adj" fmla="val 16667"/>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51">
            <a:hlinkClick r:id="" action="ppaction://noaction"/>
          </p:cNvPr>
          <p:cNvSpPr/>
          <p:nvPr/>
        </p:nvSpPr>
        <p:spPr>
          <a:xfrm rot="-2700000">
            <a:off x="945786" y="642199"/>
            <a:ext cx="170978" cy="170978"/>
          </a:xfrm>
          <a:prstGeom prst="halfFrame">
            <a:avLst>
              <a:gd name="adj1" fmla="val 33333"/>
              <a:gd name="adj2" fmla="val 3333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51">
            <a:hlinkClick r:id="" action="ppaction://noaction"/>
          </p:cNvPr>
          <p:cNvSpPr/>
          <p:nvPr/>
        </p:nvSpPr>
        <p:spPr>
          <a:xfrm rot="8100000">
            <a:off x="8027236" y="642199"/>
            <a:ext cx="170978" cy="170978"/>
          </a:xfrm>
          <a:prstGeom prst="halfFrame">
            <a:avLst>
              <a:gd name="adj1" fmla="val 33333"/>
              <a:gd name="adj2" fmla="val 3333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Rectangle 38"/>
          <p:cNvSpPr/>
          <p:nvPr/>
        </p:nvSpPr>
        <p:spPr>
          <a:xfrm>
            <a:off x="1031275" y="941352"/>
            <a:ext cx="6812728" cy="2769989"/>
          </a:xfrm>
          <a:prstGeom prst="rect">
            <a:avLst/>
          </a:prstGeom>
        </p:spPr>
        <p:txBody>
          <a:bodyPr wrap="square">
            <a:spAutoFit/>
          </a:bodyPr>
          <a:lstStyle/>
          <a:p>
            <a:pPr lvl="0" algn="just" fontAlgn="base">
              <a:lnSpc>
                <a:spcPct val="150000"/>
              </a:lnSpc>
              <a:buFontTx/>
              <a:buChar char="-"/>
            </a:pPr>
            <a:r>
              <a:rPr lang="pt-BR" sz="2400" dirty="0"/>
              <a:t>Cách chuyển tải các hoạt động trong chủ đề vào kế hoạch tuần, ngày. Từ </a:t>
            </a:r>
            <a:r>
              <a:rPr lang="pt-BR" sz="2400" dirty="0">
                <a:solidFill>
                  <a:srgbClr val="FF0000"/>
                </a:solidFill>
              </a:rPr>
              <a:t>mạng hoạt động giáo viên đưa vào các hình thức giáo dục </a:t>
            </a:r>
            <a:r>
              <a:rPr lang="pt-BR" sz="2400" dirty="0"/>
              <a:t>trong ngày cho phù hợp tránh khiêng cưỡng. </a:t>
            </a:r>
          </a:p>
          <a:p>
            <a:pPr lvl="0" algn="just" fontAlgn="base">
              <a:lnSpc>
                <a:spcPct val="150000"/>
              </a:lnSpc>
            </a:pPr>
            <a:endParaRPr lang="en-US" sz="2000" i="1" dirty="0"/>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361245">
            <a:off x="1873531" y="249186"/>
            <a:ext cx="957241" cy="783531"/>
          </a:xfrm>
          <a:prstGeom prst="rect">
            <a:avLst/>
          </a:prstGeom>
          <a:ln>
            <a:noFill/>
          </a:ln>
          <a:effectLst>
            <a:softEdge rad="112500"/>
          </a:effectLst>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36096" y="3440714"/>
            <a:ext cx="1866702" cy="1281205"/>
          </a:xfrm>
          <a:prstGeom prst="ellipse">
            <a:avLst/>
          </a:prstGeom>
          <a:ln>
            <a:noFill/>
          </a:ln>
          <a:effectLst>
            <a:softEdge rad="112500"/>
          </a:effectLst>
        </p:spPr>
      </p:pic>
    </p:spTree>
    <p:extLst>
      <p:ext uri="{BB962C8B-B14F-4D97-AF65-F5344CB8AC3E}">
        <p14:creationId xmlns:p14="http://schemas.microsoft.com/office/powerpoint/2010/main" val="3846827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Effect transition="in" filter="wipe(left)">
                                      <p:cBhvr>
                                        <p:cTn id="7" dur="500"/>
                                        <p:tgtEl>
                                          <p:spTgt spid="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334" y="559075"/>
            <a:ext cx="8334333" cy="461665"/>
          </a:xfrm>
          <a:prstGeom prst="rect">
            <a:avLst/>
          </a:prstGeom>
        </p:spPr>
        <p:txBody>
          <a:bodyPr wrap="none">
            <a:spAutoFit/>
          </a:bodyPr>
          <a:lstStyle/>
          <a:p>
            <a:pPr lvl="1"/>
            <a:r>
              <a:rPr lang="en-US" sz="2400" b="1" dirty="0">
                <a:solidFill>
                  <a:srgbClr val="9900CC"/>
                </a:solidFill>
              </a:rPr>
              <a:t>2.2. </a:t>
            </a:r>
            <a:r>
              <a:rPr lang="en-US" sz="2400" b="1" dirty="0" err="1">
                <a:solidFill>
                  <a:srgbClr val="9900CC"/>
                </a:solidFill>
              </a:rPr>
              <a:t>Cách</a:t>
            </a:r>
            <a:r>
              <a:rPr lang="en-US" sz="2400" b="1" dirty="0">
                <a:solidFill>
                  <a:srgbClr val="9900CC"/>
                </a:solidFill>
              </a:rPr>
              <a:t> </a:t>
            </a:r>
            <a:r>
              <a:rPr lang="en-US" sz="2400" b="1" dirty="0" err="1">
                <a:solidFill>
                  <a:srgbClr val="9900CC"/>
                </a:solidFill>
              </a:rPr>
              <a:t>thực</a:t>
            </a:r>
            <a:r>
              <a:rPr lang="en-US" sz="2400" b="1" dirty="0">
                <a:solidFill>
                  <a:srgbClr val="9900CC"/>
                </a:solidFill>
              </a:rPr>
              <a:t> </a:t>
            </a:r>
            <a:r>
              <a:rPr lang="en-US" sz="2400" b="1" dirty="0" err="1">
                <a:solidFill>
                  <a:srgbClr val="9900CC"/>
                </a:solidFill>
              </a:rPr>
              <a:t>hiện</a:t>
            </a:r>
            <a:r>
              <a:rPr lang="en-US" sz="2400" b="1" dirty="0">
                <a:solidFill>
                  <a:srgbClr val="9900CC"/>
                </a:solidFill>
              </a:rPr>
              <a:t> </a:t>
            </a:r>
            <a:r>
              <a:rPr lang="en-US" sz="2400" b="1" dirty="0" err="1">
                <a:solidFill>
                  <a:srgbClr val="9900CC"/>
                </a:solidFill>
              </a:rPr>
              <a:t>kế</a:t>
            </a:r>
            <a:r>
              <a:rPr lang="en-US" sz="2400" b="1" dirty="0">
                <a:solidFill>
                  <a:srgbClr val="9900CC"/>
                </a:solidFill>
              </a:rPr>
              <a:t> </a:t>
            </a:r>
            <a:r>
              <a:rPr lang="en-US" sz="2400" b="1" dirty="0" err="1">
                <a:solidFill>
                  <a:srgbClr val="9900CC"/>
                </a:solidFill>
              </a:rPr>
              <a:t>hoạch</a:t>
            </a:r>
            <a:r>
              <a:rPr lang="en-US" sz="2400" b="1" dirty="0">
                <a:solidFill>
                  <a:srgbClr val="9900CC"/>
                </a:solidFill>
              </a:rPr>
              <a:t> </a:t>
            </a:r>
            <a:r>
              <a:rPr lang="en-US" sz="2400" b="1" dirty="0" err="1">
                <a:solidFill>
                  <a:srgbClr val="9900CC"/>
                </a:solidFill>
              </a:rPr>
              <a:t>giáo</a:t>
            </a:r>
            <a:r>
              <a:rPr lang="en-US" sz="2400" b="1" dirty="0">
                <a:solidFill>
                  <a:srgbClr val="9900CC"/>
                </a:solidFill>
              </a:rPr>
              <a:t> </a:t>
            </a:r>
            <a:r>
              <a:rPr lang="en-US" sz="2400" b="1" dirty="0" err="1">
                <a:solidFill>
                  <a:srgbClr val="9900CC"/>
                </a:solidFill>
              </a:rPr>
              <a:t>dục</a:t>
            </a:r>
            <a:r>
              <a:rPr lang="en-US" sz="2400" b="1" dirty="0">
                <a:solidFill>
                  <a:srgbClr val="9900CC"/>
                </a:solidFill>
              </a:rPr>
              <a:t> </a:t>
            </a:r>
            <a:r>
              <a:rPr lang="en-US" sz="2400" b="1" dirty="0" err="1">
                <a:solidFill>
                  <a:srgbClr val="9900CC"/>
                </a:solidFill>
              </a:rPr>
              <a:t>tuần</a:t>
            </a:r>
            <a:r>
              <a:rPr lang="en-US" sz="2400" b="1" dirty="0">
                <a:solidFill>
                  <a:srgbClr val="9900CC"/>
                </a:solidFill>
              </a:rPr>
              <a:t> </a:t>
            </a:r>
            <a:r>
              <a:rPr lang="en-US" sz="2400" b="1" dirty="0" err="1">
                <a:solidFill>
                  <a:srgbClr val="9900CC"/>
                </a:solidFill>
              </a:rPr>
              <a:t>hoặc</a:t>
            </a:r>
            <a:r>
              <a:rPr lang="en-US" sz="2400" b="1" dirty="0">
                <a:solidFill>
                  <a:srgbClr val="9900CC"/>
                </a:solidFill>
              </a:rPr>
              <a:t> (</a:t>
            </a:r>
            <a:r>
              <a:rPr lang="en-US" sz="2400" b="1" dirty="0" err="1">
                <a:solidFill>
                  <a:srgbClr val="9900CC"/>
                </a:solidFill>
              </a:rPr>
              <a:t>ngày</a:t>
            </a:r>
            <a:r>
              <a:rPr lang="en-US" sz="2400" b="1" dirty="0">
                <a:solidFill>
                  <a:srgbClr val="9900CC"/>
                </a:solidFill>
              </a:rPr>
              <a:t>)</a:t>
            </a:r>
            <a:endParaRPr lang="en-US" sz="2400" dirty="0">
              <a:solidFill>
                <a:srgbClr val="9900CC"/>
              </a:solidFill>
            </a:endParaRPr>
          </a:p>
        </p:txBody>
      </p:sp>
      <p:sp>
        <p:nvSpPr>
          <p:cNvPr id="5" name="Rectangle 4"/>
          <p:cNvSpPr/>
          <p:nvPr/>
        </p:nvSpPr>
        <p:spPr>
          <a:xfrm>
            <a:off x="975399" y="1672270"/>
            <a:ext cx="7118950" cy="1754326"/>
          </a:xfrm>
          <a:prstGeom prst="rect">
            <a:avLst/>
          </a:prstGeom>
        </p:spPr>
        <p:txBody>
          <a:bodyPr wrap="square">
            <a:spAutoFit/>
          </a:bodyPr>
          <a:lstStyle/>
          <a:p>
            <a:pPr algn="just" fontAlgn="base">
              <a:lnSpc>
                <a:spcPct val="150000"/>
              </a:lnSpc>
            </a:pPr>
            <a:r>
              <a:rPr lang="pt-BR" sz="2400" dirty="0">
                <a:solidFill>
                  <a:schemeClr val="tx1"/>
                </a:solidFill>
              </a:rPr>
              <a:t>- Kế hoạch tuần, ngày cần ghi rõ giờ sinh hoạt (trò chuyện, VCTL, HĐNT, ăn, ngủ vệ sinh, hoạt động chiều)</a:t>
            </a:r>
            <a:endParaRPr lang="en-US" sz="2400" dirty="0">
              <a:solidFill>
                <a:schemeClr val="tx1"/>
              </a:solidFill>
            </a:endParaRPr>
          </a:p>
        </p:txBody>
      </p:sp>
      <p:grpSp>
        <p:nvGrpSpPr>
          <p:cNvPr id="6" name="Google Shape;4528;p48"/>
          <p:cNvGrpSpPr/>
          <p:nvPr/>
        </p:nvGrpSpPr>
        <p:grpSpPr>
          <a:xfrm rot="20780506" flipH="1">
            <a:off x="5407033" y="3380260"/>
            <a:ext cx="722905" cy="540722"/>
            <a:chOff x="1288291" y="3777091"/>
            <a:chExt cx="722905" cy="540722"/>
          </a:xfrm>
        </p:grpSpPr>
        <p:sp>
          <p:nvSpPr>
            <p:cNvPr id="7" name="Google Shape;4529;p48"/>
            <p:cNvSpPr/>
            <p:nvPr/>
          </p:nvSpPr>
          <p:spPr>
            <a:xfrm>
              <a:off x="1338318" y="3991611"/>
              <a:ext cx="138712" cy="162204"/>
            </a:xfrm>
            <a:custGeom>
              <a:avLst/>
              <a:gdLst/>
              <a:ahLst/>
              <a:cxnLst/>
              <a:rect l="l" t="t" r="r" b="b"/>
              <a:pathLst>
                <a:path w="5332" h="6235" extrusionOk="0">
                  <a:moveTo>
                    <a:pt x="1577" y="1"/>
                  </a:moveTo>
                  <a:lnTo>
                    <a:pt x="1" y="603"/>
                  </a:lnTo>
                  <a:cubicBezTo>
                    <a:pt x="905" y="4752"/>
                    <a:pt x="5331" y="6235"/>
                    <a:pt x="5331" y="6235"/>
                  </a:cubicBezTo>
                  <a:cubicBezTo>
                    <a:pt x="1832" y="3106"/>
                    <a:pt x="1577" y="1"/>
                    <a:pt x="15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530;p48"/>
            <p:cNvSpPr/>
            <p:nvPr/>
          </p:nvSpPr>
          <p:spPr>
            <a:xfrm>
              <a:off x="1310586" y="3978343"/>
              <a:ext cx="129060" cy="160408"/>
            </a:xfrm>
            <a:custGeom>
              <a:avLst/>
              <a:gdLst/>
              <a:ahLst/>
              <a:cxnLst/>
              <a:rect l="l" t="t" r="r" b="b"/>
              <a:pathLst>
                <a:path w="4961" h="6166" extrusionOk="0">
                  <a:moveTo>
                    <a:pt x="1785" y="1"/>
                  </a:moveTo>
                  <a:lnTo>
                    <a:pt x="1" y="210"/>
                  </a:lnTo>
                  <a:cubicBezTo>
                    <a:pt x="626" y="4381"/>
                    <a:pt x="4960" y="6166"/>
                    <a:pt x="4960" y="6166"/>
                  </a:cubicBezTo>
                  <a:cubicBezTo>
                    <a:pt x="1669" y="2828"/>
                    <a:pt x="1785" y="1"/>
                    <a:pt x="17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531;p48"/>
            <p:cNvSpPr/>
            <p:nvPr/>
          </p:nvSpPr>
          <p:spPr>
            <a:xfrm>
              <a:off x="1288291" y="3980164"/>
              <a:ext cx="146516" cy="156168"/>
            </a:xfrm>
            <a:custGeom>
              <a:avLst/>
              <a:gdLst/>
              <a:ahLst/>
              <a:cxnLst/>
              <a:rect l="l" t="t" r="r" b="b"/>
              <a:pathLst>
                <a:path w="5632" h="6003" extrusionOk="0">
                  <a:moveTo>
                    <a:pt x="1553" y="0"/>
                  </a:moveTo>
                  <a:lnTo>
                    <a:pt x="0" y="696"/>
                  </a:lnTo>
                  <a:cubicBezTo>
                    <a:pt x="1136" y="4775"/>
                    <a:pt x="5632" y="6003"/>
                    <a:pt x="5632" y="6003"/>
                  </a:cubicBezTo>
                  <a:cubicBezTo>
                    <a:pt x="1993" y="3106"/>
                    <a:pt x="1553" y="0"/>
                    <a:pt x="1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532;p48"/>
            <p:cNvSpPr/>
            <p:nvPr/>
          </p:nvSpPr>
          <p:spPr>
            <a:xfrm>
              <a:off x="1562593" y="4161645"/>
              <a:ext cx="97114" cy="112151"/>
            </a:xfrm>
            <a:custGeom>
              <a:avLst/>
              <a:gdLst/>
              <a:ahLst/>
              <a:cxnLst/>
              <a:rect l="l" t="t" r="r" b="b"/>
              <a:pathLst>
                <a:path w="3733" h="4311" fill="none" extrusionOk="0">
                  <a:moveTo>
                    <a:pt x="3732" y="0"/>
                  </a:moveTo>
                  <a:cubicBezTo>
                    <a:pt x="3732" y="0"/>
                    <a:pt x="2991" y="1507"/>
                    <a:pt x="1" y="431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533;p48"/>
            <p:cNvSpPr/>
            <p:nvPr/>
          </p:nvSpPr>
          <p:spPr>
            <a:xfrm>
              <a:off x="1546932" y="4253269"/>
              <a:ext cx="27758" cy="64543"/>
            </a:xfrm>
            <a:custGeom>
              <a:avLst/>
              <a:gdLst/>
              <a:ahLst/>
              <a:cxnLst/>
              <a:rect l="l" t="t" r="r" b="b"/>
              <a:pathLst>
                <a:path w="1067" h="2481" fill="none" extrusionOk="0">
                  <a:moveTo>
                    <a:pt x="0" y="1"/>
                  </a:moveTo>
                  <a:cubicBezTo>
                    <a:pt x="0" y="1"/>
                    <a:pt x="1066" y="835"/>
                    <a:pt x="858" y="248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534;p48"/>
            <p:cNvSpPr/>
            <p:nvPr/>
          </p:nvSpPr>
          <p:spPr>
            <a:xfrm>
              <a:off x="1547530" y="4273769"/>
              <a:ext cx="38606" cy="32597"/>
            </a:xfrm>
            <a:custGeom>
              <a:avLst/>
              <a:gdLst/>
              <a:ahLst/>
              <a:cxnLst/>
              <a:rect l="l" t="t" r="r" b="b"/>
              <a:pathLst>
                <a:path w="1484" h="1253" fill="none" extrusionOk="0">
                  <a:moveTo>
                    <a:pt x="1484" y="1229"/>
                  </a:moveTo>
                  <a:cubicBezTo>
                    <a:pt x="1484" y="1229"/>
                    <a:pt x="1113" y="186"/>
                    <a:pt x="580" y="1"/>
                  </a:cubicBezTo>
                  <a:cubicBezTo>
                    <a:pt x="580" y="1"/>
                    <a:pt x="464" y="603"/>
                    <a:pt x="1" y="1252"/>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535;p48"/>
            <p:cNvSpPr/>
            <p:nvPr/>
          </p:nvSpPr>
          <p:spPr>
            <a:xfrm>
              <a:off x="1507129" y="3810754"/>
              <a:ext cx="227319" cy="216679"/>
            </a:xfrm>
            <a:custGeom>
              <a:avLst/>
              <a:gdLst/>
              <a:ahLst/>
              <a:cxnLst/>
              <a:rect l="l" t="t" r="r" b="b"/>
              <a:pathLst>
                <a:path w="8738" h="8329" extrusionOk="0">
                  <a:moveTo>
                    <a:pt x="372" y="0"/>
                  </a:moveTo>
                  <a:cubicBezTo>
                    <a:pt x="372" y="0"/>
                    <a:pt x="1" y="4450"/>
                    <a:pt x="2712" y="6999"/>
                  </a:cubicBezTo>
                  <a:cubicBezTo>
                    <a:pt x="3756" y="7973"/>
                    <a:pt x="4605" y="8329"/>
                    <a:pt x="5278" y="8329"/>
                  </a:cubicBezTo>
                  <a:cubicBezTo>
                    <a:pt x="5934" y="8329"/>
                    <a:pt x="6425" y="7990"/>
                    <a:pt x="6768" y="7555"/>
                  </a:cubicBezTo>
                  <a:cubicBezTo>
                    <a:pt x="8738" y="5052"/>
                    <a:pt x="7069" y="3106"/>
                    <a:pt x="3964" y="2225"/>
                  </a:cubicBezTo>
                  <a:cubicBezTo>
                    <a:pt x="1299" y="1460"/>
                    <a:pt x="372" y="0"/>
                    <a:pt x="3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536;p48"/>
            <p:cNvSpPr/>
            <p:nvPr/>
          </p:nvSpPr>
          <p:spPr>
            <a:xfrm>
              <a:off x="1373282" y="3777091"/>
              <a:ext cx="637315" cy="473057"/>
            </a:xfrm>
            <a:custGeom>
              <a:avLst/>
              <a:gdLst/>
              <a:ahLst/>
              <a:cxnLst/>
              <a:rect l="l" t="t" r="r" b="b"/>
              <a:pathLst>
                <a:path w="24498" h="18184" extrusionOk="0">
                  <a:moveTo>
                    <a:pt x="14962" y="1"/>
                  </a:moveTo>
                  <a:cubicBezTo>
                    <a:pt x="12845" y="1"/>
                    <a:pt x="10636" y="1145"/>
                    <a:pt x="8970" y="4006"/>
                  </a:cubicBezTo>
                  <a:cubicBezTo>
                    <a:pt x="6768" y="7806"/>
                    <a:pt x="4219" y="10657"/>
                    <a:pt x="1554" y="11260"/>
                  </a:cubicBezTo>
                  <a:cubicBezTo>
                    <a:pt x="488" y="11515"/>
                    <a:pt x="1" y="12789"/>
                    <a:pt x="673" y="13647"/>
                  </a:cubicBezTo>
                  <a:cubicBezTo>
                    <a:pt x="2536" y="16018"/>
                    <a:pt x="6059" y="18183"/>
                    <a:pt x="10011" y="18183"/>
                  </a:cubicBezTo>
                  <a:cubicBezTo>
                    <a:pt x="12547" y="18183"/>
                    <a:pt x="15259" y="17292"/>
                    <a:pt x="17823" y="14991"/>
                  </a:cubicBezTo>
                  <a:cubicBezTo>
                    <a:pt x="24497" y="9012"/>
                    <a:pt x="22203" y="4238"/>
                    <a:pt x="19375" y="1758"/>
                  </a:cubicBezTo>
                  <a:cubicBezTo>
                    <a:pt x="18149" y="672"/>
                    <a:pt x="16583" y="1"/>
                    <a:pt x="149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537;p48"/>
            <p:cNvSpPr/>
            <p:nvPr/>
          </p:nvSpPr>
          <p:spPr>
            <a:xfrm>
              <a:off x="1741654" y="3991012"/>
              <a:ext cx="45266" cy="45240"/>
            </a:xfrm>
            <a:custGeom>
              <a:avLst/>
              <a:gdLst/>
              <a:ahLst/>
              <a:cxnLst/>
              <a:rect l="l" t="t" r="r" b="b"/>
              <a:pathLst>
                <a:path w="1740" h="1739" extrusionOk="0">
                  <a:moveTo>
                    <a:pt x="882" y="1"/>
                  </a:moveTo>
                  <a:cubicBezTo>
                    <a:pt x="395" y="1"/>
                    <a:pt x="1" y="395"/>
                    <a:pt x="1" y="881"/>
                  </a:cubicBezTo>
                  <a:cubicBezTo>
                    <a:pt x="1" y="1345"/>
                    <a:pt x="395" y="1739"/>
                    <a:pt x="882" y="1739"/>
                  </a:cubicBezTo>
                  <a:cubicBezTo>
                    <a:pt x="1345" y="1739"/>
                    <a:pt x="1739" y="1345"/>
                    <a:pt x="1739" y="881"/>
                  </a:cubicBezTo>
                  <a:cubicBezTo>
                    <a:pt x="1739" y="395"/>
                    <a:pt x="1345" y="1"/>
                    <a:pt x="8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538;p48"/>
            <p:cNvSpPr/>
            <p:nvPr/>
          </p:nvSpPr>
          <p:spPr>
            <a:xfrm>
              <a:off x="1422736" y="4148377"/>
              <a:ext cx="97088" cy="112151"/>
            </a:xfrm>
            <a:custGeom>
              <a:avLst/>
              <a:gdLst/>
              <a:ahLst/>
              <a:cxnLst/>
              <a:rect l="l" t="t" r="r" b="b"/>
              <a:pathLst>
                <a:path w="3732" h="4311" fill="none" extrusionOk="0">
                  <a:moveTo>
                    <a:pt x="3731" y="0"/>
                  </a:moveTo>
                  <a:cubicBezTo>
                    <a:pt x="3731" y="0"/>
                    <a:pt x="3013" y="1507"/>
                    <a:pt x="0" y="431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539;p48"/>
            <p:cNvSpPr/>
            <p:nvPr/>
          </p:nvSpPr>
          <p:spPr>
            <a:xfrm>
              <a:off x="1407049" y="4240002"/>
              <a:ext cx="27758" cy="64543"/>
            </a:xfrm>
            <a:custGeom>
              <a:avLst/>
              <a:gdLst/>
              <a:ahLst/>
              <a:cxnLst/>
              <a:rect l="l" t="t" r="r" b="b"/>
              <a:pathLst>
                <a:path w="1067" h="2481" fill="none" extrusionOk="0">
                  <a:moveTo>
                    <a:pt x="1" y="1"/>
                  </a:moveTo>
                  <a:cubicBezTo>
                    <a:pt x="1" y="1"/>
                    <a:pt x="1067" y="835"/>
                    <a:pt x="858" y="248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540;p48"/>
            <p:cNvSpPr/>
            <p:nvPr/>
          </p:nvSpPr>
          <p:spPr>
            <a:xfrm>
              <a:off x="1408272" y="4260502"/>
              <a:ext cx="38008" cy="32597"/>
            </a:xfrm>
            <a:custGeom>
              <a:avLst/>
              <a:gdLst/>
              <a:ahLst/>
              <a:cxnLst/>
              <a:rect l="l" t="t" r="r" b="b"/>
              <a:pathLst>
                <a:path w="1461" h="1253" fill="none" extrusionOk="0">
                  <a:moveTo>
                    <a:pt x="1460" y="1229"/>
                  </a:moveTo>
                  <a:cubicBezTo>
                    <a:pt x="1460" y="1229"/>
                    <a:pt x="1089" y="186"/>
                    <a:pt x="556" y="1"/>
                  </a:cubicBezTo>
                  <a:cubicBezTo>
                    <a:pt x="556" y="1"/>
                    <a:pt x="440" y="603"/>
                    <a:pt x="0" y="1252"/>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541;p48"/>
            <p:cNvSpPr/>
            <p:nvPr/>
          </p:nvSpPr>
          <p:spPr>
            <a:xfrm>
              <a:off x="1401638" y="3896968"/>
              <a:ext cx="249744" cy="151355"/>
            </a:xfrm>
            <a:custGeom>
              <a:avLst/>
              <a:gdLst/>
              <a:ahLst/>
              <a:cxnLst/>
              <a:rect l="l" t="t" r="r" b="b"/>
              <a:pathLst>
                <a:path w="9600" h="5818" extrusionOk="0">
                  <a:moveTo>
                    <a:pt x="0" y="0"/>
                  </a:moveTo>
                  <a:cubicBezTo>
                    <a:pt x="0" y="0"/>
                    <a:pt x="1483" y="4218"/>
                    <a:pt x="5006" y="5446"/>
                  </a:cubicBezTo>
                  <a:cubicBezTo>
                    <a:pt x="5748" y="5707"/>
                    <a:pt x="6361" y="5817"/>
                    <a:pt x="6864" y="5817"/>
                  </a:cubicBezTo>
                  <a:cubicBezTo>
                    <a:pt x="8151" y="5817"/>
                    <a:pt x="8723" y="5094"/>
                    <a:pt x="8923" y="4311"/>
                  </a:cubicBezTo>
                  <a:cubicBezTo>
                    <a:pt x="9600" y="1643"/>
                    <a:pt x="7984" y="463"/>
                    <a:pt x="5487" y="463"/>
                  </a:cubicBezTo>
                  <a:cubicBezTo>
                    <a:pt x="5078" y="463"/>
                    <a:pt x="4645" y="495"/>
                    <a:pt x="4195" y="557"/>
                  </a:cubicBezTo>
                  <a:cubicBezTo>
                    <a:pt x="3712" y="630"/>
                    <a:pt x="3269" y="660"/>
                    <a:pt x="2867" y="660"/>
                  </a:cubicBezTo>
                  <a:cubicBezTo>
                    <a:pt x="990" y="660"/>
                    <a:pt x="0"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542;p48"/>
            <p:cNvSpPr/>
            <p:nvPr/>
          </p:nvSpPr>
          <p:spPr>
            <a:xfrm>
              <a:off x="1823055" y="3990414"/>
              <a:ext cx="138088" cy="37410"/>
            </a:xfrm>
            <a:custGeom>
              <a:avLst/>
              <a:gdLst/>
              <a:ahLst/>
              <a:cxnLst/>
              <a:rect l="l" t="t" r="r" b="b"/>
              <a:pathLst>
                <a:path w="5308" h="1438" extrusionOk="0">
                  <a:moveTo>
                    <a:pt x="1" y="0"/>
                  </a:moveTo>
                  <a:lnTo>
                    <a:pt x="1762" y="1437"/>
                  </a:lnTo>
                  <a:lnTo>
                    <a:pt x="5308" y="649"/>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543;p48"/>
            <p:cNvSpPr/>
            <p:nvPr/>
          </p:nvSpPr>
          <p:spPr>
            <a:xfrm>
              <a:off x="1755520" y="3925897"/>
              <a:ext cx="59132" cy="25963"/>
            </a:xfrm>
            <a:custGeom>
              <a:avLst/>
              <a:gdLst/>
              <a:ahLst/>
              <a:cxnLst/>
              <a:rect l="l" t="t" r="r" b="b"/>
              <a:pathLst>
                <a:path w="2273" h="998" fill="none" extrusionOk="0">
                  <a:moveTo>
                    <a:pt x="2272" y="1"/>
                  </a:moveTo>
                  <a:cubicBezTo>
                    <a:pt x="2272" y="1"/>
                    <a:pt x="1994" y="858"/>
                    <a:pt x="1113" y="928"/>
                  </a:cubicBezTo>
                  <a:cubicBezTo>
                    <a:pt x="233" y="997"/>
                    <a:pt x="1" y="140"/>
                    <a:pt x="1" y="140"/>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544;p48"/>
            <p:cNvSpPr/>
            <p:nvPr/>
          </p:nvSpPr>
          <p:spPr>
            <a:xfrm>
              <a:off x="1876126" y="3916870"/>
              <a:ext cx="41000" cy="24740"/>
            </a:xfrm>
            <a:custGeom>
              <a:avLst/>
              <a:gdLst/>
              <a:ahLst/>
              <a:cxnLst/>
              <a:rect l="l" t="t" r="r" b="b"/>
              <a:pathLst>
                <a:path w="1576" h="951" fill="none" extrusionOk="0">
                  <a:moveTo>
                    <a:pt x="0" y="70"/>
                  </a:moveTo>
                  <a:cubicBezTo>
                    <a:pt x="0" y="70"/>
                    <a:pt x="185" y="950"/>
                    <a:pt x="881" y="811"/>
                  </a:cubicBezTo>
                  <a:cubicBezTo>
                    <a:pt x="1437" y="695"/>
                    <a:pt x="1576" y="0"/>
                    <a:pt x="1576" y="0"/>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545;p48"/>
            <p:cNvSpPr/>
            <p:nvPr/>
          </p:nvSpPr>
          <p:spPr>
            <a:xfrm>
              <a:off x="1823055" y="3939763"/>
              <a:ext cx="188140" cy="74195"/>
            </a:xfrm>
            <a:custGeom>
              <a:avLst/>
              <a:gdLst/>
              <a:ahLst/>
              <a:cxnLst/>
              <a:rect l="l" t="t" r="r" b="b"/>
              <a:pathLst>
                <a:path w="7232" h="2852" extrusionOk="0">
                  <a:moveTo>
                    <a:pt x="1391" y="1"/>
                  </a:moveTo>
                  <a:lnTo>
                    <a:pt x="1" y="1947"/>
                  </a:lnTo>
                  <a:lnTo>
                    <a:pt x="7231" y="2851"/>
                  </a:lnTo>
                  <a:lnTo>
                    <a:pt x="139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4580;p48"/>
          <p:cNvGrpSpPr/>
          <p:nvPr/>
        </p:nvGrpSpPr>
        <p:grpSpPr>
          <a:xfrm flipH="1">
            <a:off x="7478782" y="1131590"/>
            <a:ext cx="727327" cy="590593"/>
            <a:chOff x="1286080" y="2919949"/>
            <a:chExt cx="727327" cy="590593"/>
          </a:xfrm>
        </p:grpSpPr>
        <p:sp>
          <p:nvSpPr>
            <p:cNvPr id="59" name="Google Shape;4581;p48"/>
            <p:cNvSpPr/>
            <p:nvPr/>
          </p:nvSpPr>
          <p:spPr>
            <a:xfrm>
              <a:off x="1723392" y="3090061"/>
              <a:ext cx="290015" cy="186267"/>
            </a:xfrm>
            <a:custGeom>
              <a:avLst/>
              <a:gdLst/>
              <a:ahLst/>
              <a:cxnLst/>
              <a:rect l="l" t="t" r="r" b="b"/>
              <a:pathLst>
                <a:path w="11148" h="7160" extrusionOk="0">
                  <a:moveTo>
                    <a:pt x="1781" y="1"/>
                  </a:moveTo>
                  <a:cubicBezTo>
                    <a:pt x="712" y="1"/>
                    <a:pt x="1" y="1058"/>
                    <a:pt x="309" y="2187"/>
                  </a:cubicBezTo>
                  <a:cubicBezTo>
                    <a:pt x="633" y="3323"/>
                    <a:pt x="1614" y="3394"/>
                    <a:pt x="1855" y="3394"/>
                  </a:cubicBezTo>
                  <a:cubicBezTo>
                    <a:pt x="1889" y="3394"/>
                    <a:pt x="1908" y="3393"/>
                    <a:pt x="1908" y="3393"/>
                  </a:cubicBezTo>
                  <a:lnTo>
                    <a:pt x="1908" y="3393"/>
                  </a:lnTo>
                  <a:cubicBezTo>
                    <a:pt x="1908" y="3393"/>
                    <a:pt x="888" y="4134"/>
                    <a:pt x="1908" y="5247"/>
                  </a:cubicBezTo>
                  <a:cubicBezTo>
                    <a:pt x="2230" y="5606"/>
                    <a:pt x="2541" y="5728"/>
                    <a:pt x="2816" y="5728"/>
                  </a:cubicBezTo>
                  <a:cubicBezTo>
                    <a:pt x="3409" y="5728"/>
                    <a:pt x="3832" y="5154"/>
                    <a:pt x="3832" y="5154"/>
                  </a:cubicBezTo>
                  <a:lnTo>
                    <a:pt x="3832" y="5154"/>
                  </a:lnTo>
                  <a:cubicBezTo>
                    <a:pt x="3832" y="5154"/>
                    <a:pt x="3415" y="6058"/>
                    <a:pt x="4295" y="6637"/>
                  </a:cubicBezTo>
                  <a:cubicBezTo>
                    <a:pt x="4480" y="6763"/>
                    <a:pt x="4649" y="6813"/>
                    <a:pt x="4802" y="6813"/>
                  </a:cubicBezTo>
                  <a:cubicBezTo>
                    <a:pt x="5376" y="6813"/>
                    <a:pt x="5709" y="6104"/>
                    <a:pt x="5709" y="6104"/>
                  </a:cubicBezTo>
                  <a:cubicBezTo>
                    <a:pt x="5709" y="6104"/>
                    <a:pt x="5732" y="6869"/>
                    <a:pt x="6520" y="7124"/>
                  </a:cubicBezTo>
                  <a:cubicBezTo>
                    <a:pt x="6598" y="7148"/>
                    <a:pt x="6671" y="7159"/>
                    <a:pt x="6740" y="7159"/>
                  </a:cubicBezTo>
                  <a:cubicBezTo>
                    <a:pt x="7394" y="7159"/>
                    <a:pt x="7679" y="6174"/>
                    <a:pt x="7679" y="6174"/>
                  </a:cubicBezTo>
                  <a:cubicBezTo>
                    <a:pt x="7679" y="6174"/>
                    <a:pt x="7921" y="6880"/>
                    <a:pt x="8613" y="6880"/>
                  </a:cubicBezTo>
                  <a:cubicBezTo>
                    <a:pt x="8662" y="6880"/>
                    <a:pt x="8714" y="6877"/>
                    <a:pt x="8768" y="6869"/>
                  </a:cubicBezTo>
                  <a:cubicBezTo>
                    <a:pt x="9602" y="6753"/>
                    <a:pt x="9602" y="5849"/>
                    <a:pt x="9602" y="5849"/>
                  </a:cubicBezTo>
                  <a:cubicBezTo>
                    <a:pt x="9736" y="5928"/>
                    <a:pt x="9885" y="5968"/>
                    <a:pt x="10024" y="5968"/>
                  </a:cubicBezTo>
                  <a:cubicBezTo>
                    <a:pt x="10699" y="5968"/>
                    <a:pt x="11147" y="5021"/>
                    <a:pt x="8629" y="3022"/>
                  </a:cubicBezTo>
                  <a:cubicBezTo>
                    <a:pt x="5616" y="611"/>
                    <a:pt x="2209" y="55"/>
                    <a:pt x="2209" y="55"/>
                  </a:cubicBezTo>
                  <a:cubicBezTo>
                    <a:pt x="2062" y="18"/>
                    <a:pt x="1919" y="1"/>
                    <a:pt x="17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582;p48"/>
            <p:cNvSpPr/>
            <p:nvPr/>
          </p:nvSpPr>
          <p:spPr>
            <a:xfrm>
              <a:off x="1595762" y="3400784"/>
              <a:ext cx="66338" cy="68133"/>
            </a:xfrm>
            <a:custGeom>
              <a:avLst/>
              <a:gdLst/>
              <a:ahLst/>
              <a:cxnLst/>
              <a:rect l="l" t="t" r="r" b="b"/>
              <a:pathLst>
                <a:path w="2550" h="2619" fill="none" extrusionOk="0">
                  <a:moveTo>
                    <a:pt x="2133" y="0"/>
                  </a:moveTo>
                  <a:cubicBezTo>
                    <a:pt x="2133" y="0"/>
                    <a:pt x="2550" y="1993"/>
                    <a:pt x="1" y="2619"/>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583;p48"/>
            <p:cNvSpPr/>
            <p:nvPr/>
          </p:nvSpPr>
          <p:spPr>
            <a:xfrm>
              <a:off x="1574664" y="3449016"/>
              <a:ext cx="41624" cy="61525"/>
            </a:xfrm>
            <a:custGeom>
              <a:avLst/>
              <a:gdLst/>
              <a:ahLst/>
              <a:cxnLst/>
              <a:rect l="l" t="t" r="r" b="b"/>
              <a:pathLst>
                <a:path w="1600" h="2365" fill="none" extrusionOk="0">
                  <a:moveTo>
                    <a:pt x="0" y="0"/>
                  </a:moveTo>
                  <a:cubicBezTo>
                    <a:pt x="0" y="0"/>
                    <a:pt x="1437" y="858"/>
                    <a:pt x="1600" y="2364"/>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584;p48"/>
            <p:cNvSpPr/>
            <p:nvPr/>
          </p:nvSpPr>
          <p:spPr>
            <a:xfrm>
              <a:off x="1595762" y="3468891"/>
              <a:ext cx="31972" cy="37410"/>
            </a:xfrm>
            <a:custGeom>
              <a:avLst/>
              <a:gdLst/>
              <a:ahLst/>
              <a:cxnLst/>
              <a:rect l="l" t="t" r="r" b="b"/>
              <a:pathLst>
                <a:path w="1229" h="1438" fill="none" extrusionOk="0">
                  <a:moveTo>
                    <a:pt x="24" y="1438"/>
                  </a:moveTo>
                  <a:cubicBezTo>
                    <a:pt x="209" y="488"/>
                    <a:pt x="1" y="1"/>
                    <a:pt x="1" y="1"/>
                  </a:cubicBezTo>
                  <a:cubicBezTo>
                    <a:pt x="1" y="1"/>
                    <a:pt x="881" y="302"/>
                    <a:pt x="1229" y="1090"/>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585;p48"/>
            <p:cNvSpPr/>
            <p:nvPr/>
          </p:nvSpPr>
          <p:spPr>
            <a:xfrm>
              <a:off x="1436004" y="2919949"/>
              <a:ext cx="445559" cy="518401"/>
            </a:xfrm>
            <a:custGeom>
              <a:avLst/>
              <a:gdLst/>
              <a:ahLst/>
              <a:cxnLst/>
              <a:rect l="l" t="t" r="r" b="b"/>
              <a:pathLst>
                <a:path w="17127" h="19927" extrusionOk="0">
                  <a:moveTo>
                    <a:pt x="8190" y="1"/>
                  </a:moveTo>
                  <a:cubicBezTo>
                    <a:pt x="3577" y="1"/>
                    <a:pt x="2745" y="4414"/>
                    <a:pt x="2040" y="7568"/>
                  </a:cubicBezTo>
                  <a:cubicBezTo>
                    <a:pt x="1159" y="11531"/>
                    <a:pt x="1437" y="14543"/>
                    <a:pt x="0" y="19155"/>
                  </a:cubicBezTo>
                  <a:cubicBezTo>
                    <a:pt x="0" y="19155"/>
                    <a:pt x="2691" y="19927"/>
                    <a:pt x="5641" y="19927"/>
                  </a:cubicBezTo>
                  <a:cubicBezTo>
                    <a:pt x="7263" y="19927"/>
                    <a:pt x="8963" y="19693"/>
                    <a:pt x="10336" y="18970"/>
                  </a:cubicBezTo>
                  <a:cubicBezTo>
                    <a:pt x="12144" y="18043"/>
                    <a:pt x="13836" y="16560"/>
                    <a:pt x="14624" y="13408"/>
                  </a:cubicBezTo>
                  <a:cubicBezTo>
                    <a:pt x="17127" y="3466"/>
                    <a:pt x="14021" y="499"/>
                    <a:pt x="8923" y="36"/>
                  </a:cubicBezTo>
                  <a:cubicBezTo>
                    <a:pt x="8668" y="12"/>
                    <a:pt x="8424" y="1"/>
                    <a:pt x="8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586;p48"/>
            <p:cNvSpPr/>
            <p:nvPr/>
          </p:nvSpPr>
          <p:spPr>
            <a:xfrm>
              <a:off x="1561396" y="3150858"/>
              <a:ext cx="273756" cy="287310"/>
            </a:xfrm>
            <a:custGeom>
              <a:avLst/>
              <a:gdLst/>
              <a:ahLst/>
              <a:cxnLst/>
              <a:rect l="l" t="t" r="r" b="b"/>
              <a:pathLst>
                <a:path w="10523" h="11044" extrusionOk="0">
                  <a:moveTo>
                    <a:pt x="6707" y="1"/>
                  </a:moveTo>
                  <a:cubicBezTo>
                    <a:pt x="2094" y="1"/>
                    <a:pt x="1263" y="4414"/>
                    <a:pt x="557" y="7568"/>
                  </a:cubicBezTo>
                  <a:cubicBezTo>
                    <a:pt x="279" y="8773"/>
                    <a:pt x="116" y="9908"/>
                    <a:pt x="1" y="11021"/>
                  </a:cubicBezTo>
                  <a:cubicBezTo>
                    <a:pt x="297" y="11036"/>
                    <a:pt x="598" y="11044"/>
                    <a:pt x="901" y="11044"/>
                  </a:cubicBezTo>
                  <a:cubicBezTo>
                    <a:pt x="2496" y="11044"/>
                    <a:pt x="4153" y="10814"/>
                    <a:pt x="5516" y="10094"/>
                  </a:cubicBezTo>
                  <a:cubicBezTo>
                    <a:pt x="7324" y="9167"/>
                    <a:pt x="9016" y="7684"/>
                    <a:pt x="9804" y="4532"/>
                  </a:cubicBezTo>
                  <a:cubicBezTo>
                    <a:pt x="10151" y="3141"/>
                    <a:pt x="10383" y="1890"/>
                    <a:pt x="10522" y="777"/>
                  </a:cubicBezTo>
                  <a:cubicBezTo>
                    <a:pt x="9618" y="360"/>
                    <a:pt x="8575" y="129"/>
                    <a:pt x="7440" y="36"/>
                  </a:cubicBezTo>
                  <a:cubicBezTo>
                    <a:pt x="7185" y="12"/>
                    <a:pt x="6941" y="1"/>
                    <a:pt x="67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587;p48"/>
            <p:cNvSpPr/>
            <p:nvPr/>
          </p:nvSpPr>
          <p:spPr>
            <a:xfrm>
              <a:off x="1286080" y="3090061"/>
              <a:ext cx="290536" cy="186267"/>
            </a:xfrm>
            <a:custGeom>
              <a:avLst/>
              <a:gdLst/>
              <a:ahLst/>
              <a:cxnLst/>
              <a:rect l="l" t="t" r="r" b="b"/>
              <a:pathLst>
                <a:path w="11168" h="7160" extrusionOk="0">
                  <a:moveTo>
                    <a:pt x="9383" y="1"/>
                  </a:moveTo>
                  <a:cubicBezTo>
                    <a:pt x="9247" y="1"/>
                    <a:pt x="9106" y="18"/>
                    <a:pt x="8961" y="55"/>
                  </a:cubicBezTo>
                  <a:cubicBezTo>
                    <a:pt x="8961" y="55"/>
                    <a:pt x="5555" y="611"/>
                    <a:pt x="2519" y="3022"/>
                  </a:cubicBezTo>
                  <a:cubicBezTo>
                    <a:pt x="0" y="5021"/>
                    <a:pt x="464" y="5968"/>
                    <a:pt x="1132" y="5968"/>
                  </a:cubicBezTo>
                  <a:cubicBezTo>
                    <a:pt x="1269" y="5968"/>
                    <a:pt x="1415" y="5928"/>
                    <a:pt x="1545" y="5849"/>
                  </a:cubicBezTo>
                  <a:cubicBezTo>
                    <a:pt x="1545" y="5849"/>
                    <a:pt x="1568" y="6753"/>
                    <a:pt x="2380" y="6869"/>
                  </a:cubicBezTo>
                  <a:cubicBezTo>
                    <a:pt x="2435" y="6877"/>
                    <a:pt x="2488" y="6880"/>
                    <a:pt x="2539" y="6880"/>
                  </a:cubicBezTo>
                  <a:cubicBezTo>
                    <a:pt x="3250" y="6880"/>
                    <a:pt x="3492" y="6174"/>
                    <a:pt x="3492" y="6174"/>
                  </a:cubicBezTo>
                  <a:cubicBezTo>
                    <a:pt x="3492" y="6174"/>
                    <a:pt x="3776" y="7159"/>
                    <a:pt x="4431" y="7159"/>
                  </a:cubicBezTo>
                  <a:cubicBezTo>
                    <a:pt x="4500" y="7159"/>
                    <a:pt x="4573" y="7148"/>
                    <a:pt x="4651" y="7124"/>
                  </a:cubicBezTo>
                  <a:cubicBezTo>
                    <a:pt x="5439" y="6869"/>
                    <a:pt x="5462" y="6104"/>
                    <a:pt x="5462" y="6104"/>
                  </a:cubicBezTo>
                  <a:cubicBezTo>
                    <a:pt x="5462" y="6104"/>
                    <a:pt x="5780" y="6813"/>
                    <a:pt x="6360" y="6813"/>
                  </a:cubicBezTo>
                  <a:cubicBezTo>
                    <a:pt x="6514" y="6813"/>
                    <a:pt x="6686" y="6763"/>
                    <a:pt x="6876" y="6637"/>
                  </a:cubicBezTo>
                  <a:cubicBezTo>
                    <a:pt x="7756" y="6058"/>
                    <a:pt x="7339" y="5154"/>
                    <a:pt x="7339" y="5154"/>
                  </a:cubicBezTo>
                  <a:lnTo>
                    <a:pt x="7339" y="5154"/>
                  </a:lnTo>
                  <a:cubicBezTo>
                    <a:pt x="7339" y="5154"/>
                    <a:pt x="7762" y="5728"/>
                    <a:pt x="8355" y="5728"/>
                  </a:cubicBezTo>
                  <a:cubicBezTo>
                    <a:pt x="8629" y="5728"/>
                    <a:pt x="8940" y="5606"/>
                    <a:pt x="9263" y="5247"/>
                  </a:cubicBezTo>
                  <a:cubicBezTo>
                    <a:pt x="10259" y="4134"/>
                    <a:pt x="9263" y="3393"/>
                    <a:pt x="9263" y="3393"/>
                  </a:cubicBezTo>
                  <a:lnTo>
                    <a:pt x="9263" y="3393"/>
                  </a:lnTo>
                  <a:cubicBezTo>
                    <a:pt x="9263" y="3393"/>
                    <a:pt x="9282" y="3394"/>
                    <a:pt x="9316" y="3394"/>
                  </a:cubicBezTo>
                  <a:cubicBezTo>
                    <a:pt x="9556" y="3394"/>
                    <a:pt x="10534" y="3323"/>
                    <a:pt x="10838" y="2187"/>
                  </a:cubicBezTo>
                  <a:cubicBezTo>
                    <a:pt x="11167" y="1058"/>
                    <a:pt x="10440" y="1"/>
                    <a:pt x="93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588;p48"/>
            <p:cNvSpPr/>
            <p:nvPr/>
          </p:nvSpPr>
          <p:spPr>
            <a:xfrm>
              <a:off x="1477602" y="3409811"/>
              <a:ext cx="71151" cy="52472"/>
            </a:xfrm>
            <a:custGeom>
              <a:avLst/>
              <a:gdLst/>
              <a:ahLst/>
              <a:cxnLst/>
              <a:rect l="l" t="t" r="r" b="b"/>
              <a:pathLst>
                <a:path w="2735" h="2017" fill="none" extrusionOk="0">
                  <a:moveTo>
                    <a:pt x="2735" y="1"/>
                  </a:moveTo>
                  <a:cubicBezTo>
                    <a:pt x="2735" y="1"/>
                    <a:pt x="2642" y="2017"/>
                    <a:pt x="0" y="1994"/>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589;p48"/>
            <p:cNvSpPr/>
            <p:nvPr/>
          </p:nvSpPr>
          <p:spPr>
            <a:xfrm>
              <a:off x="1462513" y="3437543"/>
              <a:ext cx="30776" cy="69356"/>
            </a:xfrm>
            <a:custGeom>
              <a:avLst/>
              <a:gdLst/>
              <a:ahLst/>
              <a:cxnLst/>
              <a:rect l="l" t="t" r="r" b="b"/>
              <a:pathLst>
                <a:path w="1183" h="2666" fill="none" extrusionOk="0">
                  <a:moveTo>
                    <a:pt x="1" y="1"/>
                  </a:moveTo>
                  <a:cubicBezTo>
                    <a:pt x="1" y="1"/>
                    <a:pt x="1183" y="1183"/>
                    <a:pt x="928" y="2666"/>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590;p48"/>
            <p:cNvSpPr/>
            <p:nvPr/>
          </p:nvSpPr>
          <p:spPr>
            <a:xfrm>
              <a:off x="1468549" y="3461659"/>
              <a:ext cx="33195" cy="36811"/>
            </a:xfrm>
            <a:custGeom>
              <a:avLst/>
              <a:gdLst/>
              <a:ahLst/>
              <a:cxnLst/>
              <a:rect l="l" t="t" r="r" b="b"/>
              <a:pathLst>
                <a:path w="1276" h="1415" fill="none" extrusionOk="0">
                  <a:moveTo>
                    <a:pt x="1" y="1415"/>
                  </a:moveTo>
                  <a:cubicBezTo>
                    <a:pt x="418" y="534"/>
                    <a:pt x="348" y="1"/>
                    <a:pt x="348" y="1"/>
                  </a:cubicBezTo>
                  <a:cubicBezTo>
                    <a:pt x="348" y="1"/>
                    <a:pt x="1113" y="511"/>
                    <a:pt x="1275" y="1368"/>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591;p48"/>
            <p:cNvSpPr/>
            <p:nvPr/>
          </p:nvSpPr>
          <p:spPr>
            <a:xfrm>
              <a:off x="1791109" y="3027573"/>
              <a:ext cx="24142" cy="17508"/>
            </a:xfrm>
            <a:custGeom>
              <a:avLst/>
              <a:gdLst/>
              <a:ahLst/>
              <a:cxnLst/>
              <a:rect l="l" t="t" r="r" b="b"/>
              <a:pathLst>
                <a:path w="928" h="673" fill="none" extrusionOk="0">
                  <a:moveTo>
                    <a:pt x="927" y="325"/>
                  </a:moveTo>
                  <a:cubicBezTo>
                    <a:pt x="811" y="93"/>
                    <a:pt x="557" y="1"/>
                    <a:pt x="325" y="93"/>
                  </a:cubicBezTo>
                  <a:cubicBezTo>
                    <a:pt x="116" y="186"/>
                    <a:pt x="0" y="464"/>
                    <a:pt x="116" y="673"/>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592;p48"/>
            <p:cNvSpPr/>
            <p:nvPr/>
          </p:nvSpPr>
          <p:spPr>
            <a:xfrm>
              <a:off x="1736842" y="3100519"/>
              <a:ext cx="98311" cy="26873"/>
            </a:xfrm>
            <a:custGeom>
              <a:avLst/>
              <a:gdLst/>
              <a:ahLst/>
              <a:cxnLst/>
              <a:rect l="l" t="t" r="r" b="b"/>
              <a:pathLst>
                <a:path w="3779" h="1033" extrusionOk="0">
                  <a:moveTo>
                    <a:pt x="3778" y="1"/>
                  </a:moveTo>
                  <a:lnTo>
                    <a:pt x="1" y="325"/>
                  </a:lnTo>
                  <a:cubicBezTo>
                    <a:pt x="537" y="848"/>
                    <a:pt x="1088" y="1032"/>
                    <a:pt x="1598" y="1032"/>
                  </a:cubicBezTo>
                  <a:cubicBezTo>
                    <a:pt x="2804" y="1032"/>
                    <a:pt x="3778" y="1"/>
                    <a:pt x="37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593;p48"/>
            <p:cNvSpPr/>
            <p:nvPr/>
          </p:nvSpPr>
          <p:spPr>
            <a:xfrm>
              <a:off x="1736842" y="3052573"/>
              <a:ext cx="133873" cy="59548"/>
            </a:xfrm>
            <a:custGeom>
              <a:avLst/>
              <a:gdLst/>
              <a:ahLst/>
              <a:cxnLst/>
              <a:rect l="l" t="t" r="r" b="b"/>
              <a:pathLst>
                <a:path w="5146" h="2289" extrusionOk="0">
                  <a:moveTo>
                    <a:pt x="1998" y="1"/>
                  </a:moveTo>
                  <a:cubicBezTo>
                    <a:pt x="1800" y="1"/>
                    <a:pt x="1559" y="34"/>
                    <a:pt x="1275" y="129"/>
                  </a:cubicBezTo>
                  <a:cubicBezTo>
                    <a:pt x="1275" y="129"/>
                    <a:pt x="1113" y="1311"/>
                    <a:pt x="1" y="2168"/>
                  </a:cubicBezTo>
                  <a:cubicBezTo>
                    <a:pt x="1" y="2168"/>
                    <a:pt x="479" y="2289"/>
                    <a:pt x="1240" y="2289"/>
                  </a:cubicBezTo>
                  <a:cubicBezTo>
                    <a:pt x="2214" y="2289"/>
                    <a:pt x="3650" y="2092"/>
                    <a:pt x="5145" y="1195"/>
                  </a:cubicBezTo>
                  <a:cubicBezTo>
                    <a:pt x="5145" y="1195"/>
                    <a:pt x="3500" y="940"/>
                    <a:pt x="2712" y="198"/>
                  </a:cubicBezTo>
                  <a:cubicBezTo>
                    <a:pt x="2712" y="198"/>
                    <a:pt x="2479" y="1"/>
                    <a:pt x="1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594;p48"/>
            <p:cNvSpPr/>
            <p:nvPr/>
          </p:nvSpPr>
          <p:spPr>
            <a:xfrm>
              <a:off x="1701877" y="3032412"/>
              <a:ext cx="35589" cy="23518"/>
            </a:xfrm>
            <a:custGeom>
              <a:avLst/>
              <a:gdLst/>
              <a:ahLst/>
              <a:cxnLst/>
              <a:rect l="l" t="t" r="r" b="b"/>
              <a:pathLst>
                <a:path w="1368" h="904" fill="none" extrusionOk="0">
                  <a:moveTo>
                    <a:pt x="1275" y="904"/>
                  </a:moveTo>
                  <a:cubicBezTo>
                    <a:pt x="1368" y="556"/>
                    <a:pt x="1159" y="209"/>
                    <a:pt x="788" y="93"/>
                  </a:cubicBezTo>
                  <a:cubicBezTo>
                    <a:pt x="441" y="0"/>
                    <a:pt x="93" y="209"/>
                    <a:pt x="0" y="580"/>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26131" r="2235" b="25660"/>
          <a:stretch/>
        </p:blipFill>
        <p:spPr>
          <a:xfrm>
            <a:off x="1810108" y="3741005"/>
            <a:ext cx="2706249" cy="1200397"/>
          </a:xfrm>
          <a:prstGeom prst="rect">
            <a:avLst/>
          </a:prstGeom>
          <a:ln>
            <a:noFill/>
          </a:ln>
          <a:effectLst>
            <a:softEdge rad="112500"/>
          </a:effectLst>
        </p:spPr>
      </p:pic>
    </p:spTree>
    <p:extLst>
      <p:ext uri="{BB962C8B-B14F-4D97-AF65-F5344CB8AC3E}">
        <p14:creationId xmlns:p14="http://schemas.microsoft.com/office/powerpoint/2010/main" val="186806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94217" y="823319"/>
            <a:ext cx="7476500" cy="3347840"/>
          </a:xfrm>
          <a:prstGeom prst="rect">
            <a:avLst/>
          </a:prstGeom>
        </p:spPr>
        <p:txBody>
          <a:bodyPr wrap="square">
            <a:spAutoFit/>
          </a:bodyPr>
          <a:lstStyle/>
          <a:p>
            <a:pPr algn="just" fontAlgn="base">
              <a:lnSpc>
                <a:spcPct val="150000"/>
              </a:lnSpc>
            </a:pPr>
            <a:r>
              <a:rPr lang="pt-BR" sz="2400" dirty="0">
                <a:solidFill>
                  <a:schemeClr val="tx1"/>
                </a:solidFill>
              </a:rPr>
              <a:t>- </a:t>
            </a:r>
            <a:r>
              <a:rPr lang="vi-VN" sz="2400" dirty="0">
                <a:solidFill>
                  <a:schemeClr val="tx1"/>
                </a:solidFill>
              </a:rPr>
              <a:t>Phân bổ </a:t>
            </a:r>
            <a:r>
              <a:rPr lang="pt-BR" sz="2400" dirty="0">
                <a:solidFill>
                  <a:schemeClr val="tx1"/>
                </a:solidFill>
              </a:rPr>
              <a:t>các hoạt động, nội dung giáo dục tháng, chủ đề vào các ngày trong tuần và vào các thời điểm theo chế độ sinh hoạt; đảm bảo cân đối giữa hoạt động động và tĩnh, hoạt động và nghỉ</a:t>
            </a:r>
            <a:r>
              <a:rPr lang="vi-VN" sz="2400" dirty="0">
                <a:solidFill>
                  <a:schemeClr val="tx1"/>
                </a:solidFill>
              </a:rPr>
              <a:t> ngơi, hoạt động học và hoạt động chơi, hoạt động học thông qua vui chơi là chủ đạo.</a:t>
            </a:r>
            <a:endParaRPr lang="en-US" sz="2400" dirty="0">
              <a:solidFill>
                <a:schemeClr val="tx1"/>
              </a:solidFill>
            </a:endParaRPr>
          </a:p>
        </p:txBody>
      </p:sp>
      <p:grpSp>
        <p:nvGrpSpPr>
          <p:cNvPr id="6" name="Google Shape;4528;p48"/>
          <p:cNvGrpSpPr/>
          <p:nvPr/>
        </p:nvGrpSpPr>
        <p:grpSpPr>
          <a:xfrm rot="20435125" flipH="1">
            <a:off x="5508104" y="3630437"/>
            <a:ext cx="722905" cy="540722"/>
            <a:chOff x="1288291" y="3777091"/>
            <a:chExt cx="722905" cy="540722"/>
          </a:xfrm>
        </p:grpSpPr>
        <p:sp>
          <p:nvSpPr>
            <p:cNvPr id="7" name="Google Shape;4529;p48"/>
            <p:cNvSpPr/>
            <p:nvPr/>
          </p:nvSpPr>
          <p:spPr>
            <a:xfrm>
              <a:off x="1338318" y="3991611"/>
              <a:ext cx="138712" cy="162204"/>
            </a:xfrm>
            <a:custGeom>
              <a:avLst/>
              <a:gdLst/>
              <a:ahLst/>
              <a:cxnLst/>
              <a:rect l="l" t="t" r="r" b="b"/>
              <a:pathLst>
                <a:path w="5332" h="6235" extrusionOk="0">
                  <a:moveTo>
                    <a:pt x="1577" y="1"/>
                  </a:moveTo>
                  <a:lnTo>
                    <a:pt x="1" y="603"/>
                  </a:lnTo>
                  <a:cubicBezTo>
                    <a:pt x="905" y="4752"/>
                    <a:pt x="5331" y="6235"/>
                    <a:pt x="5331" y="6235"/>
                  </a:cubicBezTo>
                  <a:cubicBezTo>
                    <a:pt x="1832" y="3106"/>
                    <a:pt x="1577" y="1"/>
                    <a:pt x="15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530;p48"/>
            <p:cNvSpPr/>
            <p:nvPr/>
          </p:nvSpPr>
          <p:spPr>
            <a:xfrm>
              <a:off x="1310586" y="3978343"/>
              <a:ext cx="129060" cy="160408"/>
            </a:xfrm>
            <a:custGeom>
              <a:avLst/>
              <a:gdLst/>
              <a:ahLst/>
              <a:cxnLst/>
              <a:rect l="l" t="t" r="r" b="b"/>
              <a:pathLst>
                <a:path w="4961" h="6166" extrusionOk="0">
                  <a:moveTo>
                    <a:pt x="1785" y="1"/>
                  </a:moveTo>
                  <a:lnTo>
                    <a:pt x="1" y="210"/>
                  </a:lnTo>
                  <a:cubicBezTo>
                    <a:pt x="626" y="4381"/>
                    <a:pt x="4960" y="6166"/>
                    <a:pt x="4960" y="6166"/>
                  </a:cubicBezTo>
                  <a:cubicBezTo>
                    <a:pt x="1669" y="2828"/>
                    <a:pt x="1785" y="1"/>
                    <a:pt x="17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531;p48"/>
            <p:cNvSpPr/>
            <p:nvPr/>
          </p:nvSpPr>
          <p:spPr>
            <a:xfrm>
              <a:off x="1288291" y="3980164"/>
              <a:ext cx="146516" cy="156168"/>
            </a:xfrm>
            <a:custGeom>
              <a:avLst/>
              <a:gdLst/>
              <a:ahLst/>
              <a:cxnLst/>
              <a:rect l="l" t="t" r="r" b="b"/>
              <a:pathLst>
                <a:path w="5632" h="6003" extrusionOk="0">
                  <a:moveTo>
                    <a:pt x="1553" y="0"/>
                  </a:moveTo>
                  <a:lnTo>
                    <a:pt x="0" y="696"/>
                  </a:lnTo>
                  <a:cubicBezTo>
                    <a:pt x="1136" y="4775"/>
                    <a:pt x="5632" y="6003"/>
                    <a:pt x="5632" y="6003"/>
                  </a:cubicBezTo>
                  <a:cubicBezTo>
                    <a:pt x="1993" y="3106"/>
                    <a:pt x="1553" y="0"/>
                    <a:pt x="1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532;p48"/>
            <p:cNvSpPr/>
            <p:nvPr/>
          </p:nvSpPr>
          <p:spPr>
            <a:xfrm>
              <a:off x="1562593" y="4161645"/>
              <a:ext cx="97114" cy="112151"/>
            </a:xfrm>
            <a:custGeom>
              <a:avLst/>
              <a:gdLst/>
              <a:ahLst/>
              <a:cxnLst/>
              <a:rect l="l" t="t" r="r" b="b"/>
              <a:pathLst>
                <a:path w="3733" h="4311" fill="none" extrusionOk="0">
                  <a:moveTo>
                    <a:pt x="3732" y="0"/>
                  </a:moveTo>
                  <a:cubicBezTo>
                    <a:pt x="3732" y="0"/>
                    <a:pt x="2991" y="1507"/>
                    <a:pt x="1" y="431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533;p48"/>
            <p:cNvSpPr/>
            <p:nvPr/>
          </p:nvSpPr>
          <p:spPr>
            <a:xfrm>
              <a:off x="1546932" y="4253269"/>
              <a:ext cx="27758" cy="64543"/>
            </a:xfrm>
            <a:custGeom>
              <a:avLst/>
              <a:gdLst/>
              <a:ahLst/>
              <a:cxnLst/>
              <a:rect l="l" t="t" r="r" b="b"/>
              <a:pathLst>
                <a:path w="1067" h="2481" fill="none" extrusionOk="0">
                  <a:moveTo>
                    <a:pt x="0" y="1"/>
                  </a:moveTo>
                  <a:cubicBezTo>
                    <a:pt x="0" y="1"/>
                    <a:pt x="1066" y="835"/>
                    <a:pt x="858" y="248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534;p48"/>
            <p:cNvSpPr/>
            <p:nvPr/>
          </p:nvSpPr>
          <p:spPr>
            <a:xfrm>
              <a:off x="1547530" y="4273769"/>
              <a:ext cx="38606" cy="32597"/>
            </a:xfrm>
            <a:custGeom>
              <a:avLst/>
              <a:gdLst/>
              <a:ahLst/>
              <a:cxnLst/>
              <a:rect l="l" t="t" r="r" b="b"/>
              <a:pathLst>
                <a:path w="1484" h="1253" fill="none" extrusionOk="0">
                  <a:moveTo>
                    <a:pt x="1484" y="1229"/>
                  </a:moveTo>
                  <a:cubicBezTo>
                    <a:pt x="1484" y="1229"/>
                    <a:pt x="1113" y="186"/>
                    <a:pt x="580" y="1"/>
                  </a:cubicBezTo>
                  <a:cubicBezTo>
                    <a:pt x="580" y="1"/>
                    <a:pt x="464" y="603"/>
                    <a:pt x="1" y="1252"/>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535;p48"/>
            <p:cNvSpPr/>
            <p:nvPr/>
          </p:nvSpPr>
          <p:spPr>
            <a:xfrm>
              <a:off x="1507129" y="3810754"/>
              <a:ext cx="227319" cy="216679"/>
            </a:xfrm>
            <a:custGeom>
              <a:avLst/>
              <a:gdLst/>
              <a:ahLst/>
              <a:cxnLst/>
              <a:rect l="l" t="t" r="r" b="b"/>
              <a:pathLst>
                <a:path w="8738" h="8329" extrusionOk="0">
                  <a:moveTo>
                    <a:pt x="372" y="0"/>
                  </a:moveTo>
                  <a:cubicBezTo>
                    <a:pt x="372" y="0"/>
                    <a:pt x="1" y="4450"/>
                    <a:pt x="2712" y="6999"/>
                  </a:cubicBezTo>
                  <a:cubicBezTo>
                    <a:pt x="3756" y="7973"/>
                    <a:pt x="4605" y="8329"/>
                    <a:pt x="5278" y="8329"/>
                  </a:cubicBezTo>
                  <a:cubicBezTo>
                    <a:pt x="5934" y="8329"/>
                    <a:pt x="6425" y="7990"/>
                    <a:pt x="6768" y="7555"/>
                  </a:cubicBezTo>
                  <a:cubicBezTo>
                    <a:pt x="8738" y="5052"/>
                    <a:pt x="7069" y="3106"/>
                    <a:pt x="3964" y="2225"/>
                  </a:cubicBezTo>
                  <a:cubicBezTo>
                    <a:pt x="1299" y="1460"/>
                    <a:pt x="372" y="0"/>
                    <a:pt x="3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536;p48"/>
            <p:cNvSpPr/>
            <p:nvPr/>
          </p:nvSpPr>
          <p:spPr>
            <a:xfrm>
              <a:off x="1373282" y="3777091"/>
              <a:ext cx="637315" cy="473057"/>
            </a:xfrm>
            <a:custGeom>
              <a:avLst/>
              <a:gdLst/>
              <a:ahLst/>
              <a:cxnLst/>
              <a:rect l="l" t="t" r="r" b="b"/>
              <a:pathLst>
                <a:path w="24498" h="18184" extrusionOk="0">
                  <a:moveTo>
                    <a:pt x="14962" y="1"/>
                  </a:moveTo>
                  <a:cubicBezTo>
                    <a:pt x="12845" y="1"/>
                    <a:pt x="10636" y="1145"/>
                    <a:pt x="8970" y="4006"/>
                  </a:cubicBezTo>
                  <a:cubicBezTo>
                    <a:pt x="6768" y="7806"/>
                    <a:pt x="4219" y="10657"/>
                    <a:pt x="1554" y="11260"/>
                  </a:cubicBezTo>
                  <a:cubicBezTo>
                    <a:pt x="488" y="11515"/>
                    <a:pt x="1" y="12789"/>
                    <a:pt x="673" y="13647"/>
                  </a:cubicBezTo>
                  <a:cubicBezTo>
                    <a:pt x="2536" y="16018"/>
                    <a:pt x="6059" y="18183"/>
                    <a:pt x="10011" y="18183"/>
                  </a:cubicBezTo>
                  <a:cubicBezTo>
                    <a:pt x="12547" y="18183"/>
                    <a:pt x="15259" y="17292"/>
                    <a:pt x="17823" y="14991"/>
                  </a:cubicBezTo>
                  <a:cubicBezTo>
                    <a:pt x="24497" y="9012"/>
                    <a:pt x="22203" y="4238"/>
                    <a:pt x="19375" y="1758"/>
                  </a:cubicBezTo>
                  <a:cubicBezTo>
                    <a:pt x="18149" y="672"/>
                    <a:pt x="16583" y="1"/>
                    <a:pt x="149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537;p48"/>
            <p:cNvSpPr/>
            <p:nvPr/>
          </p:nvSpPr>
          <p:spPr>
            <a:xfrm>
              <a:off x="1741654" y="3991012"/>
              <a:ext cx="45266" cy="45240"/>
            </a:xfrm>
            <a:custGeom>
              <a:avLst/>
              <a:gdLst/>
              <a:ahLst/>
              <a:cxnLst/>
              <a:rect l="l" t="t" r="r" b="b"/>
              <a:pathLst>
                <a:path w="1740" h="1739" extrusionOk="0">
                  <a:moveTo>
                    <a:pt x="882" y="1"/>
                  </a:moveTo>
                  <a:cubicBezTo>
                    <a:pt x="395" y="1"/>
                    <a:pt x="1" y="395"/>
                    <a:pt x="1" y="881"/>
                  </a:cubicBezTo>
                  <a:cubicBezTo>
                    <a:pt x="1" y="1345"/>
                    <a:pt x="395" y="1739"/>
                    <a:pt x="882" y="1739"/>
                  </a:cubicBezTo>
                  <a:cubicBezTo>
                    <a:pt x="1345" y="1739"/>
                    <a:pt x="1739" y="1345"/>
                    <a:pt x="1739" y="881"/>
                  </a:cubicBezTo>
                  <a:cubicBezTo>
                    <a:pt x="1739" y="395"/>
                    <a:pt x="1345" y="1"/>
                    <a:pt x="8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538;p48"/>
            <p:cNvSpPr/>
            <p:nvPr/>
          </p:nvSpPr>
          <p:spPr>
            <a:xfrm>
              <a:off x="1422736" y="4148377"/>
              <a:ext cx="97088" cy="112151"/>
            </a:xfrm>
            <a:custGeom>
              <a:avLst/>
              <a:gdLst/>
              <a:ahLst/>
              <a:cxnLst/>
              <a:rect l="l" t="t" r="r" b="b"/>
              <a:pathLst>
                <a:path w="3732" h="4311" fill="none" extrusionOk="0">
                  <a:moveTo>
                    <a:pt x="3731" y="0"/>
                  </a:moveTo>
                  <a:cubicBezTo>
                    <a:pt x="3731" y="0"/>
                    <a:pt x="3013" y="1507"/>
                    <a:pt x="0" y="431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539;p48"/>
            <p:cNvSpPr/>
            <p:nvPr/>
          </p:nvSpPr>
          <p:spPr>
            <a:xfrm>
              <a:off x="1407049" y="4240002"/>
              <a:ext cx="27758" cy="64543"/>
            </a:xfrm>
            <a:custGeom>
              <a:avLst/>
              <a:gdLst/>
              <a:ahLst/>
              <a:cxnLst/>
              <a:rect l="l" t="t" r="r" b="b"/>
              <a:pathLst>
                <a:path w="1067" h="2481" fill="none" extrusionOk="0">
                  <a:moveTo>
                    <a:pt x="1" y="1"/>
                  </a:moveTo>
                  <a:cubicBezTo>
                    <a:pt x="1" y="1"/>
                    <a:pt x="1067" y="835"/>
                    <a:pt x="858" y="248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540;p48"/>
            <p:cNvSpPr/>
            <p:nvPr/>
          </p:nvSpPr>
          <p:spPr>
            <a:xfrm>
              <a:off x="1408272" y="4260502"/>
              <a:ext cx="38008" cy="32597"/>
            </a:xfrm>
            <a:custGeom>
              <a:avLst/>
              <a:gdLst/>
              <a:ahLst/>
              <a:cxnLst/>
              <a:rect l="l" t="t" r="r" b="b"/>
              <a:pathLst>
                <a:path w="1461" h="1253" fill="none" extrusionOk="0">
                  <a:moveTo>
                    <a:pt x="1460" y="1229"/>
                  </a:moveTo>
                  <a:cubicBezTo>
                    <a:pt x="1460" y="1229"/>
                    <a:pt x="1089" y="186"/>
                    <a:pt x="556" y="1"/>
                  </a:cubicBezTo>
                  <a:cubicBezTo>
                    <a:pt x="556" y="1"/>
                    <a:pt x="440" y="603"/>
                    <a:pt x="0" y="1252"/>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541;p48"/>
            <p:cNvSpPr/>
            <p:nvPr/>
          </p:nvSpPr>
          <p:spPr>
            <a:xfrm>
              <a:off x="1401638" y="3896968"/>
              <a:ext cx="249744" cy="151355"/>
            </a:xfrm>
            <a:custGeom>
              <a:avLst/>
              <a:gdLst/>
              <a:ahLst/>
              <a:cxnLst/>
              <a:rect l="l" t="t" r="r" b="b"/>
              <a:pathLst>
                <a:path w="9600" h="5818" extrusionOk="0">
                  <a:moveTo>
                    <a:pt x="0" y="0"/>
                  </a:moveTo>
                  <a:cubicBezTo>
                    <a:pt x="0" y="0"/>
                    <a:pt x="1483" y="4218"/>
                    <a:pt x="5006" y="5446"/>
                  </a:cubicBezTo>
                  <a:cubicBezTo>
                    <a:pt x="5748" y="5707"/>
                    <a:pt x="6361" y="5817"/>
                    <a:pt x="6864" y="5817"/>
                  </a:cubicBezTo>
                  <a:cubicBezTo>
                    <a:pt x="8151" y="5817"/>
                    <a:pt x="8723" y="5094"/>
                    <a:pt x="8923" y="4311"/>
                  </a:cubicBezTo>
                  <a:cubicBezTo>
                    <a:pt x="9600" y="1643"/>
                    <a:pt x="7984" y="463"/>
                    <a:pt x="5487" y="463"/>
                  </a:cubicBezTo>
                  <a:cubicBezTo>
                    <a:pt x="5078" y="463"/>
                    <a:pt x="4645" y="495"/>
                    <a:pt x="4195" y="557"/>
                  </a:cubicBezTo>
                  <a:cubicBezTo>
                    <a:pt x="3712" y="630"/>
                    <a:pt x="3269" y="660"/>
                    <a:pt x="2867" y="660"/>
                  </a:cubicBezTo>
                  <a:cubicBezTo>
                    <a:pt x="990" y="660"/>
                    <a:pt x="0"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542;p48"/>
            <p:cNvSpPr/>
            <p:nvPr/>
          </p:nvSpPr>
          <p:spPr>
            <a:xfrm>
              <a:off x="1823055" y="3990414"/>
              <a:ext cx="138088" cy="37410"/>
            </a:xfrm>
            <a:custGeom>
              <a:avLst/>
              <a:gdLst/>
              <a:ahLst/>
              <a:cxnLst/>
              <a:rect l="l" t="t" r="r" b="b"/>
              <a:pathLst>
                <a:path w="5308" h="1438" extrusionOk="0">
                  <a:moveTo>
                    <a:pt x="1" y="0"/>
                  </a:moveTo>
                  <a:lnTo>
                    <a:pt x="1762" y="1437"/>
                  </a:lnTo>
                  <a:lnTo>
                    <a:pt x="5308" y="649"/>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543;p48"/>
            <p:cNvSpPr/>
            <p:nvPr/>
          </p:nvSpPr>
          <p:spPr>
            <a:xfrm>
              <a:off x="1755520" y="3925897"/>
              <a:ext cx="59132" cy="25963"/>
            </a:xfrm>
            <a:custGeom>
              <a:avLst/>
              <a:gdLst/>
              <a:ahLst/>
              <a:cxnLst/>
              <a:rect l="l" t="t" r="r" b="b"/>
              <a:pathLst>
                <a:path w="2273" h="998" fill="none" extrusionOk="0">
                  <a:moveTo>
                    <a:pt x="2272" y="1"/>
                  </a:moveTo>
                  <a:cubicBezTo>
                    <a:pt x="2272" y="1"/>
                    <a:pt x="1994" y="858"/>
                    <a:pt x="1113" y="928"/>
                  </a:cubicBezTo>
                  <a:cubicBezTo>
                    <a:pt x="233" y="997"/>
                    <a:pt x="1" y="140"/>
                    <a:pt x="1" y="140"/>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544;p48"/>
            <p:cNvSpPr/>
            <p:nvPr/>
          </p:nvSpPr>
          <p:spPr>
            <a:xfrm>
              <a:off x="1876126" y="3916870"/>
              <a:ext cx="41000" cy="24740"/>
            </a:xfrm>
            <a:custGeom>
              <a:avLst/>
              <a:gdLst/>
              <a:ahLst/>
              <a:cxnLst/>
              <a:rect l="l" t="t" r="r" b="b"/>
              <a:pathLst>
                <a:path w="1576" h="951" fill="none" extrusionOk="0">
                  <a:moveTo>
                    <a:pt x="0" y="70"/>
                  </a:moveTo>
                  <a:cubicBezTo>
                    <a:pt x="0" y="70"/>
                    <a:pt x="185" y="950"/>
                    <a:pt x="881" y="811"/>
                  </a:cubicBezTo>
                  <a:cubicBezTo>
                    <a:pt x="1437" y="695"/>
                    <a:pt x="1576" y="0"/>
                    <a:pt x="1576" y="0"/>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545;p48"/>
            <p:cNvSpPr/>
            <p:nvPr/>
          </p:nvSpPr>
          <p:spPr>
            <a:xfrm>
              <a:off x="1823055" y="3939763"/>
              <a:ext cx="188140" cy="74195"/>
            </a:xfrm>
            <a:custGeom>
              <a:avLst/>
              <a:gdLst/>
              <a:ahLst/>
              <a:cxnLst/>
              <a:rect l="l" t="t" r="r" b="b"/>
              <a:pathLst>
                <a:path w="7232" h="2852" extrusionOk="0">
                  <a:moveTo>
                    <a:pt x="1391" y="1"/>
                  </a:moveTo>
                  <a:lnTo>
                    <a:pt x="1" y="1947"/>
                  </a:lnTo>
                  <a:lnTo>
                    <a:pt x="7231" y="2851"/>
                  </a:lnTo>
                  <a:lnTo>
                    <a:pt x="139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4580;p48"/>
          <p:cNvGrpSpPr/>
          <p:nvPr/>
        </p:nvGrpSpPr>
        <p:grpSpPr>
          <a:xfrm flipH="1">
            <a:off x="3805140" y="216899"/>
            <a:ext cx="727327" cy="590593"/>
            <a:chOff x="1286080" y="2919949"/>
            <a:chExt cx="727327" cy="590593"/>
          </a:xfrm>
        </p:grpSpPr>
        <p:sp>
          <p:nvSpPr>
            <p:cNvPr id="59" name="Google Shape;4581;p48"/>
            <p:cNvSpPr/>
            <p:nvPr/>
          </p:nvSpPr>
          <p:spPr>
            <a:xfrm>
              <a:off x="1723392" y="3090061"/>
              <a:ext cx="290015" cy="186267"/>
            </a:xfrm>
            <a:custGeom>
              <a:avLst/>
              <a:gdLst/>
              <a:ahLst/>
              <a:cxnLst/>
              <a:rect l="l" t="t" r="r" b="b"/>
              <a:pathLst>
                <a:path w="11148" h="7160" extrusionOk="0">
                  <a:moveTo>
                    <a:pt x="1781" y="1"/>
                  </a:moveTo>
                  <a:cubicBezTo>
                    <a:pt x="712" y="1"/>
                    <a:pt x="1" y="1058"/>
                    <a:pt x="309" y="2187"/>
                  </a:cubicBezTo>
                  <a:cubicBezTo>
                    <a:pt x="633" y="3323"/>
                    <a:pt x="1614" y="3394"/>
                    <a:pt x="1855" y="3394"/>
                  </a:cubicBezTo>
                  <a:cubicBezTo>
                    <a:pt x="1889" y="3394"/>
                    <a:pt x="1908" y="3393"/>
                    <a:pt x="1908" y="3393"/>
                  </a:cubicBezTo>
                  <a:lnTo>
                    <a:pt x="1908" y="3393"/>
                  </a:lnTo>
                  <a:cubicBezTo>
                    <a:pt x="1908" y="3393"/>
                    <a:pt x="888" y="4134"/>
                    <a:pt x="1908" y="5247"/>
                  </a:cubicBezTo>
                  <a:cubicBezTo>
                    <a:pt x="2230" y="5606"/>
                    <a:pt x="2541" y="5728"/>
                    <a:pt x="2816" y="5728"/>
                  </a:cubicBezTo>
                  <a:cubicBezTo>
                    <a:pt x="3409" y="5728"/>
                    <a:pt x="3832" y="5154"/>
                    <a:pt x="3832" y="5154"/>
                  </a:cubicBezTo>
                  <a:lnTo>
                    <a:pt x="3832" y="5154"/>
                  </a:lnTo>
                  <a:cubicBezTo>
                    <a:pt x="3832" y="5154"/>
                    <a:pt x="3415" y="6058"/>
                    <a:pt x="4295" y="6637"/>
                  </a:cubicBezTo>
                  <a:cubicBezTo>
                    <a:pt x="4480" y="6763"/>
                    <a:pt x="4649" y="6813"/>
                    <a:pt x="4802" y="6813"/>
                  </a:cubicBezTo>
                  <a:cubicBezTo>
                    <a:pt x="5376" y="6813"/>
                    <a:pt x="5709" y="6104"/>
                    <a:pt x="5709" y="6104"/>
                  </a:cubicBezTo>
                  <a:cubicBezTo>
                    <a:pt x="5709" y="6104"/>
                    <a:pt x="5732" y="6869"/>
                    <a:pt x="6520" y="7124"/>
                  </a:cubicBezTo>
                  <a:cubicBezTo>
                    <a:pt x="6598" y="7148"/>
                    <a:pt x="6671" y="7159"/>
                    <a:pt x="6740" y="7159"/>
                  </a:cubicBezTo>
                  <a:cubicBezTo>
                    <a:pt x="7394" y="7159"/>
                    <a:pt x="7679" y="6174"/>
                    <a:pt x="7679" y="6174"/>
                  </a:cubicBezTo>
                  <a:cubicBezTo>
                    <a:pt x="7679" y="6174"/>
                    <a:pt x="7921" y="6880"/>
                    <a:pt x="8613" y="6880"/>
                  </a:cubicBezTo>
                  <a:cubicBezTo>
                    <a:pt x="8662" y="6880"/>
                    <a:pt x="8714" y="6877"/>
                    <a:pt x="8768" y="6869"/>
                  </a:cubicBezTo>
                  <a:cubicBezTo>
                    <a:pt x="9602" y="6753"/>
                    <a:pt x="9602" y="5849"/>
                    <a:pt x="9602" y="5849"/>
                  </a:cubicBezTo>
                  <a:cubicBezTo>
                    <a:pt x="9736" y="5928"/>
                    <a:pt x="9885" y="5968"/>
                    <a:pt x="10024" y="5968"/>
                  </a:cubicBezTo>
                  <a:cubicBezTo>
                    <a:pt x="10699" y="5968"/>
                    <a:pt x="11147" y="5021"/>
                    <a:pt x="8629" y="3022"/>
                  </a:cubicBezTo>
                  <a:cubicBezTo>
                    <a:pt x="5616" y="611"/>
                    <a:pt x="2209" y="55"/>
                    <a:pt x="2209" y="55"/>
                  </a:cubicBezTo>
                  <a:cubicBezTo>
                    <a:pt x="2062" y="18"/>
                    <a:pt x="1919" y="1"/>
                    <a:pt x="17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582;p48"/>
            <p:cNvSpPr/>
            <p:nvPr/>
          </p:nvSpPr>
          <p:spPr>
            <a:xfrm>
              <a:off x="1595762" y="3400784"/>
              <a:ext cx="66338" cy="68133"/>
            </a:xfrm>
            <a:custGeom>
              <a:avLst/>
              <a:gdLst/>
              <a:ahLst/>
              <a:cxnLst/>
              <a:rect l="l" t="t" r="r" b="b"/>
              <a:pathLst>
                <a:path w="2550" h="2619" fill="none" extrusionOk="0">
                  <a:moveTo>
                    <a:pt x="2133" y="0"/>
                  </a:moveTo>
                  <a:cubicBezTo>
                    <a:pt x="2133" y="0"/>
                    <a:pt x="2550" y="1993"/>
                    <a:pt x="1" y="2619"/>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583;p48"/>
            <p:cNvSpPr/>
            <p:nvPr/>
          </p:nvSpPr>
          <p:spPr>
            <a:xfrm>
              <a:off x="1574664" y="3449016"/>
              <a:ext cx="41624" cy="61525"/>
            </a:xfrm>
            <a:custGeom>
              <a:avLst/>
              <a:gdLst/>
              <a:ahLst/>
              <a:cxnLst/>
              <a:rect l="l" t="t" r="r" b="b"/>
              <a:pathLst>
                <a:path w="1600" h="2365" fill="none" extrusionOk="0">
                  <a:moveTo>
                    <a:pt x="0" y="0"/>
                  </a:moveTo>
                  <a:cubicBezTo>
                    <a:pt x="0" y="0"/>
                    <a:pt x="1437" y="858"/>
                    <a:pt x="1600" y="2364"/>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584;p48"/>
            <p:cNvSpPr/>
            <p:nvPr/>
          </p:nvSpPr>
          <p:spPr>
            <a:xfrm>
              <a:off x="1595762" y="3468891"/>
              <a:ext cx="31972" cy="37410"/>
            </a:xfrm>
            <a:custGeom>
              <a:avLst/>
              <a:gdLst/>
              <a:ahLst/>
              <a:cxnLst/>
              <a:rect l="l" t="t" r="r" b="b"/>
              <a:pathLst>
                <a:path w="1229" h="1438" fill="none" extrusionOk="0">
                  <a:moveTo>
                    <a:pt x="24" y="1438"/>
                  </a:moveTo>
                  <a:cubicBezTo>
                    <a:pt x="209" y="488"/>
                    <a:pt x="1" y="1"/>
                    <a:pt x="1" y="1"/>
                  </a:cubicBezTo>
                  <a:cubicBezTo>
                    <a:pt x="1" y="1"/>
                    <a:pt x="881" y="302"/>
                    <a:pt x="1229" y="1090"/>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585;p48"/>
            <p:cNvSpPr/>
            <p:nvPr/>
          </p:nvSpPr>
          <p:spPr>
            <a:xfrm>
              <a:off x="1436004" y="2919949"/>
              <a:ext cx="445559" cy="518401"/>
            </a:xfrm>
            <a:custGeom>
              <a:avLst/>
              <a:gdLst/>
              <a:ahLst/>
              <a:cxnLst/>
              <a:rect l="l" t="t" r="r" b="b"/>
              <a:pathLst>
                <a:path w="17127" h="19927" extrusionOk="0">
                  <a:moveTo>
                    <a:pt x="8190" y="1"/>
                  </a:moveTo>
                  <a:cubicBezTo>
                    <a:pt x="3577" y="1"/>
                    <a:pt x="2745" y="4414"/>
                    <a:pt x="2040" y="7568"/>
                  </a:cubicBezTo>
                  <a:cubicBezTo>
                    <a:pt x="1159" y="11531"/>
                    <a:pt x="1437" y="14543"/>
                    <a:pt x="0" y="19155"/>
                  </a:cubicBezTo>
                  <a:cubicBezTo>
                    <a:pt x="0" y="19155"/>
                    <a:pt x="2691" y="19927"/>
                    <a:pt x="5641" y="19927"/>
                  </a:cubicBezTo>
                  <a:cubicBezTo>
                    <a:pt x="7263" y="19927"/>
                    <a:pt x="8963" y="19693"/>
                    <a:pt x="10336" y="18970"/>
                  </a:cubicBezTo>
                  <a:cubicBezTo>
                    <a:pt x="12144" y="18043"/>
                    <a:pt x="13836" y="16560"/>
                    <a:pt x="14624" y="13408"/>
                  </a:cubicBezTo>
                  <a:cubicBezTo>
                    <a:pt x="17127" y="3466"/>
                    <a:pt x="14021" y="499"/>
                    <a:pt x="8923" y="36"/>
                  </a:cubicBezTo>
                  <a:cubicBezTo>
                    <a:pt x="8668" y="12"/>
                    <a:pt x="8424" y="1"/>
                    <a:pt x="8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586;p48"/>
            <p:cNvSpPr/>
            <p:nvPr/>
          </p:nvSpPr>
          <p:spPr>
            <a:xfrm>
              <a:off x="1561396" y="3150858"/>
              <a:ext cx="273756" cy="287310"/>
            </a:xfrm>
            <a:custGeom>
              <a:avLst/>
              <a:gdLst/>
              <a:ahLst/>
              <a:cxnLst/>
              <a:rect l="l" t="t" r="r" b="b"/>
              <a:pathLst>
                <a:path w="10523" h="11044" extrusionOk="0">
                  <a:moveTo>
                    <a:pt x="6707" y="1"/>
                  </a:moveTo>
                  <a:cubicBezTo>
                    <a:pt x="2094" y="1"/>
                    <a:pt x="1263" y="4414"/>
                    <a:pt x="557" y="7568"/>
                  </a:cubicBezTo>
                  <a:cubicBezTo>
                    <a:pt x="279" y="8773"/>
                    <a:pt x="116" y="9908"/>
                    <a:pt x="1" y="11021"/>
                  </a:cubicBezTo>
                  <a:cubicBezTo>
                    <a:pt x="297" y="11036"/>
                    <a:pt x="598" y="11044"/>
                    <a:pt x="901" y="11044"/>
                  </a:cubicBezTo>
                  <a:cubicBezTo>
                    <a:pt x="2496" y="11044"/>
                    <a:pt x="4153" y="10814"/>
                    <a:pt x="5516" y="10094"/>
                  </a:cubicBezTo>
                  <a:cubicBezTo>
                    <a:pt x="7324" y="9167"/>
                    <a:pt x="9016" y="7684"/>
                    <a:pt x="9804" y="4532"/>
                  </a:cubicBezTo>
                  <a:cubicBezTo>
                    <a:pt x="10151" y="3141"/>
                    <a:pt x="10383" y="1890"/>
                    <a:pt x="10522" y="777"/>
                  </a:cubicBezTo>
                  <a:cubicBezTo>
                    <a:pt x="9618" y="360"/>
                    <a:pt x="8575" y="129"/>
                    <a:pt x="7440" y="36"/>
                  </a:cubicBezTo>
                  <a:cubicBezTo>
                    <a:pt x="7185" y="12"/>
                    <a:pt x="6941" y="1"/>
                    <a:pt x="67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587;p48"/>
            <p:cNvSpPr/>
            <p:nvPr/>
          </p:nvSpPr>
          <p:spPr>
            <a:xfrm>
              <a:off x="1286080" y="3090061"/>
              <a:ext cx="290536" cy="186267"/>
            </a:xfrm>
            <a:custGeom>
              <a:avLst/>
              <a:gdLst/>
              <a:ahLst/>
              <a:cxnLst/>
              <a:rect l="l" t="t" r="r" b="b"/>
              <a:pathLst>
                <a:path w="11168" h="7160" extrusionOk="0">
                  <a:moveTo>
                    <a:pt x="9383" y="1"/>
                  </a:moveTo>
                  <a:cubicBezTo>
                    <a:pt x="9247" y="1"/>
                    <a:pt x="9106" y="18"/>
                    <a:pt x="8961" y="55"/>
                  </a:cubicBezTo>
                  <a:cubicBezTo>
                    <a:pt x="8961" y="55"/>
                    <a:pt x="5555" y="611"/>
                    <a:pt x="2519" y="3022"/>
                  </a:cubicBezTo>
                  <a:cubicBezTo>
                    <a:pt x="0" y="5021"/>
                    <a:pt x="464" y="5968"/>
                    <a:pt x="1132" y="5968"/>
                  </a:cubicBezTo>
                  <a:cubicBezTo>
                    <a:pt x="1269" y="5968"/>
                    <a:pt x="1415" y="5928"/>
                    <a:pt x="1545" y="5849"/>
                  </a:cubicBezTo>
                  <a:cubicBezTo>
                    <a:pt x="1545" y="5849"/>
                    <a:pt x="1568" y="6753"/>
                    <a:pt x="2380" y="6869"/>
                  </a:cubicBezTo>
                  <a:cubicBezTo>
                    <a:pt x="2435" y="6877"/>
                    <a:pt x="2488" y="6880"/>
                    <a:pt x="2539" y="6880"/>
                  </a:cubicBezTo>
                  <a:cubicBezTo>
                    <a:pt x="3250" y="6880"/>
                    <a:pt x="3492" y="6174"/>
                    <a:pt x="3492" y="6174"/>
                  </a:cubicBezTo>
                  <a:cubicBezTo>
                    <a:pt x="3492" y="6174"/>
                    <a:pt x="3776" y="7159"/>
                    <a:pt x="4431" y="7159"/>
                  </a:cubicBezTo>
                  <a:cubicBezTo>
                    <a:pt x="4500" y="7159"/>
                    <a:pt x="4573" y="7148"/>
                    <a:pt x="4651" y="7124"/>
                  </a:cubicBezTo>
                  <a:cubicBezTo>
                    <a:pt x="5439" y="6869"/>
                    <a:pt x="5462" y="6104"/>
                    <a:pt x="5462" y="6104"/>
                  </a:cubicBezTo>
                  <a:cubicBezTo>
                    <a:pt x="5462" y="6104"/>
                    <a:pt x="5780" y="6813"/>
                    <a:pt x="6360" y="6813"/>
                  </a:cubicBezTo>
                  <a:cubicBezTo>
                    <a:pt x="6514" y="6813"/>
                    <a:pt x="6686" y="6763"/>
                    <a:pt x="6876" y="6637"/>
                  </a:cubicBezTo>
                  <a:cubicBezTo>
                    <a:pt x="7756" y="6058"/>
                    <a:pt x="7339" y="5154"/>
                    <a:pt x="7339" y="5154"/>
                  </a:cubicBezTo>
                  <a:lnTo>
                    <a:pt x="7339" y="5154"/>
                  </a:lnTo>
                  <a:cubicBezTo>
                    <a:pt x="7339" y="5154"/>
                    <a:pt x="7762" y="5728"/>
                    <a:pt x="8355" y="5728"/>
                  </a:cubicBezTo>
                  <a:cubicBezTo>
                    <a:pt x="8629" y="5728"/>
                    <a:pt x="8940" y="5606"/>
                    <a:pt x="9263" y="5247"/>
                  </a:cubicBezTo>
                  <a:cubicBezTo>
                    <a:pt x="10259" y="4134"/>
                    <a:pt x="9263" y="3393"/>
                    <a:pt x="9263" y="3393"/>
                  </a:cubicBezTo>
                  <a:lnTo>
                    <a:pt x="9263" y="3393"/>
                  </a:lnTo>
                  <a:cubicBezTo>
                    <a:pt x="9263" y="3393"/>
                    <a:pt x="9282" y="3394"/>
                    <a:pt x="9316" y="3394"/>
                  </a:cubicBezTo>
                  <a:cubicBezTo>
                    <a:pt x="9556" y="3394"/>
                    <a:pt x="10534" y="3323"/>
                    <a:pt x="10838" y="2187"/>
                  </a:cubicBezTo>
                  <a:cubicBezTo>
                    <a:pt x="11167" y="1058"/>
                    <a:pt x="10440" y="1"/>
                    <a:pt x="93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588;p48"/>
            <p:cNvSpPr/>
            <p:nvPr/>
          </p:nvSpPr>
          <p:spPr>
            <a:xfrm>
              <a:off x="1477602" y="3409811"/>
              <a:ext cx="71151" cy="52472"/>
            </a:xfrm>
            <a:custGeom>
              <a:avLst/>
              <a:gdLst/>
              <a:ahLst/>
              <a:cxnLst/>
              <a:rect l="l" t="t" r="r" b="b"/>
              <a:pathLst>
                <a:path w="2735" h="2017" fill="none" extrusionOk="0">
                  <a:moveTo>
                    <a:pt x="2735" y="1"/>
                  </a:moveTo>
                  <a:cubicBezTo>
                    <a:pt x="2735" y="1"/>
                    <a:pt x="2642" y="2017"/>
                    <a:pt x="0" y="1994"/>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589;p48"/>
            <p:cNvSpPr/>
            <p:nvPr/>
          </p:nvSpPr>
          <p:spPr>
            <a:xfrm>
              <a:off x="1462513" y="3437543"/>
              <a:ext cx="30776" cy="69356"/>
            </a:xfrm>
            <a:custGeom>
              <a:avLst/>
              <a:gdLst/>
              <a:ahLst/>
              <a:cxnLst/>
              <a:rect l="l" t="t" r="r" b="b"/>
              <a:pathLst>
                <a:path w="1183" h="2666" fill="none" extrusionOk="0">
                  <a:moveTo>
                    <a:pt x="1" y="1"/>
                  </a:moveTo>
                  <a:cubicBezTo>
                    <a:pt x="1" y="1"/>
                    <a:pt x="1183" y="1183"/>
                    <a:pt x="928" y="2666"/>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590;p48"/>
            <p:cNvSpPr/>
            <p:nvPr/>
          </p:nvSpPr>
          <p:spPr>
            <a:xfrm>
              <a:off x="1468549" y="3461659"/>
              <a:ext cx="33195" cy="36811"/>
            </a:xfrm>
            <a:custGeom>
              <a:avLst/>
              <a:gdLst/>
              <a:ahLst/>
              <a:cxnLst/>
              <a:rect l="l" t="t" r="r" b="b"/>
              <a:pathLst>
                <a:path w="1276" h="1415" fill="none" extrusionOk="0">
                  <a:moveTo>
                    <a:pt x="1" y="1415"/>
                  </a:moveTo>
                  <a:cubicBezTo>
                    <a:pt x="418" y="534"/>
                    <a:pt x="348" y="1"/>
                    <a:pt x="348" y="1"/>
                  </a:cubicBezTo>
                  <a:cubicBezTo>
                    <a:pt x="348" y="1"/>
                    <a:pt x="1113" y="511"/>
                    <a:pt x="1275" y="1368"/>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591;p48"/>
            <p:cNvSpPr/>
            <p:nvPr/>
          </p:nvSpPr>
          <p:spPr>
            <a:xfrm>
              <a:off x="1791109" y="3027573"/>
              <a:ext cx="24142" cy="17508"/>
            </a:xfrm>
            <a:custGeom>
              <a:avLst/>
              <a:gdLst/>
              <a:ahLst/>
              <a:cxnLst/>
              <a:rect l="l" t="t" r="r" b="b"/>
              <a:pathLst>
                <a:path w="928" h="673" fill="none" extrusionOk="0">
                  <a:moveTo>
                    <a:pt x="927" y="325"/>
                  </a:moveTo>
                  <a:cubicBezTo>
                    <a:pt x="811" y="93"/>
                    <a:pt x="557" y="1"/>
                    <a:pt x="325" y="93"/>
                  </a:cubicBezTo>
                  <a:cubicBezTo>
                    <a:pt x="116" y="186"/>
                    <a:pt x="0" y="464"/>
                    <a:pt x="116" y="673"/>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592;p48"/>
            <p:cNvSpPr/>
            <p:nvPr/>
          </p:nvSpPr>
          <p:spPr>
            <a:xfrm>
              <a:off x="1736842" y="3100519"/>
              <a:ext cx="98311" cy="26873"/>
            </a:xfrm>
            <a:custGeom>
              <a:avLst/>
              <a:gdLst/>
              <a:ahLst/>
              <a:cxnLst/>
              <a:rect l="l" t="t" r="r" b="b"/>
              <a:pathLst>
                <a:path w="3779" h="1033" extrusionOk="0">
                  <a:moveTo>
                    <a:pt x="3778" y="1"/>
                  </a:moveTo>
                  <a:lnTo>
                    <a:pt x="1" y="325"/>
                  </a:lnTo>
                  <a:cubicBezTo>
                    <a:pt x="537" y="848"/>
                    <a:pt x="1088" y="1032"/>
                    <a:pt x="1598" y="1032"/>
                  </a:cubicBezTo>
                  <a:cubicBezTo>
                    <a:pt x="2804" y="1032"/>
                    <a:pt x="3778" y="1"/>
                    <a:pt x="37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593;p48"/>
            <p:cNvSpPr/>
            <p:nvPr/>
          </p:nvSpPr>
          <p:spPr>
            <a:xfrm>
              <a:off x="1736842" y="3052573"/>
              <a:ext cx="133873" cy="59548"/>
            </a:xfrm>
            <a:custGeom>
              <a:avLst/>
              <a:gdLst/>
              <a:ahLst/>
              <a:cxnLst/>
              <a:rect l="l" t="t" r="r" b="b"/>
              <a:pathLst>
                <a:path w="5146" h="2289" extrusionOk="0">
                  <a:moveTo>
                    <a:pt x="1998" y="1"/>
                  </a:moveTo>
                  <a:cubicBezTo>
                    <a:pt x="1800" y="1"/>
                    <a:pt x="1559" y="34"/>
                    <a:pt x="1275" y="129"/>
                  </a:cubicBezTo>
                  <a:cubicBezTo>
                    <a:pt x="1275" y="129"/>
                    <a:pt x="1113" y="1311"/>
                    <a:pt x="1" y="2168"/>
                  </a:cubicBezTo>
                  <a:cubicBezTo>
                    <a:pt x="1" y="2168"/>
                    <a:pt x="479" y="2289"/>
                    <a:pt x="1240" y="2289"/>
                  </a:cubicBezTo>
                  <a:cubicBezTo>
                    <a:pt x="2214" y="2289"/>
                    <a:pt x="3650" y="2092"/>
                    <a:pt x="5145" y="1195"/>
                  </a:cubicBezTo>
                  <a:cubicBezTo>
                    <a:pt x="5145" y="1195"/>
                    <a:pt x="3500" y="940"/>
                    <a:pt x="2712" y="198"/>
                  </a:cubicBezTo>
                  <a:cubicBezTo>
                    <a:pt x="2712" y="198"/>
                    <a:pt x="2479" y="1"/>
                    <a:pt x="1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594;p48"/>
            <p:cNvSpPr/>
            <p:nvPr/>
          </p:nvSpPr>
          <p:spPr>
            <a:xfrm>
              <a:off x="1701877" y="3032412"/>
              <a:ext cx="35589" cy="23518"/>
            </a:xfrm>
            <a:custGeom>
              <a:avLst/>
              <a:gdLst/>
              <a:ahLst/>
              <a:cxnLst/>
              <a:rect l="l" t="t" r="r" b="b"/>
              <a:pathLst>
                <a:path w="1368" h="904" fill="none" extrusionOk="0">
                  <a:moveTo>
                    <a:pt x="1275" y="904"/>
                  </a:moveTo>
                  <a:cubicBezTo>
                    <a:pt x="1368" y="556"/>
                    <a:pt x="1159" y="209"/>
                    <a:pt x="788" y="93"/>
                  </a:cubicBezTo>
                  <a:cubicBezTo>
                    <a:pt x="441" y="0"/>
                    <a:pt x="93" y="209"/>
                    <a:pt x="0" y="580"/>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23482" r="1807" b="13551"/>
          <a:stretch/>
        </p:blipFill>
        <p:spPr>
          <a:xfrm>
            <a:off x="3203848" y="3723266"/>
            <a:ext cx="1800695" cy="1154691"/>
          </a:xfrm>
          <a:prstGeom prst="rect">
            <a:avLst/>
          </a:prstGeom>
          <a:ln>
            <a:noFill/>
          </a:ln>
          <a:effectLst>
            <a:softEdge rad="112500"/>
          </a:effectLst>
        </p:spPr>
      </p:pic>
    </p:spTree>
    <p:extLst>
      <p:ext uri="{BB962C8B-B14F-4D97-AF65-F5344CB8AC3E}">
        <p14:creationId xmlns:p14="http://schemas.microsoft.com/office/powerpoint/2010/main" val="35363040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16026506"/>
              </p:ext>
            </p:extLst>
          </p:nvPr>
        </p:nvGraphicFramePr>
        <p:xfrm>
          <a:off x="1259632" y="380846"/>
          <a:ext cx="7128792" cy="5398748"/>
        </p:xfrm>
        <a:graphic>
          <a:graphicData uri="http://schemas.openxmlformats.org/drawingml/2006/table">
            <a:tbl>
              <a:tblPr firstRow="1" bandRow="1">
                <a:tableStyleId>{FA434ED0-BA14-42CF-BEAB-C03E9EAD6AD8}</a:tableStyleId>
              </a:tblPr>
              <a:tblGrid>
                <a:gridCol w="1361679">
                  <a:extLst>
                    <a:ext uri="{9D8B030D-6E8A-4147-A177-3AD203B41FA5}">
                      <a16:colId xmlns:a16="http://schemas.microsoft.com/office/drawing/2014/main" val="20000"/>
                    </a:ext>
                  </a:extLst>
                </a:gridCol>
                <a:gridCol w="1014585">
                  <a:extLst>
                    <a:ext uri="{9D8B030D-6E8A-4147-A177-3AD203B41FA5}">
                      <a16:colId xmlns:a16="http://schemas.microsoft.com/office/drawing/2014/main" val="20001"/>
                    </a:ext>
                  </a:extLst>
                </a:gridCol>
                <a:gridCol w="1188132">
                  <a:extLst>
                    <a:ext uri="{9D8B030D-6E8A-4147-A177-3AD203B41FA5}">
                      <a16:colId xmlns:a16="http://schemas.microsoft.com/office/drawing/2014/main" val="20002"/>
                    </a:ext>
                  </a:extLst>
                </a:gridCol>
                <a:gridCol w="1188132">
                  <a:extLst>
                    <a:ext uri="{9D8B030D-6E8A-4147-A177-3AD203B41FA5}">
                      <a16:colId xmlns:a16="http://schemas.microsoft.com/office/drawing/2014/main" val="20003"/>
                    </a:ext>
                  </a:extLst>
                </a:gridCol>
                <a:gridCol w="1188132">
                  <a:extLst>
                    <a:ext uri="{9D8B030D-6E8A-4147-A177-3AD203B41FA5}">
                      <a16:colId xmlns:a16="http://schemas.microsoft.com/office/drawing/2014/main" val="20004"/>
                    </a:ext>
                  </a:extLst>
                </a:gridCol>
                <a:gridCol w="1188132">
                  <a:extLst>
                    <a:ext uri="{9D8B030D-6E8A-4147-A177-3AD203B41FA5}">
                      <a16:colId xmlns:a16="http://schemas.microsoft.com/office/drawing/2014/main" val="20005"/>
                    </a:ext>
                  </a:extLst>
                </a:gridCol>
              </a:tblGrid>
              <a:tr h="398510">
                <a:tc gridSpan="6">
                  <a:txBody>
                    <a:bodyPr/>
                    <a:lstStyle/>
                    <a:p>
                      <a:r>
                        <a:rPr lang="en-US" b="1" i="1" dirty="0" err="1"/>
                        <a:t>Mục</a:t>
                      </a:r>
                      <a:r>
                        <a:rPr lang="en-US" b="1" i="1" baseline="0" dirty="0"/>
                        <a:t> </a:t>
                      </a:r>
                      <a:r>
                        <a:rPr lang="en-US" b="1" i="1" baseline="0" dirty="0" err="1"/>
                        <a:t>tiêu</a:t>
                      </a:r>
                      <a:endParaRPr lang="en-US" b="1" i="1"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455935">
                <a:tc>
                  <a:txBody>
                    <a:bodyPr/>
                    <a:lstStyle/>
                    <a:p>
                      <a:r>
                        <a:rPr lang="en-US" b="1" dirty="0" err="1"/>
                        <a:t>Hình</a:t>
                      </a:r>
                      <a:r>
                        <a:rPr lang="en-US" b="1" baseline="0" dirty="0"/>
                        <a:t> </a:t>
                      </a:r>
                      <a:r>
                        <a:rPr lang="en-US" b="1" baseline="0" dirty="0" err="1"/>
                        <a:t>Thức</a:t>
                      </a:r>
                      <a:endParaRPr lang="en-US" b="1" dirty="0"/>
                    </a:p>
                  </a:txBody>
                  <a:tcPr/>
                </a:tc>
                <a:tc>
                  <a:txBody>
                    <a:bodyPr/>
                    <a:lstStyle/>
                    <a:p>
                      <a:pPr algn="ctr"/>
                      <a:r>
                        <a:rPr lang="en-US" b="1" dirty="0" err="1"/>
                        <a:t>Thứ</a:t>
                      </a:r>
                      <a:r>
                        <a:rPr lang="en-US" b="1" baseline="0" dirty="0"/>
                        <a:t> 2</a:t>
                      </a:r>
                      <a:endParaRPr lang="en-US" b="1" dirty="0"/>
                    </a:p>
                  </a:txBody>
                  <a:tcPr/>
                </a:tc>
                <a:tc>
                  <a:txBody>
                    <a:bodyPr/>
                    <a:lstStyle/>
                    <a:p>
                      <a:pPr algn="ctr"/>
                      <a:r>
                        <a:rPr lang="en-US" b="1" dirty="0" err="1"/>
                        <a:t>Thứ</a:t>
                      </a:r>
                      <a:r>
                        <a:rPr lang="en-US" b="1" dirty="0"/>
                        <a:t> 3</a:t>
                      </a:r>
                    </a:p>
                  </a:txBody>
                  <a:tcPr/>
                </a:tc>
                <a:tc>
                  <a:txBody>
                    <a:bodyPr/>
                    <a:lstStyle/>
                    <a:p>
                      <a:pPr algn="ctr"/>
                      <a:r>
                        <a:rPr lang="en-US" b="1" dirty="0" err="1"/>
                        <a:t>Thứ</a:t>
                      </a:r>
                      <a:r>
                        <a:rPr lang="en-US" b="1" dirty="0"/>
                        <a:t> 4 </a:t>
                      </a:r>
                    </a:p>
                  </a:txBody>
                  <a:tcPr/>
                </a:tc>
                <a:tc>
                  <a:txBody>
                    <a:bodyPr/>
                    <a:lstStyle/>
                    <a:p>
                      <a:pPr algn="ctr"/>
                      <a:r>
                        <a:rPr lang="en-US" b="1" dirty="0" err="1"/>
                        <a:t>Thứ</a:t>
                      </a:r>
                      <a:r>
                        <a:rPr lang="en-US" b="1" dirty="0"/>
                        <a:t> 5</a:t>
                      </a:r>
                    </a:p>
                  </a:txBody>
                  <a:tcPr/>
                </a:tc>
                <a:tc>
                  <a:txBody>
                    <a:bodyPr/>
                    <a:lstStyle/>
                    <a:p>
                      <a:pPr algn="ctr"/>
                      <a:r>
                        <a:rPr lang="en-US" b="1" dirty="0" err="1"/>
                        <a:t>Thứ</a:t>
                      </a:r>
                      <a:r>
                        <a:rPr lang="en-US" b="1" dirty="0"/>
                        <a:t> 6</a:t>
                      </a:r>
                    </a:p>
                  </a:txBody>
                  <a:tcPr/>
                </a:tc>
                <a:extLst>
                  <a:ext uri="{0D108BD9-81ED-4DB2-BD59-A6C34878D82A}">
                    <a16:rowId xmlns:a16="http://schemas.microsoft.com/office/drawing/2014/main" val="10001"/>
                  </a:ext>
                </a:extLst>
              </a:tr>
              <a:tr h="369691">
                <a:tc>
                  <a:txBody>
                    <a:bodyPr/>
                    <a:lstStyle/>
                    <a:p>
                      <a:r>
                        <a:rPr lang="en-US" b="1" dirty="0" err="1"/>
                        <a:t>Trò</a:t>
                      </a:r>
                      <a:r>
                        <a:rPr lang="en-US" b="1" baseline="0" dirty="0"/>
                        <a:t> </a:t>
                      </a:r>
                      <a:r>
                        <a:rPr lang="en-US" b="1" baseline="0" dirty="0" err="1"/>
                        <a:t>chuyện</a:t>
                      </a:r>
                      <a:endParaRPr lang="en-US" b="1"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561828">
                <a:tc>
                  <a:txBody>
                    <a:bodyPr/>
                    <a:lstStyle/>
                    <a:p>
                      <a:r>
                        <a:rPr lang="en-US" b="1" dirty="0" err="1"/>
                        <a:t>Giờ</a:t>
                      </a:r>
                      <a:r>
                        <a:rPr lang="en-US" b="1" dirty="0"/>
                        <a:t> </a:t>
                      </a:r>
                      <a:r>
                        <a:rPr lang="en-US" b="1" dirty="0" err="1"/>
                        <a:t>học</a:t>
                      </a:r>
                      <a:r>
                        <a:rPr lang="en-US" b="1" baseline="0" dirty="0"/>
                        <a:t> </a:t>
                      </a:r>
                      <a:endParaRPr lang="en-US" b="1" dirty="0"/>
                    </a:p>
                  </a:txBody>
                  <a:tcPr/>
                </a:tc>
                <a:tc>
                  <a:txBody>
                    <a:bodyPr/>
                    <a:lstStyle/>
                    <a:p>
                      <a:r>
                        <a:rPr lang="en-US" dirty="0" err="1"/>
                        <a:t>Tên</a:t>
                      </a:r>
                      <a:r>
                        <a:rPr lang="en-US" dirty="0"/>
                        <a:t> </a:t>
                      </a:r>
                      <a:r>
                        <a:rPr lang="en-US" dirty="0" err="1"/>
                        <a:t>đề</a:t>
                      </a:r>
                      <a:r>
                        <a:rPr lang="en-US" dirty="0"/>
                        <a:t> </a:t>
                      </a:r>
                      <a:r>
                        <a:rPr lang="en-US" err="1"/>
                        <a:t>tài</a:t>
                      </a:r>
                      <a:r>
                        <a:rPr lang="en-US"/>
                        <a:t> (Kèm </a:t>
                      </a:r>
                      <a:r>
                        <a:rPr lang="en-US" dirty="0"/>
                        <a:t>GA)</a:t>
                      </a:r>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03"/>
                  </a:ext>
                </a:extLst>
              </a:tr>
              <a:tr h="300098">
                <a:tc>
                  <a:txBody>
                    <a:bodyPr/>
                    <a:lstStyle/>
                    <a:p>
                      <a:r>
                        <a:rPr lang="en-US" b="1" dirty="0"/>
                        <a:t>VCTL</a:t>
                      </a:r>
                    </a:p>
                  </a:txBody>
                  <a:tcPr/>
                </a:tc>
                <a:tc gridSpan="5">
                  <a:txBody>
                    <a:bodyPr/>
                    <a:lstStyle/>
                    <a:p>
                      <a:pPr marL="285750" indent="-285750">
                        <a:buFontTx/>
                        <a:buChar char="-"/>
                      </a:pPr>
                      <a:r>
                        <a:rPr lang="en-US" dirty="0"/>
                        <a:t>Ph</a:t>
                      </a:r>
                      <a:r>
                        <a:rPr lang="vi-VN" dirty="0"/>
                        <a:t>ư</a:t>
                      </a:r>
                      <a:r>
                        <a:rPr lang="en-US" dirty="0" err="1"/>
                        <a:t>ơng</a:t>
                      </a:r>
                      <a:r>
                        <a:rPr lang="en-US" dirty="0"/>
                        <a:t> t</a:t>
                      </a:r>
                      <a:r>
                        <a:rPr lang="vi-VN" dirty="0" err="1"/>
                        <a:t>iện</a:t>
                      </a:r>
                      <a:r>
                        <a:rPr lang="vi-VN" dirty="0"/>
                        <a:t> </a:t>
                      </a:r>
                      <a:r>
                        <a:rPr lang="vi-VN" dirty="0" err="1"/>
                        <a:t>đồ</a:t>
                      </a:r>
                      <a:r>
                        <a:rPr lang="vi-VN" dirty="0"/>
                        <a:t> </a:t>
                      </a:r>
                      <a:r>
                        <a:rPr lang="vi-VN" dirty="0" err="1"/>
                        <a:t>dùng</a:t>
                      </a:r>
                      <a:endParaRPr lang="vi-VN" dirty="0"/>
                    </a:p>
                    <a:p>
                      <a:pPr marL="285750" indent="-285750">
                        <a:buFontTx/>
                        <a:buChar char="-"/>
                      </a:pPr>
                      <a:r>
                        <a:rPr lang="vi-VN" dirty="0" err="1"/>
                        <a:t>Kỹ</a:t>
                      </a:r>
                      <a:r>
                        <a:rPr lang="vi-VN" dirty="0"/>
                        <a:t> năng </a:t>
                      </a:r>
                      <a:r>
                        <a:rPr lang="vi-VN" dirty="0" err="1"/>
                        <a:t>trẻ</a:t>
                      </a:r>
                      <a:r>
                        <a:rPr lang="vi-VN" dirty="0"/>
                        <a:t> </a:t>
                      </a:r>
                      <a:r>
                        <a:rPr lang="vi-VN" dirty="0" err="1"/>
                        <a:t>đạt</a:t>
                      </a:r>
                      <a:r>
                        <a:rPr lang="vi-VN" dirty="0"/>
                        <a:t> </a:t>
                      </a:r>
                      <a:r>
                        <a:rPr lang="vi-VN" dirty="0" err="1"/>
                        <a:t>được</a:t>
                      </a:r>
                      <a:endParaRPr lang="vi-VN" dirty="0"/>
                    </a:p>
                    <a:p>
                      <a:pPr marL="285750" indent="-285750">
                        <a:buFontTx/>
                        <a:buChar char="-"/>
                      </a:pPr>
                      <a:r>
                        <a:rPr lang="vi-VN" dirty="0" err="1"/>
                        <a:t>Tác</a:t>
                      </a:r>
                      <a:r>
                        <a:rPr lang="vi-VN" dirty="0"/>
                        <a:t> </a:t>
                      </a:r>
                      <a:r>
                        <a:rPr lang="vi-VN" dirty="0" err="1"/>
                        <a:t>động</a:t>
                      </a:r>
                      <a:r>
                        <a:rPr lang="vi-VN" dirty="0"/>
                        <a:t> </a:t>
                      </a:r>
                      <a:r>
                        <a:rPr lang="vi-VN" dirty="0" err="1"/>
                        <a:t>của</a:t>
                      </a:r>
                      <a:r>
                        <a:rPr lang="vi-VN" dirty="0"/>
                        <a:t> </a:t>
                      </a:r>
                      <a:r>
                        <a:rPr lang="vi-VN" dirty="0" err="1"/>
                        <a:t>GV</a:t>
                      </a:r>
                      <a:endParaRPr lang="vi-VN"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4"/>
                  </a:ext>
                </a:extLst>
              </a:tr>
              <a:tr h="300098">
                <a:tc>
                  <a:txBody>
                    <a:bodyPr/>
                    <a:lstStyle/>
                    <a:p>
                      <a:r>
                        <a:rPr lang="en-US" b="1" dirty="0"/>
                        <a:t>HĐNT</a:t>
                      </a:r>
                    </a:p>
                  </a:txBody>
                  <a:tcPr/>
                </a:tc>
                <a:tc gridSpan="5">
                  <a:txBody>
                    <a:bodyPr/>
                    <a:lstStyle/>
                    <a:p>
                      <a:pPr marL="285750" indent="-285750">
                        <a:buFontTx/>
                        <a:buChar char="-"/>
                      </a:pPr>
                      <a:r>
                        <a:rPr lang="en-US" dirty="0"/>
                        <a:t>Quan </a:t>
                      </a:r>
                      <a:r>
                        <a:rPr lang="en-US" dirty="0" err="1"/>
                        <a:t>sát</a:t>
                      </a:r>
                      <a:r>
                        <a:rPr lang="en-US" dirty="0"/>
                        <a:t> ( </a:t>
                      </a:r>
                      <a:r>
                        <a:rPr lang="en-US" dirty="0" err="1"/>
                        <a:t>Thiên</a:t>
                      </a:r>
                      <a:r>
                        <a:rPr lang="en-US" dirty="0"/>
                        <a:t> </a:t>
                      </a:r>
                      <a:r>
                        <a:rPr lang="en-US" dirty="0" err="1"/>
                        <a:t>nhiên</a:t>
                      </a:r>
                      <a:r>
                        <a:rPr lang="en-US" dirty="0"/>
                        <a:t>; </a:t>
                      </a:r>
                      <a:r>
                        <a:rPr lang="en-US" dirty="0" err="1"/>
                        <a:t>Xã</a:t>
                      </a:r>
                      <a:r>
                        <a:rPr lang="en-US" dirty="0"/>
                        <a:t> </a:t>
                      </a:r>
                      <a:r>
                        <a:rPr lang="en-US" dirty="0" err="1"/>
                        <a:t>hội</a:t>
                      </a:r>
                      <a:r>
                        <a:rPr lang="en-US" dirty="0"/>
                        <a:t>)</a:t>
                      </a:r>
                    </a:p>
                    <a:p>
                      <a:pPr marL="285750" indent="-285750">
                        <a:buFontTx/>
                        <a:buChar char="-"/>
                      </a:pPr>
                      <a:r>
                        <a:rPr lang="en-US" dirty="0" err="1"/>
                        <a:t>Trò</a:t>
                      </a:r>
                      <a:r>
                        <a:rPr lang="en-US" dirty="0"/>
                        <a:t> </a:t>
                      </a:r>
                      <a:r>
                        <a:rPr lang="en-US" dirty="0" err="1"/>
                        <a:t>ch</a:t>
                      </a:r>
                      <a:r>
                        <a:rPr lang="vi-VN" dirty="0"/>
                        <a:t>ơ</a:t>
                      </a:r>
                      <a:r>
                        <a:rPr lang="en-US" dirty="0" err="1"/>
                        <a:t>i</a:t>
                      </a:r>
                      <a:r>
                        <a:rPr lang="en-US" dirty="0"/>
                        <a:t> </a:t>
                      </a:r>
                      <a:r>
                        <a:rPr lang="en-US" dirty="0" err="1"/>
                        <a:t>vận</a:t>
                      </a:r>
                      <a:r>
                        <a:rPr lang="en-US" dirty="0"/>
                        <a:t> </a:t>
                      </a:r>
                      <a:r>
                        <a:rPr lang="en-US" dirty="0" err="1"/>
                        <a:t>động</a:t>
                      </a:r>
                      <a:r>
                        <a:rPr lang="en-US" dirty="0"/>
                        <a:t> ( </a:t>
                      </a:r>
                      <a:r>
                        <a:rPr lang="en-US" dirty="0" err="1"/>
                        <a:t>Tên</a:t>
                      </a:r>
                      <a:r>
                        <a:rPr lang="en-US" dirty="0"/>
                        <a:t> </a:t>
                      </a:r>
                      <a:r>
                        <a:rPr lang="en-US" dirty="0" err="1"/>
                        <a:t>trò</a:t>
                      </a:r>
                      <a:r>
                        <a:rPr lang="en-US" dirty="0"/>
                        <a:t> </a:t>
                      </a:r>
                      <a:r>
                        <a:rPr lang="en-US" dirty="0" err="1"/>
                        <a:t>ch</a:t>
                      </a:r>
                      <a:r>
                        <a:rPr lang="vi-VN" dirty="0"/>
                        <a:t>ơ</a:t>
                      </a:r>
                      <a:r>
                        <a:rPr lang="en-US" dirty="0" err="1"/>
                        <a:t>i</a:t>
                      </a:r>
                      <a:r>
                        <a:rPr lang="en-US" dirty="0"/>
                        <a:t>, </a:t>
                      </a:r>
                      <a:r>
                        <a:rPr lang="en-US" dirty="0" err="1"/>
                        <a:t>luật</a:t>
                      </a:r>
                      <a:r>
                        <a:rPr lang="en-US" dirty="0"/>
                        <a:t> </a:t>
                      </a:r>
                      <a:r>
                        <a:rPr lang="en-US" dirty="0" err="1"/>
                        <a:t>ch</a:t>
                      </a:r>
                      <a:r>
                        <a:rPr lang="vi-VN" dirty="0"/>
                        <a:t>ơ</a:t>
                      </a:r>
                      <a:r>
                        <a:rPr lang="en-US" dirty="0" err="1"/>
                        <a:t>i</a:t>
                      </a:r>
                      <a:r>
                        <a:rPr lang="en-US" dirty="0"/>
                        <a:t>, </a:t>
                      </a:r>
                      <a:r>
                        <a:rPr lang="en-US" dirty="0" err="1"/>
                        <a:t>cách</a:t>
                      </a:r>
                      <a:r>
                        <a:rPr lang="en-US" dirty="0"/>
                        <a:t> </a:t>
                      </a:r>
                      <a:r>
                        <a:rPr lang="en-US" dirty="0" err="1"/>
                        <a:t>ch</a:t>
                      </a:r>
                      <a:r>
                        <a:rPr lang="vi-VN" dirty="0"/>
                        <a:t>ơ</a:t>
                      </a:r>
                      <a:r>
                        <a:rPr lang="en-US" dirty="0" err="1"/>
                        <a:t>i</a:t>
                      </a:r>
                      <a:r>
                        <a:rPr lang="en-US" dirty="0"/>
                        <a:t>)</a:t>
                      </a:r>
                    </a:p>
                    <a:p>
                      <a:pPr marL="285750" marR="0" lvl="0" indent="-285750" algn="l" defTabSz="914400" rtl="0" eaLnBrk="1" fontAlgn="auto" latinLnBrk="0" hangingPunct="1">
                        <a:lnSpc>
                          <a:spcPct val="100000"/>
                        </a:lnSpc>
                        <a:spcBef>
                          <a:spcPts val="0"/>
                        </a:spcBef>
                        <a:spcAft>
                          <a:spcPts val="0"/>
                        </a:spcAft>
                        <a:buClr>
                          <a:srgbClr val="000000"/>
                        </a:buClr>
                        <a:buSzTx/>
                        <a:buFontTx/>
                        <a:buChar char="-"/>
                        <a:tabLst/>
                        <a:defRPr/>
                      </a:pPr>
                      <a:r>
                        <a:rPr lang="en-US" dirty="0" err="1"/>
                        <a:t>Trò</a:t>
                      </a:r>
                      <a:r>
                        <a:rPr lang="en-US" dirty="0"/>
                        <a:t> </a:t>
                      </a:r>
                      <a:r>
                        <a:rPr lang="en-US" dirty="0" err="1"/>
                        <a:t>ch</a:t>
                      </a:r>
                      <a:r>
                        <a:rPr lang="vi-VN" dirty="0"/>
                        <a:t>ơ</a:t>
                      </a:r>
                      <a:r>
                        <a:rPr lang="en-US" dirty="0" err="1"/>
                        <a:t>i</a:t>
                      </a:r>
                      <a:r>
                        <a:rPr lang="en-US" dirty="0"/>
                        <a:t> </a:t>
                      </a:r>
                      <a:r>
                        <a:rPr lang="en-US" dirty="0" err="1"/>
                        <a:t>dân</a:t>
                      </a:r>
                      <a:r>
                        <a:rPr lang="en-US" dirty="0"/>
                        <a:t> </a:t>
                      </a:r>
                      <a:r>
                        <a:rPr lang="en-US" dirty="0" err="1"/>
                        <a:t>gian</a:t>
                      </a:r>
                      <a:r>
                        <a:rPr lang="en-US" dirty="0"/>
                        <a:t> ( </a:t>
                      </a:r>
                      <a:r>
                        <a:rPr lang="en-US" dirty="0" err="1"/>
                        <a:t>Tên</a:t>
                      </a:r>
                      <a:r>
                        <a:rPr lang="en-US" dirty="0"/>
                        <a:t> </a:t>
                      </a:r>
                      <a:r>
                        <a:rPr lang="en-US" dirty="0" err="1"/>
                        <a:t>trò</a:t>
                      </a:r>
                      <a:r>
                        <a:rPr lang="en-US" dirty="0"/>
                        <a:t> </a:t>
                      </a:r>
                      <a:r>
                        <a:rPr lang="en-US" dirty="0" err="1"/>
                        <a:t>ch</a:t>
                      </a:r>
                      <a:r>
                        <a:rPr lang="vi-VN" dirty="0"/>
                        <a:t>ơ</a:t>
                      </a:r>
                      <a:r>
                        <a:rPr lang="en-US" dirty="0" err="1"/>
                        <a:t>i</a:t>
                      </a:r>
                      <a:r>
                        <a:rPr lang="en-US" dirty="0"/>
                        <a:t>, </a:t>
                      </a:r>
                      <a:r>
                        <a:rPr lang="en-US" dirty="0" err="1"/>
                        <a:t>luật</a:t>
                      </a:r>
                      <a:r>
                        <a:rPr lang="en-US" dirty="0"/>
                        <a:t> </a:t>
                      </a:r>
                      <a:r>
                        <a:rPr lang="en-US" dirty="0" err="1"/>
                        <a:t>ch</a:t>
                      </a:r>
                      <a:r>
                        <a:rPr lang="vi-VN" dirty="0"/>
                        <a:t>ơ</a:t>
                      </a:r>
                      <a:r>
                        <a:rPr lang="en-US" dirty="0" err="1"/>
                        <a:t>i</a:t>
                      </a:r>
                      <a:r>
                        <a:rPr lang="en-US" dirty="0"/>
                        <a:t>, </a:t>
                      </a:r>
                      <a:r>
                        <a:rPr lang="en-US" dirty="0" err="1"/>
                        <a:t>cách</a:t>
                      </a:r>
                      <a:r>
                        <a:rPr lang="en-US" dirty="0"/>
                        <a:t> </a:t>
                      </a:r>
                      <a:r>
                        <a:rPr lang="en-US" dirty="0" err="1"/>
                        <a:t>ch</a:t>
                      </a:r>
                      <a:r>
                        <a:rPr lang="vi-VN" dirty="0"/>
                        <a:t>ơ</a:t>
                      </a:r>
                      <a:r>
                        <a:rPr lang="en-US" dirty="0" err="1"/>
                        <a:t>i</a:t>
                      </a:r>
                      <a:r>
                        <a:rPr lang="en-US"/>
                        <a:t>)</a:t>
                      </a:r>
                      <a:endParaRPr lang="en-US" dirty="0"/>
                    </a:p>
                    <a:p>
                      <a:pPr marL="0" indent="0">
                        <a:buFontTx/>
                        <a:buNone/>
                      </a:pPr>
                      <a:r>
                        <a:rPr lang="en-US" dirty="0"/>
                        <a:t>- Ch</a:t>
                      </a:r>
                      <a:r>
                        <a:rPr lang="vi-VN" dirty="0"/>
                        <a:t>ơ</a:t>
                      </a:r>
                      <a:r>
                        <a:rPr lang="en-US" dirty="0" err="1"/>
                        <a:t>i</a:t>
                      </a:r>
                      <a:r>
                        <a:rPr lang="en-US" dirty="0"/>
                        <a:t> </a:t>
                      </a:r>
                      <a:r>
                        <a:rPr lang="en-US" dirty="0" err="1"/>
                        <a:t>tự</a:t>
                      </a:r>
                      <a:r>
                        <a:rPr lang="en-US" dirty="0"/>
                        <a:t> do ( </a:t>
                      </a:r>
                      <a:r>
                        <a:rPr lang="en-US" dirty="0" err="1"/>
                        <a:t>GV</a:t>
                      </a:r>
                      <a:r>
                        <a:rPr lang="en-US" dirty="0"/>
                        <a:t> </a:t>
                      </a:r>
                      <a:r>
                        <a:rPr lang="en-US" dirty="0" err="1"/>
                        <a:t>nêu</a:t>
                      </a:r>
                      <a:r>
                        <a:rPr lang="en-US" dirty="0"/>
                        <a:t> </a:t>
                      </a:r>
                      <a:r>
                        <a:rPr lang="en-US" dirty="0" err="1"/>
                        <a:t>rõ</a:t>
                      </a:r>
                      <a:r>
                        <a:rPr lang="en-US" dirty="0"/>
                        <a:t> </a:t>
                      </a:r>
                      <a:r>
                        <a:rPr lang="en-US" dirty="0" err="1"/>
                        <a:t>kỹ</a:t>
                      </a:r>
                      <a:r>
                        <a:rPr lang="en-US" dirty="0"/>
                        <a:t> </a:t>
                      </a:r>
                      <a:r>
                        <a:rPr lang="en-US" dirty="0" err="1"/>
                        <a:t>năng</a:t>
                      </a:r>
                      <a:r>
                        <a:rPr lang="en-US" dirty="0"/>
                        <a:t> </a:t>
                      </a:r>
                      <a:r>
                        <a:rPr lang="en-US" dirty="0" err="1"/>
                        <a:t>vận</a:t>
                      </a:r>
                      <a:r>
                        <a:rPr lang="en-US" dirty="0"/>
                        <a:t> </a:t>
                      </a:r>
                      <a:r>
                        <a:rPr lang="en-US" dirty="0" err="1"/>
                        <a:t>động</a:t>
                      </a:r>
                      <a:r>
                        <a:rPr lang="en-US" dirty="0"/>
                        <a:t>, </a:t>
                      </a:r>
                      <a:r>
                        <a:rPr lang="en-US" dirty="0" err="1"/>
                        <a:t>thể</a:t>
                      </a:r>
                      <a:r>
                        <a:rPr lang="en-US" dirty="0"/>
                        <a:t> </a:t>
                      </a:r>
                      <a:r>
                        <a:rPr lang="en-US" dirty="0" err="1"/>
                        <a:t>chất</a:t>
                      </a:r>
                      <a:r>
                        <a:rPr lang="en-US" dirty="0"/>
                        <a:t> </a:t>
                      </a:r>
                      <a:r>
                        <a:rPr lang="en-US" dirty="0" err="1"/>
                        <a:t>cần</a:t>
                      </a:r>
                      <a:r>
                        <a:rPr lang="en-US" dirty="0"/>
                        <a:t> </a:t>
                      </a:r>
                      <a:r>
                        <a:rPr lang="en-US" dirty="0" err="1"/>
                        <a:t>đạt</a:t>
                      </a:r>
                      <a:r>
                        <a:rPr lang="en-US" dirty="0"/>
                        <a:t> </a:t>
                      </a:r>
                      <a:r>
                        <a:rPr lang="en-US" dirty="0" err="1"/>
                        <a:t>để</a:t>
                      </a:r>
                      <a:r>
                        <a:rPr lang="en-US" dirty="0"/>
                        <a:t> </a:t>
                      </a:r>
                      <a:r>
                        <a:rPr lang="en-US" dirty="0" err="1"/>
                        <a:t>tổ</a:t>
                      </a:r>
                      <a:r>
                        <a:rPr lang="en-US" dirty="0"/>
                        <a:t> </a:t>
                      </a:r>
                      <a:r>
                        <a:rPr lang="en-US" dirty="0" err="1"/>
                        <a:t>chức</a:t>
                      </a:r>
                      <a:r>
                        <a:rPr lang="en-US" dirty="0"/>
                        <a:t> </a:t>
                      </a:r>
                      <a:r>
                        <a:rPr lang="en-US" dirty="0" err="1"/>
                        <a:t>các</a:t>
                      </a:r>
                      <a:r>
                        <a:rPr lang="en-US" dirty="0"/>
                        <a:t> </a:t>
                      </a:r>
                      <a:r>
                        <a:rPr lang="en-US" dirty="0" err="1"/>
                        <a:t>góc</a:t>
                      </a:r>
                      <a:r>
                        <a:rPr lang="en-US" dirty="0"/>
                        <a:t> </a:t>
                      </a:r>
                      <a:r>
                        <a:rPr lang="en-US" dirty="0" err="1"/>
                        <a:t>ch</a:t>
                      </a:r>
                      <a:r>
                        <a:rPr lang="vi-VN" dirty="0"/>
                        <a:t>ơ</a:t>
                      </a:r>
                      <a:r>
                        <a:rPr lang="en-US" dirty="0" err="1"/>
                        <a:t>i</a:t>
                      </a:r>
                      <a:r>
                        <a:rPr lang="en-US" dirty="0"/>
                        <a:t> </a:t>
                      </a:r>
                      <a:r>
                        <a:rPr lang="en-US" dirty="0" err="1"/>
                        <a:t>phù</a:t>
                      </a:r>
                      <a:r>
                        <a:rPr lang="en-US" dirty="0"/>
                        <a:t> </a:t>
                      </a:r>
                      <a:r>
                        <a:rPr lang="en-US" dirty="0" err="1"/>
                        <a:t>hợp</a:t>
                      </a:r>
                      <a:r>
                        <a:rPr lang="en-US" dirty="0"/>
                        <a:t>, </a:t>
                      </a:r>
                      <a:r>
                        <a:rPr lang="en-US" dirty="0" err="1"/>
                        <a:t>đáp</a:t>
                      </a:r>
                      <a:r>
                        <a:rPr lang="en-US" dirty="0"/>
                        <a:t> </a:t>
                      </a:r>
                      <a:r>
                        <a:rPr lang="en-US" dirty="0" err="1"/>
                        <a:t>ứng</a:t>
                      </a:r>
                      <a:r>
                        <a:rPr lang="en-US" dirty="0"/>
                        <a:t> </a:t>
                      </a:r>
                      <a:r>
                        <a:rPr lang="en-US" dirty="0" err="1"/>
                        <a:t>với</a:t>
                      </a:r>
                      <a:r>
                        <a:rPr lang="en-US" dirty="0"/>
                        <a:t> </a:t>
                      </a:r>
                      <a:r>
                        <a:rPr lang="en-US" dirty="0" err="1"/>
                        <a:t>yêu</a:t>
                      </a:r>
                      <a:r>
                        <a:rPr lang="en-US" dirty="0"/>
                        <a:t> </a:t>
                      </a:r>
                      <a:r>
                        <a:rPr lang="en-US" dirty="0" err="1"/>
                        <a:t>cầu</a:t>
                      </a:r>
                      <a:r>
                        <a:rPr lang="en-US" dirty="0"/>
                        <a:t>)</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5"/>
                  </a:ext>
                </a:extLst>
              </a:tr>
              <a:tr h="300098">
                <a:tc>
                  <a:txBody>
                    <a:bodyPr/>
                    <a:lstStyle/>
                    <a:p>
                      <a:r>
                        <a:rPr lang="en-US" b="1" dirty="0" err="1"/>
                        <a:t>Giờ</a:t>
                      </a:r>
                      <a:r>
                        <a:rPr lang="en-US" b="1" dirty="0"/>
                        <a:t> </a:t>
                      </a:r>
                      <a:r>
                        <a:rPr lang="en-US" b="1" dirty="0" err="1"/>
                        <a:t>ăn</a:t>
                      </a:r>
                      <a:endParaRPr lang="en-US" b="1"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6"/>
                  </a:ext>
                </a:extLst>
              </a:tr>
              <a:tr h="300098">
                <a:tc>
                  <a:txBody>
                    <a:bodyPr/>
                    <a:lstStyle/>
                    <a:p>
                      <a:r>
                        <a:rPr lang="en-US" b="1" dirty="0" err="1"/>
                        <a:t>Vệ</a:t>
                      </a:r>
                      <a:r>
                        <a:rPr lang="en-US" b="1" dirty="0"/>
                        <a:t> </a:t>
                      </a:r>
                      <a:r>
                        <a:rPr lang="en-US" b="1" dirty="0" err="1"/>
                        <a:t>sinh</a:t>
                      </a:r>
                      <a:endParaRPr lang="en-US" b="1"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7"/>
                  </a:ext>
                </a:extLst>
              </a:tr>
              <a:tr h="300098">
                <a:tc>
                  <a:txBody>
                    <a:bodyPr/>
                    <a:lstStyle/>
                    <a:p>
                      <a:r>
                        <a:rPr lang="en-US" b="1" dirty="0" err="1"/>
                        <a:t>Ngủ</a:t>
                      </a:r>
                      <a:endParaRPr lang="en-US" b="1"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8"/>
                  </a:ext>
                </a:extLst>
              </a:tr>
              <a:tr h="281528">
                <a:tc>
                  <a:txBody>
                    <a:bodyPr/>
                    <a:lstStyle/>
                    <a:p>
                      <a:r>
                        <a:rPr lang="en-US" b="1" dirty="0"/>
                        <a:t>HĐ</a:t>
                      </a:r>
                      <a:r>
                        <a:rPr lang="en-US" b="1" baseline="0" dirty="0"/>
                        <a:t> </a:t>
                      </a:r>
                      <a:r>
                        <a:rPr lang="en-US" b="1" baseline="0" dirty="0" err="1"/>
                        <a:t>chiều</a:t>
                      </a:r>
                      <a:endParaRPr lang="en-US" b="1"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9"/>
                  </a:ext>
                </a:extLst>
              </a:tr>
              <a:tr h="503824">
                <a:tc>
                  <a:txBody>
                    <a:bodyPr/>
                    <a:lstStyle/>
                    <a:p>
                      <a:r>
                        <a:rPr lang="en-US" b="1" dirty="0"/>
                        <a:t>NX </a:t>
                      </a:r>
                      <a:r>
                        <a:rPr lang="en-US" b="1" dirty="0" err="1"/>
                        <a:t>cuối</a:t>
                      </a:r>
                      <a:r>
                        <a:rPr lang="en-US" b="1" baseline="0" dirty="0"/>
                        <a:t> </a:t>
                      </a:r>
                      <a:r>
                        <a:rPr lang="en-US" b="1" baseline="0" dirty="0" err="1"/>
                        <a:t>ngày</a:t>
                      </a:r>
                      <a:endParaRPr lang="en-US" b="1"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10"/>
                  </a:ext>
                </a:extLst>
              </a:tr>
            </a:tbl>
          </a:graphicData>
        </a:graphic>
      </p:graphicFrame>
      <p:sp>
        <p:nvSpPr>
          <p:cNvPr id="4" name="Rectangle 3"/>
          <p:cNvSpPr/>
          <p:nvPr/>
        </p:nvSpPr>
        <p:spPr>
          <a:xfrm>
            <a:off x="467544" y="-90936"/>
            <a:ext cx="2448272" cy="537391"/>
          </a:xfrm>
          <a:prstGeom prst="rect">
            <a:avLst/>
          </a:prstGeom>
        </p:spPr>
        <p:txBody>
          <a:bodyPr wrap="square">
            <a:spAutoFit/>
          </a:bodyPr>
          <a:lstStyle/>
          <a:p>
            <a:pPr algn="just" fontAlgn="base">
              <a:lnSpc>
                <a:spcPct val="150000"/>
              </a:lnSpc>
            </a:pPr>
            <a:r>
              <a:rPr lang="en-US" sz="2200" i="1" dirty="0" err="1">
                <a:solidFill>
                  <a:srgbClr val="9900CC"/>
                </a:solidFill>
              </a:rPr>
              <a:t>Kế</a:t>
            </a:r>
            <a:r>
              <a:rPr lang="en-US" sz="2200" i="1" dirty="0">
                <a:solidFill>
                  <a:srgbClr val="9900CC"/>
                </a:solidFill>
              </a:rPr>
              <a:t> </a:t>
            </a:r>
            <a:r>
              <a:rPr lang="en-US" sz="2200" i="1" dirty="0" err="1">
                <a:solidFill>
                  <a:srgbClr val="9900CC"/>
                </a:solidFill>
              </a:rPr>
              <a:t>hoạch</a:t>
            </a:r>
            <a:r>
              <a:rPr lang="en-US" sz="2200" i="1" dirty="0">
                <a:solidFill>
                  <a:srgbClr val="9900CC"/>
                </a:solidFill>
              </a:rPr>
              <a:t> </a:t>
            </a:r>
            <a:r>
              <a:rPr lang="en-US" sz="2200" i="1" dirty="0" err="1">
                <a:solidFill>
                  <a:srgbClr val="9900CC"/>
                </a:solidFill>
              </a:rPr>
              <a:t>tuần</a:t>
            </a:r>
            <a:endParaRPr lang="en-US" sz="2200" i="1" dirty="0">
              <a:solidFill>
                <a:srgbClr val="9900CC"/>
              </a:solidFill>
            </a:endParaRPr>
          </a:p>
        </p:txBody>
      </p:sp>
    </p:spTree>
    <p:extLst>
      <p:ext uri="{BB962C8B-B14F-4D97-AF65-F5344CB8AC3E}">
        <p14:creationId xmlns:p14="http://schemas.microsoft.com/office/powerpoint/2010/main" val="171783951"/>
      </p:ext>
    </p:extLst>
  </p:cSld>
  <p:clrMapOvr>
    <a:masterClrMapping/>
  </p:clrMapOvr>
  <p:transition spd="slow">
    <p:randomBar dir="ver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4211" y="3708709"/>
            <a:ext cx="1071563" cy="1071563"/>
          </a:xfrm>
          <a:prstGeom prst="rect">
            <a:avLst/>
          </a:prstGeom>
          <a:ln>
            <a:noFill/>
          </a:ln>
          <a:effectLst>
            <a:softEdge rad="112500"/>
          </a:effectLst>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1958" y="3898737"/>
            <a:ext cx="923159" cy="923159"/>
          </a:xfrm>
          <a:prstGeom prst="rect">
            <a:avLst/>
          </a:prstGeom>
          <a:ln>
            <a:noFill/>
          </a:ln>
          <a:effectLst>
            <a:softEdge rad="112500"/>
          </a:effectLst>
        </p:spPr>
      </p:pic>
      <p:sp>
        <p:nvSpPr>
          <p:cNvPr id="4" name="Rectangle 3"/>
          <p:cNvSpPr/>
          <p:nvPr/>
        </p:nvSpPr>
        <p:spPr>
          <a:xfrm>
            <a:off x="709722" y="473640"/>
            <a:ext cx="7416823" cy="4455835"/>
          </a:xfrm>
          <a:prstGeom prst="rect">
            <a:avLst/>
          </a:prstGeom>
        </p:spPr>
        <p:txBody>
          <a:bodyPr wrap="square">
            <a:spAutoFit/>
          </a:bodyPr>
          <a:lstStyle/>
          <a:p>
            <a:pPr marL="342900" indent="-342900" algn="just" fontAlgn="base">
              <a:lnSpc>
                <a:spcPct val="150000"/>
              </a:lnSpc>
              <a:buFont typeface="Wingdings" pitchFamily="2" charset="2"/>
              <a:buChar char="Ø"/>
            </a:pPr>
            <a:r>
              <a:rPr lang="pt-BR" sz="2400" b="1" dirty="0">
                <a:solidFill>
                  <a:schemeClr val="tx1"/>
                </a:solidFill>
              </a:rPr>
              <a:t>LƯU Ý:</a:t>
            </a:r>
            <a:r>
              <a:rPr lang="pt-BR" sz="2400" dirty="0">
                <a:solidFill>
                  <a:schemeClr val="tx1"/>
                </a:solidFill>
              </a:rPr>
              <a:t> </a:t>
            </a:r>
            <a:endParaRPr lang="en-US" sz="2400" dirty="0">
              <a:solidFill>
                <a:schemeClr val="tx1"/>
              </a:solidFill>
            </a:endParaRPr>
          </a:p>
          <a:p>
            <a:pPr algn="just" fontAlgn="base">
              <a:lnSpc>
                <a:spcPct val="150000"/>
              </a:lnSpc>
            </a:pPr>
            <a:r>
              <a:rPr lang="en-US" sz="2400" dirty="0">
                <a:solidFill>
                  <a:schemeClr val="tx1"/>
                </a:solidFill>
              </a:rPr>
              <a:t>- </a:t>
            </a:r>
            <a:r>
              <a:rPr lang="vi-VN" sz="2400" dirty="0">
                <a:solidFill>
                  <a:schemeClr val="tx1"/>
                </a:solidFill>
              </a:rPr>
              <a:t>Hình thức thể dục sáng không cần ghi trong kế hoạch tuần, ngày. Vì thông thường nội dung đều giống nhau</a:t>
            </a:r>
            <a:r>
              <a:rPr lang="vi-VN" sz="2400">
                <a:solidFill>
                  <a:schemeClr val="tx1"/>
                </a:solidFill>
              </a:rPr>
              <a:t>. (Bài </a:t>
            </a:r>
            <a:r>
              <a:rPr lang="vi-VN" sz="2400" dirty="0" err="1">
                <a:solidFill>
                  <a:schemeClr val="tx1"/>
                </a:solidFill>
              </a:rPr>
              <a:t>tập</a:t>
            </a:r>
            <a:r>
              <a:rPr lang="vi-VN" sz="2400" dirty="0">
                <a:solidFill>
                  <a:schemeClr val="tx1"/>
                </a:solidFill>
              </a:rPr>
              <a:t> </a:t>
            </a:r>
            <a:r>
              <a:rPr lang="vi-VN" sz="2400" dirty="0" err="1">
                <a:solidFill>
                  <a:schemeClr val="tx1"/>
                </a:solidFill>
              </a:rPr>
              <a:t>phát</a:t>
            </a:r>
            <a:r>
              <a:rPr lang="vi-VN" sz="2400" dirty="0">
                <a:solidFill>
                  <a:schemeClr val="tx1"/>
                </a:solidFill>
              </a:rPr>
              <a:t> </a:t>
            </a:r>
            <a:r>
              <a:rPr lang="vi-VN" sz="2400" dirty="0" err="1">
                <a:solidFill>
                  <a:schemeClr val="tx1"/>
                </a:solidFill>
              </a:rPr>
              <a:t>triển</a:t>
            </a:r>
            <a:r>
              <a:rPr lang="vi-VN" sz="2400" dirty="0">
                <a:solidFill>
                  <a:schemeClr val="tx1"/>
                </a:solidFill>
              </a:rPr>
              <a:t> chung </a:t>
            </a:r>
            <a:r>
              <a:rPr lang="vi-VN" sz="2400" dirty="0" err="1">
                <a:solidFill>
                  <a:schemeClr val="tx1"/>
                </a:solidFill>
              </a:rPr>
              <a:t>sẽ</a:t>
            </a:r>
            <a:r>
              <a:rPr lang="vi-VN" sz="2400" dirty="0">
                <a:solidFill>
                  <a:schemeClr val="tx1"/>
                </a:solidFill>
              </a:rPr>
              <a:t> đưa </a:t>
            </a:r>
            <a:r>
              <a:rPr lang="vi-VN" sz="2400" dirty="0" err="1">
                <a:solidFill>
                  <a:schemeClr val="tx1"/>
                </a:solidFill>
              </a:rPr>
              <a:t>vào</a:t>
            </a:r>
            <a:r>
              <a:rPr lang="vi-VN" sz="2400" dirty="0">
                <a:solidFill>
                  <a:schemeClr val="tx1"/>
                </a:solidFill>
              </a:rPr>
              <a:t> </a:t>
            </a:r>
            <a:r>
              <a:rPr lang="vi-VN" sz="2400" dirty="0" err="1">
                <a:solidFill>
                  <a:schemeClr val="tx1"/>
                </a:solidFill>
              </a:rPr>
              <a:t>phần</a:t>
            </a:r>
            <a:r>
              <a:rPr lang="vi-VN" sz="2400" dirty="0">
                <a:solidFill>
                  <a:schemeClr val="tx1"/>
                </a:solidFill>
              </a:rPr>
              <a:t> </a:t>
            </a:r>
            <a:r>
              <a:rPr lang="vi-VN" sz="2400" dirty="0" err="1">
                <a:solidFill>
                  <a:schemeClr val="tx1"/>
                </a:solidFill>
              </a:rPr>
              <a:t>phát</a:t>
            </a:r>
            <a:r>
              <a:rPr lang="vi-VN" sz="2400" dirty="0">
                <a:solidFill>
                  <a:schemeClr val="tx1"/>
                </a:solidFill>
              </a:rPr>
              <a:t> </a:t>
            </a:r>
            <a:r>
              <a:rPr lang="vi-VN" sz="2400" dirty="0" err="1">
                <a:solidFill>
                  <a:schemeClr val="tx1"/>
                </a:solidFill>
              </a:rPr>
              <a:t>triển</a:t>
            </a:r>
            <a:r>
              <a:rPr lang="vi-VN" sz="2400" dirty="0">
                <a:solidFill>
                  <a:schemeClr val="tx1"/>
                </a:solidFill>
              </a:rPr>
              <a:t> </a:t>
            </a:r>
            <a:r>
              <a:rPr lang="vi-VN" sz="2400" dirty="0" err="1">
                <a:solidFill>
                  <a:schemeClr val="tx1"/>
                </a:solidFill>
              </a:rPr>
              <a:t>thể</a:t>
            </a:r>
            <a:r>
              <a:rPr lang="vi-VN" sz="2400" dirty="0">
                <a:solidFill>
                  <a:schemeClr val="tx1"/>
                </a:solidFill>
              </a:rPr>
              <a:t> </a:t>
            </a:r>
            <a:r>
              <a:rPr lang="vi-VN" sz="2400" dirty="0" err="1">
                <a:solidFill>
                  <a:schemeClr val="tx1"/>
                </a:solidFill>
              </a:rPr>
              <a:t>chất</a:t>
            </a:r>
            <a:r>
              <a:rPr lang="vi-VN" sz="2400" dirty="0">
                <a:solidFill>
                  <a:schemeClr val="tx1"/>
                </a:solidFill>
              </a:rPr>
              <a:t> </a:t>
            </a:r>
            <a:r>
              <a:rPr lang="vi-VN" sz="2400" dirty="0" err="1">
                <a:solidFill>
                  <a:schemeClr val="tx1"/>
                </a:solidFill>
              </a:rPr>
              <a:t>của</a:t>
            </a:r>
            <a:r>
              <a:rPr lang="vi-VN" sz="2400" dirty="0">
                <a:solidFill>
                  <a:schemeClr val="tx1"/>
                </a:solidFill>
              </a:rPr>
              <a:t> </a:t>
            </a:r>
            <a:r>
              <a:rPr lang="vi-VN" sz="2400" dirty="0" err="1">
                <a:solidFill>
                  <a:schemeClr val="tx1"/>
                </a:solidFill>
              </a:rPr>
              <a:t>kế</a:t>
            </a:r>
            <a:r>
              <a:rPr lang="vi-VN" sz="2400" dirty="0">
                <a:solidFill>
                  <a:schemeClr val="tx1"/>
                </a:solidFill>
              </a:rPr>
              <a:t> </a:t>
            </a:r>
            <a:r>
              <a:rPr lang="vi-VN" sz="2400" dirty="0" err="1">
                <a:solidFill>
                  <a:schemeClr val="tx1"/>
                </a:solidFill>
              </a:rPr>
              <a:t>hoạch</a:t>
            </a:r>
            <a:r>
              <a:rPr lang="vi-VN" sz="2400" dirty="0">
                <a:solidFill>
                  <a:schemeClr val="tx1"/>
                </a:solidFill>
              </a:rPr>
              <a:t> </a:t>
            </a:r>
            <a:r>
              <a:rPr lang="vi-VN" sz="2400" dirty="0" err="1">
                <a:solidFill>
                  <a:schemeClr val="tx1"/>
                </a:solidFill>
              </a:rPr>
              <a:t>tháng</a:t>
            </a:r>
            <a:r>
              <a:rPr lang="vi-VN" sz="2400" dirty="0">
                <a:solidFill>
                  <a:schemeClr val="tx1"/>
                </a:solidFill>
              </a:rPr>
              <a:t>)</a:t>
            </a:r>
            <a:endParaRPr lang="en-US" sz="2400" dirty="0">
              <a:solidFill>
                <a:schemeClr val="tx1"/>
              </a:solidFill>
            </a:endParaRPr>
          </a:p>
          <a:p>
            <a:pPr algn="just" fontAlgn="base">
              <a:lnSpc>
                <a:spcPct val="150000"/>
              </a:lnSpc>
            </a:pPr>
            <a:r>
              <a:rPr lang="en-US" sz="2400" dirty="0">
                <a:solidFill>
                  <a:schemeClr val="tx1"/>
                </a:solidFill>
              </a:rPr>
              <a:t>- </a:t>
            </a:r>
            <a:r>
              <a:rPr lang="vi-VN" sz="2400" dirty="0">
                <a:solidFill>
                  <a:schemeClr val="tx1"/>
                </a:solidFill>
              </a:rPr>
              <a:t>Hình thức trả trẻ nếu có nội dung khác ở mỗi ngày thì ghi còn nếu không thì không cần ghi trong kế hoạch tuần, ngày.</a:t>
            </a:r>
            <a:endParaRPr lang="en-US" sz="2400" dirty="0">
              <a:solidFill>
                <a:schemeClr val="tx1"/>
              </a:solidFill>
            </a:endParaRPr>
          </a:p>
        </p:txBody>
      </p:sp>
      <p:sp>
        <p:nvSpPr>
          <p:cNvPr id="3" name="Google Shape;2538;p31"/>
          <p:cNvSpPr/>
          <p:nvPr/>
        </p:nvSpPr>
        <p:spPr>
          <a:xfrm>
            <a:off x="2829176" y="3504261"/>
            <a:ext cx="146703" cy="394476"/>
          </a:xfrm>
          <a:custGeom>
            <a:avLst/>
            <a:gdLst/>
            <a:ahLst/>
            <a:cxnLst/>
            <a:rect l="l" t="t" r="r" b="b"/>
            <a:pathLst>
              <a:path w="8622" h="23184" extrusionOk="0">
                <a:moveTo>
                  <a:pt x="5364" y="5714"/>
                </a:moveTo>
                <a:cubicBezTo>
                  <a:pt x="4436" y="7669"/>
                  <a:pt x="3609" y="9649"/>
                  <a:pt x="2858" y="11679"/>
                </a:cubicBezTo>
                <a:lnTo>
                  <a:pt x="2858" y="11679"/>
                </a:lnTo>
                <a:cubicBezTo>
                  <a:pt x="2081" y="13684"/>
                  <a:pt x="1479" y="15764"/>
                  <a:pt x="953" y="17870"/>
                </a:cubicBezTo>
                <a:lnTo>
                  <a:pt x="953" y="17870"/>
                </a:lnTo>
                <a:cubicBezTo>
                  <a:pt x="502" y="19624"/>
                  <a:pt x="201" y="21404"/>
                  <a:pt x="0" y="23183"/>
                </a:cubicBezTo>
                <a:lnTo>
                  <a:pt x="0" y="23183"/>
                </a:lnTo>
                <a:lnTo>
                  <a:pt x="1028" y="23183"/>
                </a:lnTo>
                <a:cubicBezTo>
                  <a:pt x="1178" y="21479"/>
                  <a:pt x="1429" y="19749"/>
                  <a:pt x="1780" y="18070"/>
                </a:cubicBezTo>
                <a:lnTo>
                  <a:pt x="1780" y="18070"/>
                </a:lnTo>
                <a:cubicBezTo>
                  <a:pt x="2256" y="15990"/>
                  <a:pt x="2782" y="13910"/>
                  <a:pt x="3484" y="11905"/>
                </a:cubicBezTo>
                <a:lnTo>
                  <a:pt x="3484" y="11905"/>
                </a:lnTo>
                <a:cubicBezTo>
                  <a:pt x="4161" y="9875"/>
                  <a:pt x="4938" y="7870"/>
                  <a:pt x="5790" y="5915"/>
                </a:cubicBezTo>
                <a:lnTo>
                  <a:pt x="5790" y="5915"/>
                </a:lnTo>
                <a:cubicBezTo>
                  <a:pt x="6642" y="3960"/>
                  <a:pt x="7594" y="2005"/>
                  <a:pt x="8622" y="150"/>
                </a:cubicBezTo>
                <a:lnTo>
                  <a:pt x="8622" y="150"/>
                </a:lnTo>
                <a:lnTo>
                  <a:pt x="8396" y="0"/>
                </a:lnTo>
                <a:cubicBezTo>
                  <a:pt x="7269" y="1855"/>
                  <a:pt x="6291" y="3759"/>
                  <a:pt x="5364" y="5714"/>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553;p31"/>
          <p:cNvSpPr/>
          <p:nvPr/>
        </p:nvSpPr>
        <p:spPr>
          <a:xfrm>
            <a:off x="5204391" y="2338336"/>
            <a:ext cx="49905" cy="126353"/>
          </a:xfrm>
          <a:custGeom>
            <a:avLst/>
            <a:gdLst/>
            <a:ahLst/>
            <a:cxnLst/>
            <a:rect l="l" t="t" r="r" b="b"/>
            <a:pathLst>
              <a:path w="2933" h="7426" extrusionOk="0">
                <a:moveTo>
                  <a:pt x="631" y="1"/>
                </a:moveTo>
                <a:cubicBezTo>
                  <a:pt x="471" y="1"/>
                  <a:pt x="314" y="68"/>
                  <a:pt x="176" y="242"/>
                </a:cubicBezTo>
                <a:cubicBezTo>
                  <a:pt x="151" y="267"/>
                  <a:pt x="151" y="292"/>
                  <a:pt x="126" y="292"/>
                </a:cubicBezTo>
                <a:cubicBezTo>
                  <a:pt x="1" y="518"/>
                  <a:pt x="26" y="768"/>
                  <a:pt x="26" y="1019"/>
                </a:cubicBezTo>
                <a:cubicBezTo>
                  <a:pt x="201" y="2723"/>
                  <a:pt x="452" y="4402"/>
                  <a:pt x="752" y="6082"/>
                </a:cubicBezTo>
                <a:cubicBezTo>
                  <a:pt x="803" y="6407"/>
                  <a:pt x="878" y="6758"/>
                  <a:pt x="1103" y="7034"/>
                </a:cubicBezTo>
                <a:cubicBezTo>
                  <a:pt x="1296" y="7248"/>
                  <a:pt x="1636" y="7426"/>
                  <a:pt x="1981" y="7426"/>
                </a:cubicBezTo>
                <a:cubicBezTo>
                  <a:pt x="2039" y="7426"/>
                  <a:pt x="2098" y="7421"/>
                  <a:pt x="2156" y="7410"/>
                </a:cubicBezTo>
                <a:cubicBezTo>
                  <a:pt x="2482" y="7335"/>
                  <a:pt x="2707" y="7109"/>
                  <a:pt x="2833" y="6859"/>
                </a:cubicBezTo>
                <a:cubicBezTo>
                  <a:pt x="2833" y="6859"/>
                  <a:pt x="2833" y="6833"/>
                  <a:pt x="2833" y="6833"/>
                </a:cubicBezTo>
                <a:cubicBezTo>
                  <a:pt x="2933" y="6583"/>
                  <a:pt x="2933" y="6307"/>
                  <a:pt x="2908" y="6031"/>
                </a:cubicBezTo>
                <a:cubicBezTo>
                  <a:pt x="2833" y="4603"/>
                  <a:pt x="2582" y="3174"/>
                  <a:pt x="2131" y="1796"/>
                </a:cubicBezTo>
                <a:cubicBezTo>
                  <a:pt x="1981" y="1295"/>
                  <a:pt x="1780" y="793"/>
                  <a:pt x="1379" y="392"/>
                </a:cubicBezTo>
                <a:cubicBezTo>
                  <a:pt x="1188" y="202"/>
                  <a:pt x="907" y="1"/>
                  <a:pt x="631" y="1"/>
                </a:cubicBezTo>
                <a:close/>
              </a:path>
            </a:pathLst>
          </a:custGeom>
          <a:solidFill>
            <a:srgbClr val="D981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557;p31"/>
          <p:cNvSpPr/>
          <p:nvPr/>
        </p:nvSpPr>
        <p:spPr>
          <a:xfrm>
            <a:off x="5263254" y="2551004"/>
            <a:ext cx="93395" cy="321549"/>
          </a:xfrm>
          <a:custGeom>
            <a:avLst/>
            <a:gdLst/>
            <a:ahLst/>
            <a:cxnLst/>
            <a:rect l="l" t="t" r="r" b="b"/>
            <a:pathLst>
              <a:path w="5489" h="18898" extrusionOk="0">
                <a:moveTo>
                  <a:pt x="3058" y="18898"/>
                </a:moveTo>
                <a:lnTo>
                  <a:pt x="5213" y="18898"/>
                </a:lnTo>
                <a:cubicBezTo>
                  <a:pt x="5439" y="15439"/>
                  <a:pt x="5489" y="6266"/>
                  <a:pt x="326" y="377"/>
                </a:cubicBezTo>
                <a:lnTo>
                  <a:pt x="326" y="377"/>
                </a:lnTo>
                <a:cubicBezTo>
                  <a:pt x="226" y="251"/>
                  <a:pt x="100" y="126"/>
                  <a:pt x="0" y="1"/>
                </a:cubicBezTo>
                <a:lnTo>
                  <a:pt x="0" y="1"/>
                </a:lnTo>
                <a:cubicBezTo>
                  <a:pt x="100" y="251"/>
                  <a:pt x="4186" y="9775"/>
                  <a:pt x="3058" y="18898"/>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566;p31"/>
          <p:cNvSpPr/>
          <p:nvPr/>
        </p:nvSpPr>
        <p:spPr>
          <a:xfrm>
            <a:off x="7017610" y="4408788"/>
            <a:ext cx="491699" cy="407696"/>
          </a:xfrm>
          <a:custGeom>
            <a:avLst/>
            <a:gdLst/>
            <a:ahLst/>
            <a:cxnLst/>
            <a:rect l="l" t="t" r="r" b="b"/>
            <a:pathLst>
              <a:path w="28898" h="23961" extrusionOk="0">
                <a:moveTo>
                  <a:pt x="5740" y="978"/>
                </a:moveTo>
                <a:cubicBezTo>
                  <a:pt x="5740" y="978"/>
                  <a:pt x="5213" y="878"/>
                  <a:pt x="4211" y="702"/>
                </a:cubicBezTo>
                <a:lnTo>
                  <a:pt x="4211" y="702"/>
                </a:lnTo>
                <a:lnTo>
                  <a:pt x="5339" y="1580"/>
                </a:lnTo>
                <a:cubicBezTo>
                  <a:pt x="777" y="2156"/>
                  <a:pt x="351" y="6517"/>
                  <a:pt x="351" y="6517"/>
                </a:cubicBezTo>
                <a:lnTo>
                  <a:pt x="351" y="6517"/>
                </a:lnTo>
                <a:lnTo>
                  <a:pt x="451" y="7118"/>
                </a:lnTo>
                <a:cubicBezTo>
                  <a:pt x="827" y="7870"/>
                  <a:pt x="0" y="7920"/>
                  <a:pt x="702" y="8372"/>
                </a:cubicBezTo>
                <a:lnTo>
                  <a:pt x="702" y="8372"/>
                </a:lnTo>
                <a:cubicBezTo>
                  <a:pt x="677" y="8547"/>
                  <a:pt x="802" y="8748"/>
                  <a:pt x="978" y="8948"/>
                </a:cubicBezTo>
                <a:lnTo>
                  <a:pt x="978" y="8948"/>
                </a:lnTo>
                <a:cubicBezTo>
                  <a:pt x="1529" y="9524"/>
                  <a:pt x="2682" y="10176"/>
                  <a:pt x="3083" y="10452"/>
                </a:cubicBezTo>
                <a:lnTo>
                  <a:pt x="3083" y="10452"/>
                </a:lnTo>
                <a:cubicBezTo>
                  <a:pt x="3634" y="10828"/>
                  <a:pt x="4261" y="11078"/>
                  <a:pt x="4712" y="11555"/>
                </a:cubicBezTo>
                <a:lnTo>
                  <a:pt x="4712" y="11555"/>
                </a:lnTo>
                <a:cubicBezTo>
                  <a:pt x="5263" y="12131"/>
                  <a:pt x="5464" y="12983"/>
                  <a:pt x="5389" y="13760"/>
                </a:cubicBezTo>
                <a:lnTo>
                  <a:pt x="5389" y="13760"/>
                </a:lnTo>
                <a:cubicBezTo>
                  <a:pt x="5313" y="14562"/>
                  <a:pt x="4988" y="15314"/>
                  <a:pt x="4587" y="16016"/>
                </a:cubicBezTo>
                <a:lnTo>
                  <a:pt x="4587" y="16016"/>
                </a:lnTo>
                <a:cubicBezTo>
                  <a:pt x="4211" y="16718"/>
                  <a:pt x="3760" y="17369"/>
                  <a:pt x="3384" y="18096"/>
                </a:cubicBezTo>
                <a:lnTo>
                  <a:pt x="3384" y="18096"/>
                </a:lnTo>
                <a:cubicBezTo>
                  <a:pt x="2456" y="19875"/>
                  <a:pt x="2156" y="21956"/>
                  <a:pt x="2481" y="23961"/>
                </a:cubicBezTo>
                <a:lnTo>
                  <a:pt x="2481" y="23961"/>
                </a:lnTo>
                <a:lnTo>
                  <a:pt x="24938" y="23961"/>
                </a:lnTo>
                <a:cubicBezTo>
                  <a:pt x="28897" y="17870"/>
                  <a:pt x="25138" y="14738"/>
                  <a:pt x="23810" y="13860"/>
                </a:cubicBezTo>
                <a:lnTo>
                  <a:pt x="23810" y="13860"/>
                </a:lnTo>
                <a:cubicBezTo>
                  <a:pt x="23609" y="13735"/>
                  <a:pt x="23359" y="13860"/>
                  <a:pt x="23334" y="14086"/>
                </a:cubicBezTo>
                <a:lnTo>
                  <a:pt x="23334" y="14086"/>
                </a:lnTo>
                <a:cubicBezTo>
                  <a:pt x="23258" y="14487"/>
                  <a:pt x="23183" y="14788"/>
                  <a:pt x="23058" y="15063"/>
                </a:cubicBezTo>
                <a:lnTo>
                  <a:pt x="23058" y="15063"/>
                </a:lnTo>
                <a:cubicBezTo>
                  <a:pt x="22732" y="15916"/>
                  <a:pt x="21805" y="16392"/>
                  <a:pt x="20902" y="16191"/>
                </a:cubicBezTo>
                <a:lnTo>
                  <a:pt x="20902" y="16191"/>
                </a:lnTo>
                <a:cubicBezTo>
                  <a:pt x="19073" y="15815"/>
                  <a:pt x="16416" y="15590"/>
                  <a:pt x="14110" y="15765"/>
                </a:cubicBezTo>
                <a:lnTo>
                  <a:pt x="14110" y="15765"/>
                </a:lnTo>
                <a:cubicBezTo>
                  <a:pt x="11354" y="15991"/>
                  <a:pt x="10201" y="13560"/>
                  <a:pt x="10727" y="11204"/>
                </a:cubicBezTo>
                <a:lnTo>
                  <a:pt x="10727" y="11204"/>
                </a:lnTo>
                <a:cubicBezTo>
                  <a:pt x="11203" y="8998"/>
                  <a:pt x="12256" y="2482"/>
                  <a:pt x="7519" y="1605"/>
                </a:cubicBezTo>
                <a:lnTo>
                  <a:pt x="7519" y="1605"/>
                </a:lnTo>
                <a:cubicBezTo>
                  <a:pt x="7043" y="1154"/>
                  <a:pt x="6065" y="276"/>
                  <a:pt x="5439" y="1"/>
                </a:cubicBezTo>
                <a:lnTo>
                  <a:pt x="5439" y="1"/>
                </a:lnTo>
                <a:close/>
              </a:path>
            </a:pathLst>
          </a:custGeom>
          <a:solidFill>
            <a:srgbClr val="FFD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585;p31"/>
          <p:cNvSpPr/>
          <p:nvPr/>
        </p:nvSpPr>
        <p:spPr>
          <a:xfrm>
            <a:off x="2794205" y="1592642"/>
            <a:ext cx="229873" cy="190636"/>
          </a:xfrm>
          <a:custGeom>
            <a:avLst/>
            <a:gdLst/>
            <a:ahLst/>
            <a:cxnLst/>
            <a:rect l="l" t="t" r="r" b="b"/>
            <a:pathLst>
              <a:path w="13510" h="11204" extrusionOk="0">
                <a:moveTo>
                  <a:pt x="10000" y="752"/>
                </a:moveTo>
                <a:cubicBezTo>
                  <a:pt x="7770" y="1153"/>
                  <a:pt x="8271" y="4211"/>
                  <a:pt x="8496" y="5239"/>
                </a:cubicBezTo>
                <a:lnTo>
                  <a:pt x="8496" y="5239"/>
                </a:lnTo>
                <a:cubicBezTo>
                  <a:pt x="8747" y="6341"/>
                  <a:pt x="8221" y="7494"/>
                  <a:pt x="6918" y="7369"/>
                </a:cubicBezTo>
                <a:lnTo>
                  <a:pt x="6918" y="7369"/>
                </a:lnTo>
                <a:cubicBezTo>
                  <a:pt x="5840" y="7294"/>
                  <a:pt x="4587" y="7394"/>
                  <a:pt x="3735" y="7570"/>
                </a:cubicBezTo>
                <a:lnTo>
                  <a:pt x="3735" y="7570"/>
                </a:lnTo>
                <a:cubicBezTo>
                  <a:pt x="3334" y="7670"/>
                  <a:pt x="2882" y="7444"/>
                  <a:pt x="2732" y="7043"/>
                </a:cubicBezTo>
                <a:lnTo>
                  <a:pt x="2732" y="7043"/>
                </a:lnTo>
                <a:cubicBezTo>
                  <a:pt x="2682" y="6918"/>
                  <a:pt x="2632" y="6768"/>
                  <a:pt x="2607" y="6592"/>
                </a:cubicBezTo>
                <a:lnTo>
                  <a:pt x="2607" y="6592"/>
                </a:lnTo>
                <a:cubicBezTo>
                  <a:pt x="2582" y="6492"/>
                  <a:pt x="2481" y="6442"/>
                  <a:pt x="2381" y="6492"/>
                </a:cubicBezTo>
                <a:lnTo>
                  <a:pt x="2381" y="6492"/>
                </a:lnTo>
                <a:cubicBezTo>
                  <a:pt x="1755" y="6893"/>
                  <a:pt x="0" y="8346"/>
                  <a:pt x="1855" y="11204"/>
                </a:cubicBezTo>
                <a:lnTo>
                  <a:pt x="1855" y="11204"/>
                </a:lnTo>
                <a:lnTo>
                  <a:pt x="12356" y="11204"/>
                </a:lnTo>
                <a:cubicBezTo>
                  <a:pt x="12507" y="10276"/>
                  <a:pt x="12356" y="9299"/>
                  <a:pt x="11930" y="8447"/>
                </a:cubicBezTo>
                <a:lnTo>
                  <a:pt x="11930" y="8447"/>
                </a:lnTo>
                <a:cubicBezTo>
                  <a:pt x="11755" y="8121"/>
                  <a:pt x="11554" y="7820"/>
                  <a:pt x="11354" y="7494"/>
                </a:cubicBezTo>
                <a:lnTo>
                  <a:pt x="11354" y="7494"/>
                </a:lnTo>
                <a:cubicBezTo>
                  <a:pt x="11178" y="7169"/>
                  <a:pt x="11028" y="6818"/>
                  <a:pt x="11003" y="6442"/>
                </a:cubicBezTo>
                <a:lnTo>
                  <a:pt x="11003" y="6442"/>
                </a:lnTo>
                <a:cubicBezTo>
                  <a:pt x="10953" y="6066"/>
                  <a:pt x="11053" y="5665"/>
                  <a:pt x="11304" y="5389"/>
                </a:cubicBezTo>
                <a:lnTo>
                  <a:pt x="11304" y="5389"/>
                </a:lnTo>
                <a:cubicBezTo>
                  <a:pt x="11529" y="5189"/>
                  <a:pt x="11830" y="5063"/>
                  <a:pt x="12080" y="4888"/>
                </a:cubicBezTo>
                <a:lnTo>
                  <a:pt x="12080" y="4888"/>
                </a:lnTo>
                <a:cubicBezTo>
                  <a:pt x="12256" y="4762"/>
                  <a:pt x="12807" y="4462"/>
                  <a:pt x="13058" y="4186"/>
                </a:cubicBezTo>
                <a:lnTo>
                  <a:pt x="13058" y="4186"/>
                </a:lnTo>
                <a:cubicBezTo>
                  <a:pt x="13133" y="4086"/>
                  <a:pt x="13183" y="3986"/>
                  <a:pt x="13183" y="3910"/>
                </a:cubicBezTo>
                <a:lnTo>
                  <a:pt x="13183" y="3910"/>
                </a:lnTo>
                <a:cubicBezTo>
                  <a:pt x="13509" y="3710"/>
                  <a:pt x="13133" y="3685"/>
                  <a:pt x="13309" y="3334"/>
                </a:cubicBezTo>
                <a:lnTo>
                  <a:pt x="13309" y="3334"/>
                </a:lnTo>
                <a:lnTo>
                  <a:pt x="13359" y="3058"/>
                </a:lnTo>
                <a:cubicBezTo>
                  <a:pt x="13359" y="3058"/>
                  <a:pt x="13158" y="1003"/>
                  <a:pt x="11028" y="752"/>
                </a:cubicBezTo>
                <a:lnTo>
                  <a:pt x="11028" y="752"/>
                </a:lnTo>
                <a:lnTo>
                  <a:pt x="11529" y="326"/>
                </a:lnTo>
                <a:cubicBezTo>
                  <a:pt x="11078" y="402"/>
                  <a:pt x="10827" y="477"/>
                  <a:pt x="10827" y="477"/>
                </a:cubicBezTo>
                <a:lnTo>
                  <a:pt x="10827" y="477"/>
                </a:lnTo>
                <a:lnTo>
                  <a:pt x="10978" y="1"/>
                </a:lnTo>
                <a:cubicBezTo>
                  <a:pt x="10677" y="126"/>
                  <a:pt x="10226" y="552"/>
                  <a:pt x="10000" y="752"/>
                </a:cubicBezTo>
              </a:path>
            </a:pathLst>
          </a:custGeom>
          <a:solidFill>
            <a:srgbClr val="FFD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609;p31"/>
          <p:cNvSpPr/>
          <p:nvPr/>
        </p:nvSpPr>
        <p:spPr>
          <a:xfrm>
            <a:off x="3619065" y="2017452"/>
            <a:ext cx="293832" cy="243502"/>
          </a:xfrm>
          <a:custGeom>
            <a:avLst/>
            <a:gdLst/>
            <a:ahLst/>
            <a:cxnLst/>
            <a:rect l="l" t="t" r="r" b="b"/>
            <a:pathLst>
              <a:path w="17269" h="14311" extrusionOk="0">
                <a:moveTo>
                  <a:pt x="12782" y="952"/>
                </a:moveTo>
                <a:cubicBezTo>
                  <a:pt x="9950" y="1479"/>
                  <a:pt x="10577" y="5364"/>
                  <a:pt x="10853" y="6692"/>
                </a:cubicBezTo>
                <a:lnTo>
                  <a:pt x="10853" y="6692"/>
                </a:lnTo>
                <a:cubicBezTo>
                  <a:pt x="11178" y="8095"/>
                  <a:pt x="10502" y="9549"/>
                  <a:pt x="8823" y="9424"/>
                </a:cubicBezTo>
                <a:lnTo>
                  <a:pt x="8823" y="9424"/>
                </a:lnTo>
                <a:cubicBezTo>
                  <a:pt x="7444" y="9298"/>
                  <a:pt x="5865" y="9449"/>
                  <a:pt x="4787" y="9674"/>
                </a:cubicBezTo>
                <a:lnTo>
                  <a:pt x="4787" y="9674"/>
                </a:lnTo>
                <a:cubicBezTo>
                  <a:pt x="4236" y="9775"/>
                  <a:pt x="3685" y="9499"/>
                  <a:pt x="3484" y="8998"/>
                </a:cubicBezTo>
                <a:lnTo>
                  <a:pt x="3484" y="8998"/>
                </a:lnTo>
                <a:cubicBezTo>
                  <a:pt x="3434" y="8822"/>
                  <a:pt x="3384" y="8647"/>
                  <a:pt x="3334" y="8421"/>
                </a:cubicBezTo>
                <a:lnTo>
                  <a:pt x="3334" y="8421"/>
                </a:lnTo>
                <a:cubicBezTo>
                  <a:pt x="3309" y="8271"/>
                  <a:pt x="3158" y="8196"/>
                  <a:pt x="3033" y="8271"/>
                </a:cubicBezTo>
                <a:lnTo>
                  <a:pt x="3033" y="8271"/>
                </a:lnTo>
                <a:cubicBezTo>
                  <a:pt x="2256" y="8797"/>
                  <a:pt x="1" y="10677"/>
                  <a:pt x="2381" y="14311"/>
                </a:cubicBezTo>
                <a:lnTo>
                  <a:pt x="2381" y="14311"/>
                </a:lnTo>
                <a:lnTo>
                  <a:pt x="15790" y="14311"/>
                </a:lnTo>
                <a:cubicBezTo>
                  <a:pt x="15991" y="13108"/>
                  <a:pt x="15790" y="11855"/>
                  <a:pt x="15239" y="10802"/>
                </a:cubicBezTo>
                <a:lnTo>
                  <a:pt x="15239" y="10802"/>
                </a:lnTo>
                <a:cubicBezTo>
                  <a:pt x="15038" y="10376"/>
                  <a:pt x="14762" y="9975"/>
                  <a:pt x="14512" y="9574"/>
                </a:cubicBezTo>
                <a:lnTo>
                  <a:pt x="14512" y="9574"/>
                </a:lnTo>
                <a:cubicBezTo>
                  <a:pt x="14286" y="9148"/>
                  <a:pt x="14086" y="8697"/>
                  <a:pt x="14061" y="8221"/>
                </a:cubicBezTo>
                <a:lnTo>
                  <a:pt x="14061" y="8221"/>
                </a:lnTo>
                <a:cubicBezTo>
                  <a:pt x="14011" y="7745"/>
                  <a:pt x="14136" y="7243"/>
                  <a:pt x="14462" y="6892"/>
                </a:cubicBezTo>
                <a:lnTo>
                  <a:pt x="14462" y="6892"/>
                </a:lnTo>
                <a:cubicBezTo>
                  <a:pt x="14737" y="6617"/>
                  <a:pt x="15113" y="6466"/>
                  <a:pt x="15439" y="6241"/>
                </a:cubicBezTo>
                <a:lnTo>
                  <a:pt x="15439" y="6241"/>
                </a:lnTo>
                <a:cubicBezTo>
                  <a:pt x="15665" y="6065"/>
                  <a:pt x="16366" y="5689"/>
                  <a:pt x="16667" y="5338"/>
                </a:cubicBezTo>
                <a:lnTo>
                  <a:pt x="16667" y="5338"/>
                </a:lnTo>
                <a:cubicBezTo>
                  <a:pt x="16793" y="5213"/>
                  <a:pt x="16868" y="5088"/>
                  <a:pt x="16843" y="4988"/>
                </a:cubicBezTo>
                <a:lnTo>
                  <a:pt x="16843" y="4988"/>
                </a:lnTo>
                <a:cubicBezTo>
                  <a:pt x="17269" y="4712"/>
                  <a:pt x="16767" y="4712"/>
                  <a:pt x="16993" y="4261"/>
                </a:cubicBezTo>
                <a:lnTo>
                  <a:pt x="16993" y="4261"/>
                </a:lnTo>
                <a:lnTo>
                  <a:pt x="17068" y="3885"/>
                </a:lnTo>
                <a:cubicBezTo>
                  <a:pt x="17068" y="3885"/>
                  <a:pt x="16818" y="1278"/>
                  <a:pt x="14086" y="927"/>
                </a:cubicBezTo>
                <a:lnTo>
                  <a:pt x="14086" y="927"/>
                </a:lnTo>
                <a:lnTo>
                  <a:pt x="14737" y="401"/>
                </a:lnTo>
                <a:cubicBezTo>
                  <a:pt x="14161" y="501"/>
                  <a:pt x="13835" y="577"/>
                  <a:pt x="13835" y="577"/>
                </a:cubicBezTo>
                <a:lnTo>
                  <a:pt x="13835" y="577"/>
                </a:lnTo>
                <a:lnTo>
                  <a:pt x="14011" y="0"/>
                </a:lnTo>
                <a:cubicBezTo>
                  <a:pt x="13635" y="176"/>
                  <a:pt x="13058" y="677"/>
                  <a:pt x="12782" y="952"/>
                </a:cubicBezTo>
              </a:path>
            </a:pathLst>
          </a:custGeom>
          <a:solidFill>
            <a:srgbClr val="FFD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4368" y="4246590"/>
            <a:ext cx="773100" cy="773100"/>
          </a:xfrm>
          <a:prstGeom prst="rect">
            <a:avLst/>
          </a:prstGeom>
        </p:spPr>
      </p:pic>
    </p:spTree>
    <p:extLst>
      <p:ext uri="{BB962C8B-B14F-4D97-AF65-F5344CB8AC3E}">
        <p14:creationId xmlns:p14="http://schemas.microsoft.com/office/powerpoint/2010/main" val="388557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13241" y="921634"/>
            <a:ext cx="6942972" cy="3901837"/>
          </a:xfrm>
          <a:prstGeom prst="rect">
            <a:avLst/>
          </a:prstGeom>
        </p:spPr>
        <p:txBody>
          <a:bodyPr wrap="square">
            <a:spAutoFit/>
          </a:bodyPr>
          <a:lstStyle/>
          <a:p>
            <a:pPr marL="342900" indent="-342900" algn="just" fontAlgn="base">
              <a:lnSpc>
                <a:spcPct val="150000"/>
              </a:lnSpc>
              <a:buFont typeface="Wingdings" pitchFamily="2" charset="2"/>
              <a:buChar char="Ø"/>
            </a:pPr>
            <a:r>
              <a:rPr lang="pt-BR" sz="2400" b="1" dirty="0">
                <a:solidFill>
                  <a:schemeClr val="tx1"/>
                </a:solidFill>
              </a:rPr>
              <a:t>LƯU Ý:</a:t>
            </a:r>
            <a:r>
              <a:rPr lang="pt-BR" sz="2400" dirty="0">
                <a:solidFill>
                  <a:schemeClr val="tx1"/>
                </a:solidFill>
              </a:rPr>
              <a:t> </a:t>
            </a:r>
            <a:endParaRPr lang="en-US" sz="2400" dirty="0">
              <a:solidFill>
                <a:schemeClr val="tx1"/>
              </a:solidFill>
            </a:endParaRPr>
          </a:p>
          <a:p>
            <a:pPr algn="just" fontAlgn="base">
              <a:lnSpc>
                <a:spcPct val="150000"/>
              </a:lnSpc>
            </a:pPr>
            <a:r>
              <a:rPr lang="en-US" sz="2400" dirty="0">
                <a:solidFill>
                  <a:schemeClr val="tx1"/>
                </a:solidFill>
              </a:rPr>
              <a:t>- </a:t>
            </a:r>
            <a:r>
              <a:rPr lang="vi-VN" sz="2400" dirty="0">
                <a:solidFill>
                  <a:schemeClr val="tx1"/>
                </a:solidFill>
              </a:rPr>
              <a:t>Nếu</a:t>
            </a:r>
            <a:r>
              <a:rPr lang="en-US" sz="2400" dirty="0">
                <a:solidFill>
                  <a:schemeClr val="tx1"/>
                </a:solidFill>
              </a:rPr>
              <a:t> </a:t>
            </a:r>
            <a:r>
              <a:rPr lang="en-US" sz="2400" dirty="0" err="1">
                <a:solidFill>
                  <a:schemeClr val="tx1"/>
                </a:solidFill>
              </a:rPr>
              <a:t>thực</a:t>
            </a:r>
            <a:r>
              <a:rPr lang="en-US" sz="2400" dirty="0">
                <a:solidFill>
                  <a:schemeClr val="tx1"/>
                </a:solidFill>
              </a:rPr>
              <a:t> </a:t>
            </a:r>
            <a:r>
              <a:rPr lang="en-US" sz="2400" dirty="0" err="1">
                <a:solidFill>
                  <a:schemeClr val="tx1"/>
                </a:solidFill>
              </a:rPr>
              <a:t>hiện</a:t>
            </a:r>
            <a:r>
              <a:rPr lang="en-US" sz="2400" dirty="0">
                <a:solidFill>
                  <a:schemeClr val="tx1"/>
                </a:solidFill>
              </a:rPr>
              <a:t> </a:t>
            </a:r>
            <a:r>
              <a:rPr lang="vi-VN" sz="2400" dirty="0">
                <a:solidFill>
                  <a:schemeClr val="tx1"/>
                </a:solidFill>
              </a:rPr>
              <a:t>kế hoạch ngày không cần giáo án </a:t>
            </a:r>
            <a:endParaRPr lang="en-US" sz="2400" dirty="0">
              <a:solidFill>
                <a:schemeClr val="tx1"/>
              </a:solidFill>
            </a:endParaRPr>
          </a:p>
          <a:p>
            <a:pPr algn="just" fontAlgn="base">
              <a:lnSpc>
                <a:spcPct val="150000"/>
              </a:lnSpc>
            </a:pPr>
            <a:r>
              <a:rPr lang="vi-VN" sz="2400" dirty="0">
                <a:solidFill>
                  <a:schemeClr val="tx1"/>
                </a:solidFill>
              </a:rPr>
              <a:t>- </a:t>
            </a:r>
            <a:r>
              <a:rPr lang="vi-VN" sz="2400" dirty="0" err="1">
                <a:solidFill>
                  <a:schemeClr val="tx1"/>
                </a:solidFill>
              </a:rPr>
              <a:t>Nếu</a:t>
            </a:r>
            <a:r>
              <a:rPr lang="vi-VN" sz="2400" dirty="0">
                <a:solidFill>
                  <a:schemeClr val="tx1"/>
                </a:solidFill>
              </a:rPr>
              <a:t> </a:t>
            </a:r>
            <a:r>
              <a:rPr lang="en-US" sz="2400" dirty="0" err="1">
                <a:solidFill>
                  <a:schemeClr val="tx1"/>
                </a:solidFill>
              </a:rPr>
              <a:t>thực</a:t>
            </a:r>
            <a:r>
              <a:rPr lang="en-US" sz="2400" dirty="0">
                <a:solidFill>
                  <a:schemeClr val="tx1"/>
                </a:solidFill>
              </a:rPr>
              <a:t> </a:t>
            </a:r>
            <a:r>
              <a:rPr lang="en-US" sz="2400" dirty="0" err="1">
                <a:solidFill>
                  <a:schemeClr val="tx1"/>
                </a:solidFill>
              </a:rPr>
              <a:t>hiện</a:t>
            </a:r>
            <a:r>
              <a:rPr lang="vi-VN" sz="2400" dirty="0">
                <a:solidFill>
                  <a:schemeClr val="tx1"/>
                </a:solidFill>
              </a:rPr>
              <a:t> kế hoạch tuần + kèm giáo </a:t>
            </a:r>
            <a:r>
              <a:rPr lang="vi-VN" sz="2400" dirty="0" err="1">
                <a:solidFill>
                  <a:schemeClr val="tx1"/>
                </a:solidFill>
              </a:rPr>
              <a:t>án</a:t>
            </a:r>
            <a:r>
              <a:rPr lang="vi-VN" sz="2400" dirty="0">
                <a:solidFill>
                  <a:schemeClr val="tx1"/>
                </a:solidFill>
              </a:rPr>
              <a:t>.</a:t>
            </a:r>
          </a:p>
          <a:p>
            <a:pPr algn="just" fontAlgn="base">
              <a:lnSpc>
                <a:spcPct val="150000"/>
              </a:lnSpc>
            </a:pPr>
            <a:r>
              <a:rPr lang="vi-VN" sz="2400" dirty="0"/>
              <a:t>- Tuy nhiên </a:t>
            </a:r>
            <a:r>
              <a:rPr lang="vi-VN" sz="2400" dirty="0" err="1"/>
              <a:t>BGH</a:t>
            </a:r>
            <a:r>
              <a:rPr lang="vi-VN" sz="2400" dirty="0"/>
              <a:t> </a:t>
            </a:r>
            <a:r>
              <a:rPr lang="vi-VN" sz="2400" dirty="0" err="1"/>
              <a:t>cần</a:t>
            </a:r>
            <a:r>
              <a:rPr lang="vi-VN" sz="2400" dirty="0"/>
              <a:t> </a:t>
            </a:r>
            <a:r>
              <a:rPr lang="vi-VN" sz="2400" dirty="0" err="1"/>
              <a:t>dựa</a:t>
            </a:r>
            <a:r>
              <a:rPr lang="vi-VN" sz="2400" dirty="0"/>
              <a:t> </a:t>
            </a:r>
            <a:r>
              <a:rPr lang="vi-VN" sz="2400" dirty="0" err="1"/>
              <a:t>vào</a:t>
            </a:r>
            <a:r>
              <a:rPr lang="vi-VN" sz="2400" dirty="0"/>
              <a:t> </a:t>
            </a:r>
            <a:r>
              <a:rPr lang="vi-VN" sz="2400" dirty="0" err="1"/>
              <a:t>tình</a:t>
            </a:r>
            <a:r>
              <a:rPr lang="vi-VN" sz="2400" dirty="0"/>
              <a:t> </a:t>
            </a:r>
            <a:r>
              <a:rPr lang="vi-VN" sz="2400" dirty="0" err="1"/>
              <a:t>hình</a:t>
            </a:r>
            <a:r>
              <a:rPr lang="vi-VN" sz="2400" dirty="0"/>
              <a:t> </a:t>
            </a:r>
            <a:r>
              <a:rPr lang="vi-VN" sz="2400" dirty="0" err="1"/>
              <a:t>thực</a:t>
            </a:r>
            <a:r>
              <a:rPr lang="vi-VN" sz="2400" dirty="0"/>
              <a:t> </a:t>
            </a:r>
            <a:r>
              <a:rPr lang="vi-VN" sz="2400" dirty="0" err="1"/>
              <a:t>tế</a:t>
            </a:r>
            <a:r>
              <a:rPr lang="vi-VN" sz="2400" dirty="0"/>
              <a:t> </a:t>
            </a:r>
            <a:r>
              <a:rPr lang="vi-VN" sz="2400" dirty="0" err="1"/>
              <a:t>mà</a:t>
            </a:r>
            <a:r>
              <a:rPr lang="vi-VN" sz="2400" dirty="0"/>
              <a:t> yêu </a:t>
            </a:r>
            <a:r>
              <a:rPr lang="vi-VN" sz="2400" dirty="0" err="1"/>
              <a:t>cầu</a:t>
            </a:r>
            <a:r>
              <a:rPr lang="vi-VN" sz="2400" dirty="0"/>
              <a:t> </a:t>
            </a:r>
            <a:r>
              <a:rPr lang="vi-VN" sz="2400" dirty="0" err="1"/>
              <a:t>giáo</a:t>
            </a:r>
            <a:r>
              <a:rPr lang="vi-VN" sz="2400" dirty="0"/>
              <a:t> viên </a:t>
            </a:r>
            <a:r>
              <a:rPr lang="vi-VN" sz="2400" dirty="0" err="1"/>
              <a:t>chọn</a:t>
            </a:r>
            <a:r>
              <a:rPr lang="vi-VN" sz="2400" dirty="0"/>
              <a:t> </a:t>
            </a:r>
            <a:r>
              <a:rPr lang="vi-VN" sz="2400" dirty="0" err="1"/>
              <a:t>hình</a:t>
            </a:r>
            <a:r>
              <a:rPr lang="vi-VN" sz="2400" dirty="0"/>
              <a:t> </a:t>
            </a:r>
            <a:r>
              <a:rPr lang="vi-VN" sz="2400" dirty="0" err="1"/>
              <a:t>thức</a:t>
            </a:r>
            <a:r>
              <a:rPr lang="vi-VN" sz="2400" dirty="0"/>
              <a:t> </a:t>
            </a:r>
            <a:r>
              <a:rPr lang="vi-VN" sz="2400" dirty="0" err="1"/>
              <a:t>trình</a:t>
            </a:r>
            <a:r>
              <a:rPr lang="vi-VN" sz="2400" dirty="0"/>
              <a:t> </a:t>
            </a:r>
            <a:r>
              <a:rPr lang="vi-VN" sz="2400" dirty="0" err="1"/>
              <a:t>bày</a:t>
            </a:r>
            <a:r>
              <a:rPr lang="vi-VN" sz="2400" dirty="0"/>
              <a:t> </a:t>
            </a:r>
            <a:r>
              <a:rPr lang="vi-VN" sz="2400" dirty="0" err="1"/>
              <a:t>phù</a:t>
            </a:r>
            <a:r>
              <a:rPr lang="vi-VN" sz="2400" dirty="0"/>
              <a:t> </a:t>
            </a:r>
            <a:r>
              <a:rPr lang="vi-VN" sz="2400" dirty="0" err="1"/>
              <a:t>hợp</a:t>
            </a:r>
            <a:r>
              <a:rPr lang="vi-VN" sz="2400" dirty="0"/>
              <a:t>.</a:t>
            </a:r>
            <a:endParaRPr lang="vi-VN" sz="2400" dirty="0">
              <a:solidFill>
                <a:schemeClr val="tx1"/>
              </a:solidFill>
            </a:endParaRPr>
          </a:p>
          <a:p>
            <a:pPr marL="342900" indent="-342900" algn="just" fontAlgn="base">
              <a:lnSpc>
                <a:spcPct val="150000"/>
              </a:lnSpc>
              <a:buFontTx/>
              <a:buChar char="-"/>
            </a:pPr>
            <a:endParaRPr lang="en-US" sz="2400" dirty="0">
              <a:solidFill>
                <a:schemeClr val="tx1"/>
              </a:solidFill>
            </a:endParaRPr>
          </a:p>
        </p:txBody>
      </p:sp>
      <p:sp>
        <p:nvSpPr>
          <p:cNvPr id="3" name="Google Shape;2538;p31"/>
          <p:cNvSpPr/>
          <p:nvPr/>
        </p:nvSpPr>
        <p:spPr>
          <a:xfrm>
            <a:off x="2829176" y="3504261"/>
            <a:ext cx="146703" cy="394476"/>
          </a:xfrm>
          <a:custGeom>
            <a:avLst/>
            <a:gdLst/>
            <a:ahLst/>
            <a:cxnLst/>
            <a:rect l="l" t="t" r="r" b="b"/>
            <a:pathLst>
              <a:path w="8622" h="23184" extrusionOk="0">
                <a:moveTo>
                  <a:pt x="5364" y="5714"/>
                </a:moveTo>
                <a:cubicBezTo>
                  <a:pt x="4436" y="7669"/>
                  <a:pt x="3609" y="9649"/>
                  <a:pt x="2858" y="11679"/>
                </a:cubicBezTo>
                <a:lnTo>
                  <a:pt x="2858" y="11679"/>
                </a:lnTo>
                <a:cubicBezTo>
                  <a:pt x="2081" y="13684"/>
                  <a:pt x="1479" y="15764"/>
                  <a:pt x="953" y="17870"/>
                </a:cubicBezTo>
                <a:lnTo>
                  <a:pt x="953" y="17870"/>
                </a:lnTo>
                <a:cubicBezTo>
                  <a:pt x="502" y="19624"/>
                  <a:pt x="201" y="21404"/>
                  <a:pt x="0" y="23183"/>
                </a:cubicBezTo>
                <a:lnTo>
                  <a:pt x="0" y="23183"/>
                </a:lnTo>
                <a:lnTo>
                  <a:pt x="1028" y="23183"/>
                </a:lnTo>
                <a:cubicBezTo>
                  <a:pt x="1178" y="21479"/>
                  <a:pt x="1429" y="19749"/>
                  <a:pt x="1780" y="18070"/>
                </a:cubicBezTo>
                <a:lnTo>
                  <a:pt x="1780" y="18070"/>
                </a:lnTo>
                <a:cubicBezTo>
                  <a:pt x="2256" y="15990"/>
                  <a:pt x="2782" y="13910"/>
                  <a:pt x="3484" y="11905"/>
                </a:cubicBezTo>
                <a:lnTo>
                  <a:pt x="3484" y="11905"/>
                </a:lnTo>
                <a:cubicBezTo>
                  <a:pt x="4161" y="9875"/>
                  <a:pt x="4938" y="7870"/>
                  <a:pt x="5790" y="5915"/>
                </a:cubicBezTo>
                <a:lnTo>
                  <a:pt x="5790" y="5915"/>
                </a:lnTo>
                <a:cubicBezTo>
                  <a:pt x="6642" y="3960"/>
                  <a:pt x="7594" y="2005"/>
                  <a:pt x="8622" y="150"/>
                </a:cubicBezTo>
                <a:lnTo>
                  <a:pt x="8622" y="150"/>
                </a:lnTo>
                <a:lnTo>
                  <a:pt x="8396" y="0"/>
                </a:lnTo>
                <a:cubicBezTo>
                  <a:pt x="7269" y="1855"/>
                  <a:pt x="6291" y="3759"/>
                  <a:pt x="5364" y="5714"/>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553;p31"/>
          <p:cNvSpPr/>
          <p:nvPr/>
        </p:nvSpPr>
        <p:spPr>
          <a:xfrm>
            <a:off x="5204391" y="2338336"/>
            <a:ext cx="49905" cy="126353"/>
          </a:xfrm>
          <a:custGeom>
            <a:avLst/>
            <a:gdLst/>
            <a:ahLst/>
            <a:cxnLst/>
            <a:rect l="l" t="t" r="r" b="b"/>
            <a:pathLst>
              <a:path w="2933" h="7426" extrusionOk="0">
                <a:moveTo>
                  <a:pt x="631" y="1"/>
                </a:moveTo>
                <a:cubicBezTo>
                  <a:pt x="471" y="1"/>
                  <a:pt x="314" y="68"/>
                  <a:pt x="176" y="242"/>
                </a:cubicBezTo>
                <a:cubicBezTo>
                  <a:pt x="151" y="267"/>
                  <a:pt x="151" y="292"/>
                  <a:pt x="126" y="292"/>
                </a:cubicBezTo>
                <a:cubicBezTo>
                  <a:pt x="1" y="518"/>
                  <a:pt x="26" y="768"/>
                  <a:pt x="26" y="1019"/>
                </a:cubicBezTo>
                <a:cubicBezTo>
                  <a:pt x="201" y="2723"/>
                  <a:pt x="452" y="4402"/>
                  <a:pt x="752" y="6082"/>
                </a:cubicBezTo>
                <a:cubicBezTo>
                  <a:pt x="803" y="6407"/>
                  <a:pt x="878" y="6758"/>
                  <a:pt x="1103" y="7034"/>
                </a:cubicBezTo>
                <a:cubicBezTo>
                  <a:pt x="1296" y="7248"/>
                  <a:pt x="1636" y="7426"/>
                  <a:pt x="1981" y="7426"/>
                </a:cubicBezTo>
                <a:cubicBezTo>
                  <a:pt x="2039" y="7426"/>
                  <a:pt x="2098" y="7421"/>
                  <a:pt x="2156" y="7410"/>
                </a:cubicBezTo>
                <a:cubicBezTo>
                  <a:pt x="2482" y="7335"/>
                  <a:pt x="2707" y="7109"/>
                  <a:pt x="2833" y="6859"/>
                </a:cubicBezTo>
                <a:cubicBezTo>
                  <a:pt x="2833" y="6859"/>
                  <a:pt x="2833" y="6833"/>
                  <a:pt x="2833" y="6833"/>
                </a:cubicBezTo>
                <a:cubicBezTo>
                  <a:pt x="2933" y="6583"/>
                  <a:pt x="2933" y="6307"/>
                  <a:pt x="2908" y="6031"/>
                </a:cubicBezTo>
                <a:cubicBezTo>
                  <a:pt x="2833" y="4603"/>
                  <a:pt x="2582" y="3174"/>
                  <a:pt x="2131" y="1796"/>
                </a:cubicBezTo>
                <a:cubicBezTo>
                  <a:pt x="1981" y="1295"/>
                  <a:pt x="1780" y="793"/>
                  <a:pt x="1379" y="392"/>
                </a:cubicBezTo>
                <a:cubicBezTo>
                  <a:pt x="1188" y="202"/>
                  <a:pt x="907" y="1"/>
                  <a:pt x="631" y="1"/>
                </a:cubicBezTo>
                <a:close/>
              </a:path>
            </a:pathLst>
          </a:custGeom>
          <a:solidFill>
            <a:srgbClr val="D981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557;p31"/>
          <p:cNvSpPr/>
          <p:nvPr/>
        </p:nvSpPr>
        <p:spPr>
          <a:xfrm>
            <a:off x="5263254" y="2551004"/>
            <a:ext cx="93395" cy="321549"/>
          </a:xfrm>
          <a:custGeom>
            <a:avLst/>
            <a:gdLst/>
            <a:ahLst/>
            <a:cxnLst/>
            <a:rect l="l" t="t" r="r" b="b"/>
            <a:pathLst>
              <a:path w="5489" h="18898" extrusionOk="0">
                <a:moveTo>
                  <a:pt x="3058" y="18898"/>
                </a:moveTo>
                <a:lnTo>
                  <a:pt x="5213" y="18898"/>
                </a:lnTo>
                <a:cubicBezTo>
                  <a:pt x="5439" y="15439"/>
                  <a:pt x="5489" y="6266"/>
                  <a:pt x="326" y="377"/>
                </a:cubicBezTo>
                <a:lnTo>
                  <a:pt x="326" y="377"/>
                </a:lnTo>
                <a:cubicBezTo>
                  <a:pt x="226" y="251"/>
                  <a:pt x="100" y="126"/>
                  <a:pt x="0" y="1"/>
                </a:cubicBezTo>
                <a:lnTo>
                  <a:pt x="0" y="1"/>
                </a:lnTo>
                <a:cubicBezTo>
                  <a:pt x="100" y="251"/>
                  <a:pt x="4186" y="9775"/>
                  <a:pt x="3058" y="18898"/>
                </a:cubicBezTo>
                <a:close/>
              </a:path>
            </a:pathLst>
          </a:custGeom>
          <a:solidFill>
            <a:srgbClr val="86C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566;p31"/>
          <p:cNvSpPr/>
          <p:nvPr/>
        </p:nvSpPr>
        <p:spPr>
          <a:xfrm>
            <a:off x="5913145" y="3827432"/>
            <a:ext cx="491699" cy="407696"/>
          </a:xfrm>
          <a:custGeom>
            <a:avLst/>
            <a:gdLst/>
            <a:ahLst/>
            <a:cxnLst/>
            <a:rect l="l" t="t" r="r" b="b"/>
            <a:pathLst>
              <a:path w="28898" h="23961" extrusionOk="0">
                <a:moveTo>
                  <a:pt x="5740" y="978"/>
                </a:moveTo>
                <a:cubicBezTo>
                  <a:pt x="5740" y="978"/>
                  <a:pt x="5213" y="878"/>
                  <a:pt x="4211" y="702"/>
                </a:cubicBezTo>
                <a:lnTo>
                  <a:pt x="4211" y="702"/>
                </a:lnTo>
                <a:lnTo>
                  <a:pt x="5339" y="1580"/>
                </a:lnTo>
                <a:cubicBezTo>
                  <a:pt x="777" y="2156"/>
                  <a:pt x="351" y="6517"/>
                  <a:pt x="351" y="6517"/>
                </a:cubicBezTo>
                <a:lnTo>
                  <a:pt x="351" y="6517"/>
                </a:lnTo>
                <a:lnTo>
                  <a:pt x="451" y="7118"/>
                </a:lnTo>
                <a:cubicBezTo>
                  <a:pt x="827" y="7870"/>
                  <a:pt x="0" y="7920"/>
                  <a:pt x="702" y="8372"/>
                </a:cubicBezTo>
                <a:lnTo>
                  <a:pt x="702" y="8372"/>
                </a:lnTo>
                <a:cubicBezTo>
                  <a:pt x="677" y="8547"/>
                  <a:pt x="802" y="8748"/>
                  <a:pt x="978" y="8948"/>
                </a:cubicBezTo>
                <a:lnTo>
                  <a:pt x="978" y="8948"/>
                </a:lnTo>
                <a:cubicBezTo>
                  <a:pt x="1529" y="9524"/>
                  <a:pt x="2682" y="10176"/>
                  <a:pt x="3083" y="10452"/>
                </a:cubicBezTo>
                <a:lnTo>
                  <a:pt x="3083" y="10452"/>
                </a:lnTo>
                <a:cubicBezTo>
                  <a:pt x="3634" y="10828"/>
                  <a:pt x="4261" y="11078"/>
                  <a:pt x="4712" y="11555"/>
                </a:cubicBezTo>
                <a:lnTo>
                  <a:pt x="4712" y="11555"/>
                </a:lnTo>
                <a:cubicBezTo>
                  <a:pt x="5263" y="12131"/>
                  <a:pt x="5464" y="12983"/>
                  <a:pt x="5389" y="13760"/>
                </a:cubicBezTo>
                <a:lnTo>
                  <a:pt x="5389" y="13760"/>
                </a:lnTo>
                <a:cubicBezTo>
                  <a:pt x="5313" y="14562"/>
                  <a:pt x="4988" y="15314"/>
                  <a:pt x="4587" y="16016"/>
                </a:cubicBezTo>
                <a:lnTo>
                  <a:pt x="4587" y="16016"/>
                </a:lnTo>
                <a:cubicBezTo>
                  <a:pt x="4211" y="16718"/>
                  <a:pt x="3760" y="17369"/>
                  <a:pt x="3384" y="18096"/>
                </a:cubicBezTo>
                <a:lnTo>
                  <a:pt x="3384" y="18096"/>
                </a:lnTo>
                <a:cubicBezTo>
                  <a:pt x="2456" y="19875"/>
                  <a:pt x="2156" y="21956"/>
                  <a:pt x="2481" y="23961"/>
                </a:cubicBezTo>
                <a:lnTo>
                  <a:pt x="2481" y="23961"/>
                </a:lnTo>
                <a:lnTo>
                  <a:pt x="24938" y="23961"/>
                </a:lnTo>
                <a:cubicBezTo>
                  <a:pt x="28897" y="17870"/>
                  <a:pt x="25138" y="14738"/>
                  <a:pt x="23810" y="13860"/>
                </a:cubicBezTo>
                <a:lnTo>
                  <a:pt x="23810" y="13860"/>
                </a:lnTo>
                <a:cubicBezTo>
                  <a:pt x="23609" y="13735"/>
                  <a:pt x="23359" y="13860"/>
                  <a:pt x="23334" y="14086"/>
                </a:cubicBezTo>
                <a:lnTo>
                  <a:pt x="23334" y="14086"/>
                </a:lnTo>
                <a:cubicBezTo>
                  <a:pt x="23258" y="14487"/>
                  <a:pt x="23183" y="14788"/>
                  <a:pt x="23058" y="15063"/>
                </a:cubicBezTo>
                <a:lnTo>
                  <a:pt x="23058" y="15063"/>
                </a:lnTo>
                <a:cubicBezTo>
                  <a:pt x="22732" y="15916"/>
                  <a:pt x="21805" y="16392"/>
                  <a:pt x="20902" y="16191"/>
                </a:cubicBezTo>
                <a:lnTo>
                  <a:pt x="20902" y="16191"/>
                </a:lnTo>
                <a:cubicBezTo>
                  <a:pt x="19073" y="15815"/>
                  <a:pt x="16416" y="15590"/>
                  <a:pt x="14110" y="15765"/>
                </a:cubicBezTo>
                <a:lnTo>
                  <a:pt x="14110" y="15765"/>
                </a:lnTo>
                <a:cubicBezTo>
                  <a:pt x="11354" y="15991"/>
                  <a:pt x="10201" y="13560"/>
                  <a:pt x="10727" y="11204"/>
                </a:cubicBezTo>
                <a:lnTo>
                  <a:pt x="10727" y="11204"/>
                </a:lnTo>
                <a:cubicBezTo>
                  <a:pt x="11203" y="8998"/>
                  <a:pt x="12256" y="2482"/>
                  <a:pt x="7519" y="1605"/>
                </a:cubicBezTo>
                <a:lnTo>
                  <a:pt x="7519" y="1605"/>
                </a:lnTo>
                <a:cubicBezTo>
                  <a:pt x="7043" y="1154"/>
                  <a:pt x="6065" y="276"/>
                  <a:pt x="5439" y="1"/>
                </a:cubicBezTo>
                <a:lnTo>
                  <a:pt x="5439" y="1"/>
                </a:lnTo>
                <a:close/>
              </a:path>
            </a:pathLst>
          </a:custGeom>
          <a:solidFill>
            <a:srgbClr val="FFD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585;p31"/>
          <p:cNvSpPr/>
          <p:nvPr/>
        </p:nvSpPr>
        <p:spPr>
          <a:xfrm>
            <a:off x="2915351" y="627534"/>
            <a:ext cx="576529" cy="398518"/>
          </a:xfrm>
          <a:custGeom>
            <a:avLst/>
            <a:gdLst/>
            <a:ahLst/>
            <a:cxnLst/>
            <a:rect l="l" t="t" r="r" b="b"/>
            <a:pathLst>
              <a:path w="13510" h="11204" extrusionOk="0">
                <a:moveTo>
                  <a:pt x="10000" y="752"/>
                </a:moveTo>
                <a:cubicBezTo>
                  <a:pt x="7770" y="1153"/>
                  <a:pt x="8271" y="4211"/>
                  <a:pt x="8496" y="5239"/>
                </a:cubicBezTo>
                <a:lnTo>
                  <a:pt x="8496" y="5239"/>
                </a:lnTo>
                <a:cubicBezTo>
                  <a:pt x="8747" y="6341"/>
                  <a:pt x="8221" y="7494"/>
                  <a:pt x="6918" y="7369"/>
                </a:cubicBezTo>
                <a:lnTo>
                  <a:pt x="6918" y="7369"/>
                </a:lnTo>
                <a:cubicBezTo>
                  <a:pt x="5840" y="7294"/>
                  <a:pt x="4587" y="7394"/>
                  <a:pt x="3735" y="7570"/>
                </a:cubicBezTo>
                <a:lnTo>
                  <a:pt x="3735" y="7570"/>
                </a:lnTo>
                <a:cubicBezTo>
                  <a:pt x="3334" y="7670"/>
                  <a:pt x="2882" y="7444"/>
                  <a:pt x="2732" y="7043"/>
                </a:cubicBezTo>
                <a:lnTo>
                  <a:pt x="2732" y="7043"/>
                </a:lnTo>
                <a:cubicBezTo>
                  <a:pt x="2682" y="6918"/>
                  <a:pt x="2632" y="6768"/>
                  <a:pt x="2607" y="6592"/>
                </a:cubicBezTo>
                <a:lnTo>
                  <a:pt x="2607" y="6592"/>
                </a:lnTo>
                <a:cubicBezTo>
                  <a:pt x="2582" y="6492"/>
                  <a:pt x="2481" y="6442"/>
                  <a:pt x="2381" y="6492"/>
                </a:cubicBezTo>
                <a:lnTo>
                  <a:pt x="2381" y="6492"/>
                </a:lnTo>
                <a:cubicBezTo>
                  <a:pt x="1755" y="6893"/>
                  <a:pt x="0" y="8346"/>
                  <a:pt x="1855" y="11204"/>
                </a:cubicBezTo>
                <a:lnTo>
                  <a:pt x="1855" y="11204"/>
                </a:lnTo>
                <a:lnTo>
                  <a:pt x="12356" y="11204"/>
                </a:lnTo>
                <a:cubicBezTo>
                  <a:pt x="12507" y="10276"/>
                  <a:pt x="12356" y="9299"/>
                  <a:pt x="11930" y="8447"/>
                </a:cubicBezTo>
                <a:lnTo>
                  <a:pt x="11930" y="8447"/>
                </a:lnTo>
                <a:cubicBezTo>
                  <a:pt x="11755" y="8121"/>
                  <a:pt x="11554" y="7820"/>
                  <a:pt x="11354" y="7494"/>
                </a:cubicBezTo>
                <a:lnTo>
                  <a:pt x="11354" y="7494"/>
                </a:lnTo>
                <a:cubicBezTo>
                  <a:pt x="11178" y="7169"/>
                  <a:pt x="11028" y="6818"/>
                  <a:pt x="11003" y="6442"/>
                </a:cubicBezTo>
                <a:lnTo>
                  <a:pt x="11003" y="6442"/>
                </a:lnTo>
                <a:cubicBezTo>
                  <a:pt x="10953" y="6066"/>
                  <a:pt x="11053" y="5665"/>
                  <a:pt x="11304" y="5389"/>
                </a:cubicBezTo>
                <a:lnTo>
                  <a:pt x="11304" y="5389"/>
                </a:lnTo>
                <a:cubicBezTo>
                  <a:pt x="11529" y="5189"/>
                  <a:pt x="11830" y="5063"/>
                  <a:pt x="12080" y="4888"/>
                </a:cubicBezTo>
                <a:lnTo>
                  <a:pt x="12080" y="4888"/>
                </a:lnTo>
                <a:cubicBezTo>
                  <a:pt x="12256" y="4762"/>
                  <a:pt x="12807" y="4462"/>
                  <a:pt x="13058" y="4186"/>
                </a:cubicBezTo>
                <a:lnTo>
                  <a:pt x="13058" y="4186"/>
                </a:lnTo>
                <a:cubicBezTo>
                  <a:pt x="13133" y="4086"/>
                  <a:pt x="13183" y="3986"/>
                  <a:pt x="13183" y="3910"/>
                </a:cubicBezTo>
                <a:lnTo>
                  <a:pt x="13183" y="3910"/>
                </a:lnTo>
                <a:cubicBezTo>
                  <a:pt x="13509" y="3710"/>
                  <a:pt x="13133" y="3685"/>
                  <a:pt x="13309" y="3334"/>
                </a:cubicBezTo>
                <a:lnTo>
                  <a:pt x="13309" y="3334"/>
                </a:lnTo>
                <a:lnTo>
                  <a:pt x="13359" y="3058"/>
                </a:lnTo>
                <a:cubicBezTo>
                  <a:pt x="13359" y="3058"/>
                  <a:pt x="13158" y="1003"/>
                  <a:pt x="11028" y="752"/>
                </a:cubicBezTo>
                <a:lnTo>
                  <a:pt x="11028" y="752"/>
                </a:lnTo>
                <a:lnTo>
                  <a:pt x="11529" y="326"/>
                </a:lnTo>
                <a:cubicBezTo>
                  <a:pt x="11078" y="402"/>
                  <a:pt x="10827" y="477"/>
                  <a:pt x="10827" y="477"/>
                </a:cubicBezTo>
                <a:lnTo>
                  <a:pt x="10827" y="477"/>
                </a:lnTo>
                <a:lnTo>
                  <a:pt x="10978" y="1"/>
                </a:lnTo>
                <a:cubicBezTo>
                  <a:pt x="10677" y="126"/>
                  <a:pt x="10226" y="552"/>
                  <a:pt x="10000" y="752"/>
                </a:cubicBezTo>
              </a:path>
            </a:pathLst>
          </a:custGeom>
          <a:solidFill>
            <a:srgbClr val="FFD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609;p31"/>
          <p:cNvSpPr/>
          <p:nvPr/>
        </p:nvSpPr>
        <p:spPr>
          <a:xfrm>
            <a:off x="4067944" y="4155926"/>
            <a:ext cx="293832" cy="243502"/>
          </a:xfrm>
          <a:custGeom>
            <a:avLst/>
            <a:gdLst/>
            <a:ahLst/>
            <a:cxnLst/>
            <a:rect l="l" t="t" r="r" b="b"/>
            <a:pathLst>
              <a:path w="17269" h="14311" extrusionOk="0">
                <a:moveTo>
                  <a:pt x="12782" y="952"/>
                </a:moveTo>
                <a:cubicBezTo>
                  <a:pt x="9950" y="1479"/>
                  <a:pt x="10577" y="5364"/>
                  <a:pt x="10853" y="6692"/>
                </a:cubicBezTo>
                <a:lnTo>
                  <a:pt x="10853" y="6692"/>
                </a:lnTo>
                <a:cubicBezTo>
                  <a:pt x="11178" y="8095"/>
                  <a:pt x="10502" y="9549"/>
                  <a:pt x="8823" y="9424"/>
                </a:cubicBezTo>
                <a:lnTo>
                  <a:pt x="8823" y="9424"/>
                </a:lnTo>
                <a:cubicBezTo>
                  <a:pt x="7444" y="9298"/>
                  <a:pt x="5865" y="9449"/>
                  <a:pt x="4787" y="9674"/>
                </a:cubicBezTo>
                <a:lnTo>
                  <a:pt x="4787" y="9674"/>
                </a:lnTo>
                <a:cubicBezTo>
                  <a:pt x="4236" y="9775"/>
                  <a:pt x="3685" y="9499"/>
                  <a:pt x="3484" y="8998"/>
                </a:cubicBezTo>
                <a:lnTo>
                  <a:pt x="3484" y="8998"/>
                </a:lnTo>
                <a:cubicBezTo>
                  <a:pt x="3434" y="8822"/>
                  <a:pt x="3384" y="8647"/>
                  <a:pt x="3334" y="8421"/>
                </a:cubicBezTo>
                <a:lnTo>
                  <a:pt x="3334" y="8421"/>
                </a:lnTo>
                <a:cubicBezTo>
                  <a:pt x="3309" y="8271"/>
                  <a:pt x="3158" y="8196"/>
                  <a:pt x="3033" y="8271"/>
                </a:cubicBezTo>
                <a:lnTo>
                  <a:pt x="3033" y="8271"/>
                </a:lnTo>
                <a:cubicBezTo>
                  <a:pt x="2256" y="8797"/>
                  <a:pt x="1" y="10677"/>
                  <a:pt x="2381" y="14311"/>
                </a:cubicBezTo>
                <a:lnTo>
                  <a:pt x="2381" y="14311"/>
                </a:lnTo>
                <a:lnTo>
                  <a:pt x="15790" y="14311"/>
                </a:lnTo>
                <a:cubicBezTo>
                  <a:pt x="15991" y="13108"/>
                  <a:pt x="15790" y="11855"/>
                  <a:pt x="15239" y="10802"/>
                </a:cubicBezTo>
                <a:lnTo>
                  <a:pt x="15239" y="10802"/>
                </a:lnTo>
                <a:cubicBezTo>
                  <a:pt x="15038" y="10376"/>
                  <a:pt x="14762" y="9975"/>
                  <a:pt x="14512" y="9574"/>
                </a:cubicBezTo>
                <a:lnTo>
                  <a:pt x="14512" y="9574"/>
                </a:lnTo>
                <a:cubicBezTo>
                  <a:pt x="14286" y="9148"/>
                  <a:pt x="14086" y="8697"/>
                  <a:pt x="14061" y="8221"/>
                </a:cubicBezTo>
                <a:lnTo>
                  <a:pt x="14061" y="8221"/>
                </a:lnTo>
                <a:cubicBezTo>
                  <a:pt x="14011" y="7745"/>
                  <a:pt x="14136" y="7243"/>
                  <a:pt x="14462" y="6892"/>
                </a:cubicBezTo>
                <a:lnTo>
                  <a:pt x="14462" y="6892"/>
                </a:lnTo>
                <a:cubicBezTo>
                  <a:pt x="14737" y="6617"/>
                  <a:pt x="15113" y="6466"/>
                  <a:pt x="15439" y="6241"/>
                </a:cubicBezTo>
                <a:lnTo>
                  <a:pt x="15439" y="6241"/>
                </a:lnTo>
                <a:cubicBezTo>
                  <a:pt x="15665" y="6065"/>
                  <a:pt x="16366" y="5689"/>
                  <a:pt x="16667" y="5338"/>
                </a:cubicBezTo>
                <a:lnTo>
                  <a:pt x="16667" y="5338"/>
                </a:lnTo>
                <a:cubicBezTo>
                  <a:pt x="16793" y="5213"/>
                  <a:pt x="16868" y="5088"/>
                  <a:pt x="16843" y="4988"/>
                </a:cubicBezTo>
                <a:lnTo>
                  <a:pt x="16843" y="4988"/>
                </a:lnTo>
                <a:cubicBezTo>
                  <a:pt x="17269" y="4712"/>
                  <a:pt x="16767" y="4712"/>
                  <a:pt x="16993" y="4261"/>
                </a:cubicBezTo>
                <a:lnTo>
                  <a:pt x="16993" y="4261"/>
                </a:lnTo>
                <a:lnTo>
                  <a:pt x="17068" y="3885"/>
                </a:lnTo>
                <a:cubicBezTo>
                  <a:pt x="17068" y="3885"/>
                  <a:pt x="16818" y="1278"/>
                  <a:pt x="14086" y="927"/>
                </a:cubicBezTo>
                <a:lnTo>
                  <a:pt x="14086" y="927"/>
                </a:lnTo>
                <a:lnTo>
                  <a:pt x="14737" y="401"/>
                </a:lnTo>
                <a:cubicBezTo>
                  <a:pt x="14161" y="501"/>
                  <a:pt x="13835" y="577"/>
                  <a:pt x="13835" y="577"/>
                </a:cubicBezTo>
                <a:lnTo>
                  <a:pt x="13835" y="577"/>
                </a:lnTo>
                <a:lnTo>
                  <a:pt x="14011" y="0"/>
                </a:lnTo>
                <a:cubicBezTo>
                  <a:pt x="13635" y="176"/>
                  <a:pt x="13058" y="677"/>
                  <a:pt x="12782" y="952"/>
                </a:cubicBezTo>
              </a:path>
            </a:pathLst>
          </a:custGeom>
          <a:solidFill>
            <a:srgbClr val="FFD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7899"/>
          <a:stretch/>
        </p:blipFill>
        <p:spPr>
          <a:xfrm>
            <a:off x="2952599" y="3525594"/>
            <a:ext cx="1409177" cy="1297877"/>
          </a:xfrm>
          <a:prstGeom prst="ellipse">
            <a:avLst/>
          </a:prstGeom>
          <a:ln>
            <a:noFill/>
          </a:ln>
          <a:effectLst>
            <a:softEdge rad="112500"/>
          </a:effectLst>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7610" t="9701" r="14745" b="15975"/>
          <a:stretch/>
        </p:blipFill>
        <p:spPr>
          <a:xfrm>
            <a:off x="6804248" y="-107678"/>
            <a:ext cx="1691494" cy="1619147"/>
          </a:xfrm>
          <a:prstGeom prst="ellipse">
            <a:avLst/>
          </a:prstGeom>
          <a:ln>
            <a:noFill/>
          </a:ln>
          <a:effectLst>
            <a:softEdge rad="112500"/>
          </a:effectLst>
        </p:spPr>
      </p:pic>
    </p:spTree>
    <p:extLst>
      <p:ext uri="{BB962C8B-B14F-4D97-AF65-F5344CB8AC3E}">
        <p14:creationId xmlns:p14="http://schemas.microsoft.com/office/powerpoint/2010/main" val="1877721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7"/>
        <p:cNvGrpSpPr/>
        <p:nvPr/>
      </p:nvGrpSpPr>
      <p:grpSpPr>
        <a:xfrm>
          <a:off x="0" y="0"/>
          <a:ext cx="0" cy="0"/>
          <a:chOff x="0" y="0"/>
          <a:chExt cx="0" cy="0"/>
        </a:xfrm>
      </p:grpSpPr>
      <p:pic>
        <p:nvPicPr>
          <p:cNvPr id="1538" name="Google Shape;1538;p63"/>
          <p:cNvPicPr preferRelativeResize="0"/>
          <p:nvPr/>
        </p:nvPicPr>
        <p:blipFill rotWithShape="1">
          <a:blip r:embed="rId3">
            <a:alphaModFix/>
          </a:blip>
          <a:srcRect t="13800" r="9926"/>
          <a:stretch/>
        </p:blipFill>
        <p:spPr>
          <a:xfrm rot="-2546224" flipH="1">
            <a:off x="1007745" y="635485"/>
            <a:ext cx="1260884" cy="1163230"/>
          </a:xfrm>
          <a:prstGeom prst="rect">
            <a:avLst/>
          </a:prstGeom>
          <a:noFill/>
          <a:ln>
            <a:noFill/>
          </a:ln>
        </p:spPr>
      </p:pic>
      <p:pic>
        <p:nvPicPr>
          <p:cNvPr id="1540" name="Google Shape;1540;p63"/>
          <p:cNvPicPr preferRelativeResize="0"/>
          <p:nvPr/>
        </p:nvPicPr>
        <p:blipFill rotWithShape="1">
          <a:blip r:embed="rId4">
            <a:alphaModFix/>
          </a:blip>
          <a:srcRect t="9703" r="2400" b="9501"/>
          <a:stretch/>
        </p:blipFill>
        <p:spPr>
          <a:xfrm>
            <a:off x="6660232" y="2715766"/>
            <a:ext cx="2785851" cy="2800875"/>
          </a:xfrm>
          <a:prstGeom prst="rect">
            <a:avLst/>
          </a:prstGeom>
          <a:noFill/>
          <a:ln>
            <a:noFill/>
          </a:ln>
        </p:spPr>
      </p:pic>
      <p:sp>
        <p:nvSpPr>
          <p:cNvPr id="3" name="Rectangle 2"/>
          <p:cNvSpPr/>
          <p:nvPr/>
        </p:nvSpPr>
        <p:spPr>
          <a:xfrm>
            <a:off x="1684671" y="1381919"/>
            <a:ext cx="5958149" cy="2308324"/>
          </a:xfrm>
          <a:prstGeom prst="rect">
            <a:avLst/>
          </a:prstGeom>
        </p:spPr>
        <p:txBody>
          <a:bodyPr wrap="square">
            <a:spAutoFit/>
          </a:bodyPr>
          <a:lstStyle/>
          <a:p>
            <a:pPr marL="342900" lvl="0" indent="-342900">
              <a:lnSpc>
                <a:spcPct val="150000"/>
              </a:lnSpc>
              <a:buFont typeface="Wingdings" pitchFamily="2" charset="2"/>
              <a:buChar char="q"/>
            </a:pPr>
            <a:r>
              <a:rPr lang="en-US" sz="2400" b="1" i="1" dirty="0" err="1"/>
              <a:t>Kế</a:t>
            </a:r>
            <a:r>
              <a:rPr lang="en-US" sz="2400" b="1" i="1" dirty="0"/>
              <a:t> </a:t>
            </a:r>
            <a:r>
              <a:rPr lang="en-US" sz="2400" b="1" i="1" dirty="0" err="1"/>
              <a:t>hoạch</a:t>
            </a:r>
            <a:r>
              <a:rPr lang="en-US" sz="2400" b="1" i="1" dirty="0"/>
              <a:t> </a:t>
            </a:r>
            <a:r>
              <a:rPr lang="en-US" sz="2400" b="1" i="1" dirty="0" err="1"/>
              <a:t>giáo</a:t>
            </a:r>
            <a:r>
              <a:rPr lang="en-US" sz="2400" b="1" i="1" dirty="0"/>
              <a:t> </a:t>
            </a:r>
            <a:r>
              <a:rPr lang="en-US" sz="2400" b="1" i="1" dirty="0" err="1"/>
              <a:t>dục</a:t>
            </a:r>
            <a:r>
              <a:rPr lang="en-US" sz="2400" b="1" i="1" dirty="0"/>
              <a:t> </a:t>
            </a:r>
            <a:r>
              <a:rPr lang="en-US" sz="2400" b="1" i="1" dirty="0" err="1"/>
              <a:t>năm</a:t>
            </a:r>
            <a:r>
              <a:rPr lang="en-US" sz="2400" b="1" i="1" dirty="0"/>
              <a:t> </a:t>
            </a:r>
            <a:r>
              <a:rPr lang="en-US" sz="2400" b="1" i="1" dirty="0" err="1"/>
              <a:t>học</a:t>
            </a:r>
            <a:endParaRPr lang="en-US" sz="2400" dirty="0"/>
          </a:p>
          <a:p>
            <a:pPr marL="342900" lvl="0" indent="-342900">
              <a:lnSpc>
                <a:spcPct val="150000"/>
              </a:lnSpc>
              <a:buFont typeface="Wingdings" pitchFamily="2" charset="2"/>
              <a:buChar char="q"/>
            </a:pPr>
            <a:r>
              <a:rPr lang="en-US" sz="2400" b="1" i="1" dirty="0" err="1"/>
              <a:t>Kế</a:t>
            </a:r>
            <a:r>
              <a:rPr lang="en-US" sz="2400" b="1" i="1" dirty="0"/>
              <a:t> </a:t>
            </a:r>
            <a:r>
              <a:rPr lang="en-US" sz="2400" b="1" i="1" dirty="0" err="1"/>
              <a:t>hoạch</a:t>
            </a:r>
            <a:r>
              <a:rPr lang="en-US" sz="2400" b="1" i="1" dirty="0"/>
              <a:t> </a:t>
            </a:r>
            <a:r>
              <a:rPr lang="en-US" sz="2400" b="1" i="1" dirty="0" err="1"/>
              <a:t>giáo</a:t>
            </a:r>
            <a:r>
              <a:rPr lang="en-US" sz="2400" b="1" i="1" dirty="0"/>
              <a:t> </a:t>
            </a:r>
            <a:r>
              <a:rPr lang="en-US" sz="2400" b="1" i="1" dirty="0" err="1"/>
              <a:t>dục</a:t>
            </a:r>
            <a:r>
              <a:rPr lang="en-US" sz="2400" b="1" i="1" dirty="0"/>
              <a:t> </a:t>
            </a:r>
            <a:r>
              <a:rPr lang="en-US" sz="2400" b="1" i="1" dirty="0" err="1"/>
              <a:t>tháng</a:t>
            </a:r>
            <a:r>
              <a:rPr lang="en-US" sz="2400" b="1" i="1" dirty="0"/>
              <a:t> </a:t>
            </a:r>
            <a:endParaRPr lang="en-US" sz="2400" dirty="0"/>
          </a:p>
          <a:p>
            <a:pPr marL="342900" lvl="0" indent="-342900">
              <a:lnSpc>
                <a:spcPct val="150000"/>
              </a:lnSpc>
              <a:buFont typeface="Wingdings" pitchFamily="2" charset="2"/>
              <a:buChar char="q"/>
            </a:pPr>
            <a:r>
              <a:rPr lang="en-US" sz="2400" b="1" i="1" dirty="0" err="1"/>
              <a:t>Kế</a:t>
            </a:r>
            <a:r>
              <a:rPr lang="en-US" sz="2400" b="1" i="1" dirty="0"/>
              <a:t> </a:t>
            </a:r>
            <a:r>
              <a:rPr lang="en-US" sz="2400" b="1" i="1" dirty="0" err="1"/>
              <a:t>hoạch</a:t>
            </a:r>
            <a:r>
              <a:rPr lang="en-US" sz="2400" b="1" i="1" dirty="0"/>
              <a:t> </a:t>
            </a:r>
            <a:r>
              <a:rPr lang="en-US" sz="2400" b="1" i="1" dirty="0" err="1"/>
              <a:t>giáo</a:t>
            </a:r>
            <a:r>
              <a:rPr lang="en-US" sz="2400" b="1" i="1" dirty="0"/>
              <a:t> </a:t>
            </a:r>
            <a:r>
              <a:rPr lang="en-US" sz="2400" b="1" i="1" dirty="0" err="1"/>
              <a:t>dục</a:t>
            </a:r>
            <a:r>
              <a:rPr lang="en-US" sz="2400" b="1" i="1" dirty="0"/>
              <a:t> </a:t>
            </a:r>
            <a:r>
              <a:rPr lang="en-US" sz="2400" b="1" i="1" dirty="0" err="1"/>
              <a:t>chủ</a:t>
            </a:r>
            <a:r>
              <a:rPr lang="en-US" sz="2400" b="1" i="1" dirty="0"/>
              <a:t> </a:t>
            </a:r>
            <a:r>
              <a:rPr lang="en-US" sz="2400" b="1" i="1" dirty="0" err="1"/>
              <a:t>đề</a:t>
            </a:r>
            <a:r>
              <a:rPr lang="en-US" sz="2400" b="1" i="1" dirty="0"/>
              <a:t> (</a:t>
            </a:r>
            <a:r>
              <a:rPr lang="en-US" sz="2400" b="1" i="1" dirty="0" err="1"/>
              <a:t>nếu</a:t>
            </a:r>
            <a:r>
              <a:rPr lang="en-US" sz="2400" b="1" i="1" dirty="0"/>
              <a:t> </a:t>
            </a:r>
            <a:r>
              <a:rPr lang="en-US" sz="2400" b="1" i="1" dirty="0" err="1"/>
              <a:t>có</a:t>
            </a:r>
            <a:r>
              <a:rPr lang="en-US" sz="2400" b="1" i="1" dirty="0"/>
              <a:t>)</a:t>
            </a:r>
            <a:endParaRPr lang="en-US" sz="2400" dirty="0"/>
          </a:p>
          <a:p>
            <a:pPr marL="342900" lvl="0" indent="-342900">
              <a:lnSpc>
                <a:spcPct val="150000"/>
              </a:lnSpc>
              <a:buFont typeface="Wingdings" pitchFamily="2" charset="2"/>
              <a:buChar char="q"/>
            </a:pPr>
            <a:r>
              <a:rPr lang="en-US" sz="2400" b="1" i="1" dirty="0" err="1"/>
              <a:t>Kế</a:t>
            </a:r>
            <a:r>
              <a:rPr lang="en-US" sz="2400" b="1" i="1" dirty="0"/>
              <a:t> </a:t>
            </a:r>
            <a:r>
              <a:rPr lang="en-US" sz="2400" b="1" i="1" dirty="0" err="1"/>
              <a:t>hoạch</a:t>
            </a:r>
            <a:r>
              <a:rPr lang="en-US" sz="2400" b="1" i="1" dirty="0"/>
              <a:t> </a:t>
            </a:r>
            <a:r>
              <a:rPr lang="en-US" sz="2400" b="1" i="1" dirty="0" err="1"/>
              <a:t>giáo</a:t>
            </a:r>
            <a:r>
              <a:rPr lang="en-US" sz="2400" b="1" i="1" dirty="0"/>
              <a:t> </a:t>
            </a:r>
            <a:r>
              <a:rPr lang="en-US" sz="2400" b="1" i="1" dirty="0" err="1"/>
              <a:t>dục</a:t>
            </a:r>
            <a:r>
              <a:rPr lang="en-US" sz="2400" b="1" i="1" dirty="0"/>
              <a:t> </a:t>
            </a:r>
            <a:r>
              <a:rPr lang="en-US" sz="2400" b="1" i="1" dirty="0" err="1"/>
              <a:t>tuần</a:t>
            </a:r>
            <a:r>
              <a:rPr lang="en-US" sz="2400" b="1" i="1" dirty="0"/>
              <a:t> </a:t>
            </a:r>
            <a:r>
              <a:rPr lang="en-US" sz="2400" b="1" i="1" dirty="0" err="1"/>
              <a:t>hoặc</a:t>
            </a:r>
            <a:r>
              <a:rPr lang="en-US" sz="2400" b="1" i="1" dirty="0"/>
              <a:t> (</a:t>
            </a:r>
            <a:r>
              <a:rPr lang="en-US" sz="2400" b="1" i="1" dirty="0" err="1"/>
              <a:t>ngày</a:t>
            </a:r>
            <a:r>
              <a:rPr lang="en-US" sz="2400" b="1" i="1" dirty="0"/>
              <a:t>)</a:t>
            </a:r>
            <a:endParaRPr lang="en-US" sz="2400" dirty="0"/>
          </a:p>
        </p:txBody>
      </p:sp>
      <p:sp>
        <p:nvSpPr>
          <p:cNvPr id="4" name="Rectangle 3"/>
          <p:cNvSpPr/>
          <p:nvPr/>
        </p:nvSpPr>
        <p:spPr>
          <a:xfrm>
            <a:off x="2286000" y="627534"/>
            <a:ext cx="4636206" cy="461665"/>
          </a:xfrm>
          <a:prstGeom prst="rect">
            <a:avLst/>
          </a:prstGeom>
        </p:spPr>
        <p:txBody>
          <a:bodyPr wrap="none">
            <a:spAutoFit/>
          </a:bodyPr>
          <a:lstStyle/>
          <a:p>
            <a:pPr lvl="0"/>
            <a:r>
              <a:rPr lang="en-US" sz="2400" b="1" dirty="0">
                <a:solidFill>
                  <a:srgbClr val="0033CC"/>
                </a:solidFill>
              </a:rPr>
              <a:t>HỒ SƠ KẾ HOẠCH GIÁO DỤC </a:t>
            </a:r>
            <a:endParaRPr lang="en-US" sz="2400" dirty="0">
              <a:solidFill>
                <a:srgbClr val="0033CC"/>
              </a:solidFill>
            </a:endParaRPr>
          </a:p>
        </p:txBody>
      </p:sp>
    </p:spTree>
    <p:extLst>
      <p:ext uri="{BB962C8B-B14F-4D97-AF65-F5344CB8AC3E}">
        <p14:creationId xmlns:p14="http://schemas.microsoft.com/office/powerpoint/2010/main" val="2379757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485" y="771550"/>
            <a:ext cx="7951574" cy="3727300"/>
          </a:xfrm>
          <a:prstGeom prst="rect">
            <a:avLst/>
          </a:prstGeom>
          <a:ln>
            <a:noFill/>
          </a:ln>
          <a:effectLst>
            <a:softEdge rad="112500"/>
          </a:effectLst>
        </p:spPr>
      </p:pic>
      <p:sp>
        <p:nvSpPr>
          <p:cNvPr id="5" name="Rounded Rectangle 4"/>
          <p:cNvSpPr/>
          <p:nvPr/>
        </p:nvSpPr>
        <p:spPr>
          <a:xfrm>
            <a:off x="2123728" y="2787774"/>
            <a:ext cx="5256584" cy="79208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b="1" dirty="0" err="1">
                <a:solidFill>
                  <a:srgbClr val="C00000"/>
                </a:solidFill>
              </a:rPr>
              <a:t>TRÂN</a:t>
            </a:r>
            <a:r>
              <a:rPr lang="en-US" sz="3200" b="1" dirty="0">
                <a:solidFill>
                  <a:srgbClr val="C00000"/>
                </a:solidFill>
              </a:rPr>
              <a:t> </a:t>
            </a:r>
            <a:r>
              <a:rPr lang="en-US" sz="3200" b="1" dirty="0" err="1">
                <a:solidFill>
                  <a:srgbClr val="C00000"/>
                </a:solidFill>
              </a:rPr>
              <a:t>TRỌNG</a:t>
            </a:r>
            <a:r>
              <a:rPr lang="en-US" sz="3200" b="1" dirty="0">
                <a:solidFill>
                  <a:srgbClr val="C00000"/>
                </a:solidFill>
              </a:rPr>
              <a:t> </a:t>
            </a:r>
            <a:r>
              <a:rPr lang="en-US" sz="3200" b="1" dirty="0" err="1">
                <a:solidFill>
                  <a:srgbClr val="C00000"/>
                </a:solidFill>
              </a:rPr>
              <a:t>CẢM</a:t>
            </a:r>
            <a:r>
              <a:rPr lang="en-US" sz="3200" b="1" dirty="0">
                <a:solidFill>
                  <a:srgbClr val="C00000"/>
                </a:solidFill>
              </a:rPr>
              <a:t> </a:t>
            </a:r>
            <a:r>
              <a:rPr lang="vi-VN" sz="3200" b="1" dirty="0">
                <a:solidFill>
                  <a:srgbClr val="C00000"/>
                </a:solidFill>
              </a:rPr>
              <a:t>Ơ</a:t>
            </a:r>
            <a:r>
              <a:rPr lang="en-US" sz="3200" b="1" dirty="0">
                <a:solidFill>
                  <a:srgbClr val="C00000"/>
                </a:solidFill>
              </a:rPr>
              <a:t>N</a:t>
            </a:r>
          </a:p>
        </p:txBody>
      </p:sp>
    </p:spTree>
    <p:extLst>
      <p:ext uri="{BB962C8B-B14F-4D97-AF65-F5344CB8AC3E}">
        <p14:creationId xmlns:p14="http://schemas.microsoft.com/office/powerpoint/2010/main" val="20762499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41"/>
        <p:cNvGrpSpPr/>
        <p:nvPr/>
      </p:nvGrpSpPr>
      <p:grpSpPr>
        <a:xfrm>
          <a:off x="0" y="0"/>
          <a:ext cx="0" cy="0"/>
          <a:chOff x="0" y="0"/>
          <a:chExt cx="0" cy="0"/>
        </a:xfrm>
      </p:grpSpPr>
      <p:sp>
        <p:nvSpPr>
          <p:cNvPr id="21" name="Rectangle 20"/>
          <p:cNvSpPr/>
          <p:nvPr/>
        </p:nvSpPr>
        <p:spPr>
          <a:xfrm>
            <a:off x="1043608" y="387101"/>
            <a:ext cx="1415772" cy="461665"/>
          </a:xfrm>
          <a:prstGeom prst="rect">
            <a:avLst/>
          </a:prstGeom>
        </p:spPr>
        <p:txBody>
          <a:bodyPr wrap="none">
            <a:spAutoFit/>
          </a:bodyPr>
          <a:lstStyle/>
          <a:p>
            <a:pPr lvl="0"/>
            <a:r>
              <a:rPr lang="en-US" sz="2400" b="1" dirty="0" err="1">
                <a:solidFill>
                  <a:srgbClr val="FF0000"/>
                </a:solidFill>
              </a:rPr>
              <a:t>BÀI</a:t>
            </a:r>
            <a:r>
              <a:rPr lang="en-US" sz="2400" b="1" dirty="0">
                <a:solidFill>
                  <a:srgbClr val="FF0000"/>
                </a:solidFill>
              </a:rPr>
              <a:t> </a:t>
            </a:r>
            <a:r>
              <a:rPr lang="en-US" sz="2400" b="1" dirty="0" err="1">
                <a:solidFill>
                  <a:srgbClr val="FF0000"/>
                </a:solidFill>
              </a:rPr>
              <a:t>TẬP</a:t>
            </a:r>
            <a:endParaRPr lang="en-US" sz="2400" b="1" dirty="0">
              <a:solidFill>
                <a:srgbClr val="FF00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2320" y="3954275"/>
            <a:ext cx="1085968" cy="1085968"/>
          </a:xfrm>
          <a:prstGeom prst="rect">
            <a:avLst/>
          </a:prstGeom>
          <a:ln>
            <a:noFill/>
          </a:ln>
          <a:effectLst>
            <a:softEdge rad="112500"/>
          </a:effectLst>
        </p:spPr>
      </p:pic>
      <p:graphicFrame>
        <p:nvGraphicFramePr>
          <p:cNvPr id="3" name="Bảng 3">
            <a:extLst>
              <a:ext uri="{FF2B5EF4-FFF2-40B4-BE49-F238E27FC236}">
                <a16:creationId xmlns:a16="http://schemas.microsoft.com/office/drawing/2014/main" id="{78DE7C83-B447-4822-A660-E224EFF4A05D}"/>
              </a:ext>
            </a:extLst>
          </p:cNvPr>
          <p:cNvGraphicFramePr>
            <a:graphicFrameLocks noGrp="1"/>
          </p:cNvGraphicFramePr>
          <p:nvPr>
            <p:extLst>
              <p:ext uri="{D42A27DB-BD31-4B8C-83A1-F6EECF244321}">
                <p14:modId xmlns:p14="http://schemas.microsoft.com/office/powerpoint/2010/main" val="553033377"/>
              </p:ext>
            </p:extLst>
          </p:nvPr>
        </p:nvGraphicFramePr>
        <p:xfrm>
          <a:off x="1619672" y="872028"/>
          <a:ext cx="6096000" cy="4145280"/>
        </p:xfrm>
        <a:graphic>
          <a:graphicData uri="http://schemas.openxmlformats.org/drawingml/2006/table">
            <a:tbl>
              <a:tblPr firstRow="1" bandRow="1">
                <a:tableStyleId>{FA434ED0-BA14-42CF-BEAB-C03E9EAD6AD8}</a:tableStyleId>
              </a:tblPr>
              <a:tblGrid>
                <a:gridCol w="3048000">
                  <a:extLst>
                    <a:ext uri="{9D8B030D-6E8A-4147-A177-3AD203B41FA5}">
                      <a16:colId xmlns:a16="http://schemas.microsoft.com/office/drawing/2014/main" val="632473123"/>
                    </a:ext>
                  </a:extLst>
                </a:gridCol>
                <a:gridCol w="3048000">
                  <a:extLst>
                    <a:ext uri="{9D8B030D-6E8A-4147-A177-3AD203B41FA5}">
                      <a16:colId xmlns:a16="http://schemas.microsoft.com/office/drawing/2014/main" val="1359141066"/>
                    </a:ext>
                  </a:extLst>
                </a:gridCol>
              </a:tblGrid>
              <a:tr h="3884371">
                <a:tc>
                  <a:txBody>
                    <a:bodyPr/>
                    <a:lstStyle/>
                    <a:p>
                      <a:r>
                        <a:rPr lang="en-US" dirty="0"/>
                        <a:t>4 </a:t>
                      </a:r>
                      <a:r>
                        <a:rPr lang="en-US" err="1"/>
                        <a:t>NHÓM</a:t>
                      </a:r>
                      <a:r>
                        <a:rPr lang="en-US"/>
                        <a:t> (MNCL</a:t>
                      </a:r>
                      <a:r>
                        <a:rPr lang="en-US" dirty="0"/>
                        <a:t>)</a:t>
                      </a:r>
                    </a:p>
                    <a:p>
                      <a:endParaRPr lang="en-US" dirty="0"/>
                    </a:p>
                    <a:p>
                      <a:pPr marL="285750" indent="-285750">
                        <a:buFontTx/>
                        <a:buChar char="-"/>
                      </a:pPr>
                      <a:r>
                        <a:rPr lang="en-US" dirty="0" err="1"/>
                        <a:t>Thực</a:t>
                      </a:r>
                      <a:r>
                        <a:rPr lang="en-US" dirty="0"/>
                        <a:t> </a:t>
                      </a:r>
                      <a:r>
                        <a:rPr lang="en-US" dirty="0" err="1"/>
                        <a:t>hiện</a:t>
                      </a:r>
                      <a:r>
                        <a:rPr lang="en-US" dirty="0"/>
                        <a:t> </a:t>
                      </a:r>
                      <a:r>
                        <a:rPr lang="en-US" dirty="0" err="1"/>
                        <a:t>Kế</a:t>
                      </a:r>
                      <a:r>
                        <a:rPr lang="en-US" dirty="0"/>
                        <a:t> </a:t>
                      </a:r>
                      <a:r>
                        <a:rPr lang="en-US" dirty="0" err="1"/>
                        <a:t>hoạch</a:t>
                      </a:r>
                      <a:r>
                        <a:rPr lang="en-US" dirty="0"/>
                        <a:t> </a:t>
                      </a:r>
                      <a:r>
                        <a:rPr lang="en-US" dirty="0" err="1"/>
                        <a:t>giáo</a:t>
                      </a:r>
                      <a:r>
                        <a:rPr lang="en-US" dirty="0"/>
                        <a:t> </a:t>
                      </a:r>
                      <a:r>
                        <a:rPr lang="en-US" dirty="0" err="1"/>
                        <a:t>dục</a:t>
                      </a:r>
                      <a:r>
                        <a:rPr lang="en-US" dirty="0"/>
                        <a:t> </a:t>
                      </a:r>
                      <a:r>
                        <a:rPr lang="en-US" dirty="0" err="1"/>
                        <a:t>năm</a:t>
                      </a:r>
                      <a:r>
                        <a:rPr lang="en-US" dirty="0"/>
                        <a:t> </a:t>
                      </a:r>
                      <a:r>
                        <a:rPr lang="en-US" dirty="0" err="1"/>
                        <a:t>học</a:t>
                      </a:r>
                      <a:r>
                        <a:rPr lang="en-US" dirty="0"/>
                        <a:t> </a:t>
                      </a:r>
                      <a:r>
                        <a:rPr lang="en-US" err="1"/>
                        <a:t>NHÀ</a:t>
                      </a:r>
                      <a:r>
                        <a:rPr lang="en-US"/>
                        <a:t> TRẺ (Chọn </a:t>
                      </a:r>
                      <a:r>
                        <a:rPr lang="en-US" dirty="0"/>
                        <a:t>1 </a:t>
                      </a:r>
                      <a:r>
                        <a:rPr lang="en-US" dirty="0" err="1"/>
                        <a:t>Lĩnh</a:t>
                      </a:r>
                      <a:r>
                        <a:rPr lang="en-US" dirty="0"/>
                        <a:t> </a:t>
                      </a:r>
                      <a:r>
                        <a:rPr lang="en-US" dirty="0" err="1"/>
                        <a:t>vực</a:t>
                      </a:r>
                      <a:r>
                        <a:rPr lang="en-US" dirty="0"/>
                        <a:t> </a:t>
                      </a:r>
                      <a:r>
                        <a:rPr lang="en-US" dirty="0" err="1"/>
                        <a:t>phát</a:t>
                      </a:r>
                      <a:r>
                        <a:rPr lang="en-US" dirty="0"/>
                        <a:t> </a:t>
                      </a:r>
                      <a:r>
                        <a:rPr lang="en-US" dirty="0" err="1"/>
                        <a:t>triển</a:t>
                      </a:r>
                      <a:r>
                        <a:rPr lang="en-US" dirty="0"/>
                        <a:t>)</a:t>
                      </a:r>
                    </a:p>
                    <a:p>
                      <a:pPr marL="285750" indent="-285750">
                        <a:buFontTx/>
                        <a:buChar char="-"/>
                      </a:pPr>
                      <a:endParaRPr lang="en-US" dirty="0"/>
                    </a:p>
                    <a:p>
                      <a:pPr marL="285750" marR="0" lvl="0" indent="-285750" algn="l" defTabSz="914400" rtl="0" eaLnBrk="1" fontAlgn="auto" latinLnBrk="0" hangingPunct="1">
                        <a:lnSpc>
                          <a:spcPct val="100000"/>
                        </a:lnSpc>
                        <a:spcBef>
                          <a:spcPts val="0"/>
                        </a:spcBef>
                        <a:spcAft>
                          <a:spcPts val="0"/>
                        </a:spcAft>
                        <a:buClr>
                          <a:srgbClr val="000000"/>
                        </a:buClr>
                        <a:buSzTx/>
                        <a:buFontTx/>
                        <a:buChar char="-"/>
                        <a:tabLst/>
                        <a:defRPr/>
                      </a:pPr>
                      <a:r>
                        <a:rPr lang="en-US" dirty="0" err="1"/>
                        <a:t>Thực</a:t>
                      </a:r>
                      <a:r>
                        <a:rPr lang="en-US" dirty="0"/>
                        <a:t> </a:t>
                      </a:r>
                      <a:r>
                        <a:rPr lang="en-US" dirty="0" err="1"/>
                        <a:t>hiện</a:t>
                      </a:r>
                      <a:r>
                        <a:rPr lang="en-US" dirty="0"/>
                        <a:t> </a:t>
                      </a:r>
                      <a:r>
                        <a:rPr lang="en-US" dirty="0" err="1"/>
                        <a:t>Kế</a:t>
                      </a:r>
                      <a:r>
                        <a:rPr lang="en-US" dirty="0"/>
                        <a:t> </a:t>
                      </a:r>
                      <a:r>
                        <a:rPr lang="en-US" dirty="0" err="1"/>
                        <a:t>hoạch</a:t>
                      </a:r>
                      <a:r>
                        <a:rPr lang="en-US" dirty="0"/>
                        <a:t> </a:t>
                      </a:r>
                      <a:r>
                        <a:rPr lang="en-US" dirty="0" err="1"/>
                        <a:t>giáo</a:t>
                      </a:r>
                      <a:r>
                        <a:rPr lang="en-US" dirty="0"/>
                        <a:t> </a:t>
                      </a:r>
                      <a:r>
                        <a:rPr lang="en-US" dirty="0" err="1"/>
                        <a:t>dục</a:t>
                      </a:r>
                      <a:r>
                        <a:rPr lang="en-US" dirty="0"/>
                        <a:t> </a:t>
                      </a:r>
                      <a:r>
                        <a:rPr lang="en-US" dirty="0" err="1"/>
                        <a:t>tháng</a:t>
                      </a:r>
                      <a:r>
                        <a:rPr lang="en-US" dirty="0"/>
                        <a:t> </a:t>
                      </a:r>
                      <a:r>
                        <a:rPr lang="en-US" dirty="0" err="1"/>
                        <a:t>NHÀ</a:t>
                      </a:r>
                      <a:r>
                        <a:rPr lang="en-US" dirty="0"/>
                        <a:t> </a:t>
                      </a:r>
                      <a:r>
                        <a:rPr lang="en-US" err="1"/>
                        <a:t>TRẺ</a:t>
                      </a:r>
                      <a:r>
                        <a:rPr lang="en-US"/>
                        <a:t> (Chọn </a:t>
                      </a:r>
                      <a:r>
                        <a:rPr lang="en-US" dirty="0"/>
                        <a:t>1 </a:t>
                      </a:r>
                      <a:r>
                        <a:rPr lang="en-US" dirty="0" err="1"/>
                        <a:t>Lĩnh</a:t>
                      </a:r>
                      <a:r>
                        <a:rPr lang="en-US" dirty="0"/>
                        <a:t> </a:t>
                      </a:r>
                      <a:r>
                        <a:rPr lang="en-US" dirty="0" err="1"/>
                        <a:t>vực</a:t>
                      </a:r>
                      <a:r>
                        <a:rPr lang="en-US" dirty="0"/>
                        <a:t> </a:t>
                      </a:r>
                      <a:r>
                        <a:rPr lang="en-US" dirty="0" err="1"/>
                        <a:t>phát</a:t>
                      </a:r>
                      <a:r>
                        <a:rPr lang="en-US" dirty="0"/>
                        <a:t> </a:t>
                      </a:r>
                      <a:r>
                        <a:rPr lang="en-US" dirty="0" err="1"/>
                        <a:t>triển</a:t>
                      </a:r>
                      <a:r>
                        <a:rPr lang="en-US" dirty="0"/>
                        <a:t>)</a:t>
                      </a:r>
                    </a:p>
                    <a:p>
                      <a:pPr marL="285750" marR="0" lvl="0" indent="-285750" algn="l" defTabSz="914400" rtl="0" eaLnBrk="1" fontAlgn="auto" latinLnBrk="0" hangingPunct="1">
                        <a:lnSpc>
                          <a:spcPct val="100000"/>
                        </a:lnSpc>
                        <a:spcBef>
                          <a:spcPts val="0"/>
                        </a:spcBef>
                        <a:spcAft>
                          <a:spcPts val="0"/>
                        </a:spcAft>
                        <a:buClr>
                          <a:srgbClr val="000000"/>
                        </a:buClr>
                        <a:buSzTx/>
                        <a:buFontTx/>
                        <a:buChar char="-"/>
                        <a:tabLst/>
                        <a:defRPr/>
                      </a:pPr>
                      <a:endParaRPr lang="en-US" dirty="0"/>
                    </a:p>
                    <a:p>
                      <a:pPr marL="285750" indent="-285750">
                        <a:buFontTx/>
                        <a:buChar char="-"/>
                      </a:pPr>
                      <a:r>
                        <a:rPr lang="en-US" dirty="0" err="1"/>
                        <a:t>Thực</a:t>
                      </a:r>
                      <a:r>
                        <a:rPr lang="en-US" dirty="0"/>
                        <a:t> </a:t>
                      </a:r>
                      <a:r>
                        <a:rPr lang="en-US" dirty="0" err="1"/>
                        <a:t>hiện</a:t>
                      </a:r>
                      <a:r>
                        <a:rPr lang="en-US" dirty="0"/>
                        <a:t> </a:t>
                      </a:r>
                      <a:r>
                        <a:rPr lang="en-US" dirty="0" err="1"/>
                        <a:t>Kế</a:t>
                      </a:r>
                      <a:r>
                        <a:rPr lang="en-US" dirty="0"/>
                        <a:t> </a:t>
                      </a:r>
                      <a:r>
                        <a:rPr lang="en-US" dirty="0" err="1"/>
                        <a:t>hoạch</a:t>
                      </a:r>
                      <a:r>
                        <a:rPr lang="en-US" dirty="0"/>
                        <a:t> </a:t>
                      </a:r>
                      <a:r>
                        <a:rPr lang="en-US" dirty="0" err="1"/>
                        <a:t>giáo</a:t>
                      </a:r>
                      <a:r>
                        <a:rPr lang="en-US" dirty="0"/>
                        <a:t> </a:t>
                      </a:r>
                      <a:r>
                        <a:rPr lang="en-US" dirty="0" err="1"/>
                        <a:t>dục</a:t>
                      </a:r>
                      <a:r>
                        <a:rPr lang="en-US" dirty="0"/>
                        <a:t> </a:t>
                      </a:r>
                      <a:r>
                        <a:rPr lang="en-US" dirty="0" err="1"/>
                        <a:t>năm</a:t>
                      </a:r>
                      <a:r>
                        <a:rPr lang="en-US" dirty="0"/>
                        <a:t> </a:t>
                      </a:r>
                      <a:r>
                        <a:rPr lang="en-US" dirty="0" err="1"/>
                        <a:t>học</a:t>
                      </a:r>
                      <a:r>
                        <a:rPr lang="en-US" dirty="0"/>
                        <a:t> </a:t>
                      </a:r>
                      <a:r>
                        <a:rPr lang="en-US" err="1"/>
                        <a:t>MẪU</a:t>
                      </a:r>
                      <a:r>
                        <a:rPr lang="en-US"/>
                        <a:t> GIÁO (Chọn </a:t>
                      </a:r>
                      <a:r>
                        <a:rPr lang="en-US" dirty="0"/>
                        <a:t>1 </a:t>
                      </a:r>
                      <a:r>
                        <a:rPr lang="en-US" dirty="0" err="1"/>
                        <a:t>Lĩnh</a:t>
                      </a:r>
                      <a:r>
                        <a:rPr lang="en-US" dirty="0"/>
                        <a:t> </a:t>
                      </a:r>
                      <a:r>
                        <a:rPr lang="en-US" dirty="0" err="1"/>
                        <a:t>vực</a:t>
                      </a:r>
                      <a:r>
                        <a:rPr lang="en-US" dirty="0"/>
                        <a:t> </a:t>
                      </a:r>
                      <a:r>
                        <a:rPr lang="en-US" dirty="0" err="1"/>
                        <a:t>phát</a:t>
                      </a:r>
                      <a:r>
                        <a:rPr lang="en-US" dirty="0"/>
                        <a:t> </a:t>
                      </a:r>
                      <a:r>
                        <a:rPr lang="en-US" dirty="0" err="1"/>
                        <a:t>triển</a:t>
                      </a:r>
                      <a:r>
                        <a:rPr lang="en-US" dirty="0"/>
                        <a:t>)</a:t>
                      </a:r>
                    </a:p>
                    <a:p>
                      <a:pPr marL="285750" indent="-285750">
                        <a:buFontTx/>
                        <a:buChar char="-"/>
                      </a:pPr>
                      <a:endParaRPr lang="en-US" dirty="0"/>
                    </a:p>
                    <a:p>
                      <a:pPr marL="285750" marR="0" lvl="0" indent="-285750" algn="l" defTabSz="914400" rtl="0" eaLnBrk="1" fontAlgn="auto" latinLnBrk="0" hangingPunct="1">
                        <a:lnSpc>
                          <a:spcPct val="100000"/>
                        </a:lnSpc>
                        <a:spcBef>
                          <a:spcPts val="0"/>
                        </a:spcBef>
                        <a:spcAft>
                          <a:spcPts val="0"/>
                        </a:spcAft>
                        <a:buClr>
                          <a:srgbClr val="000000"/>
                        </a:buClr>
                        <a:buSzTx/>
                        <a:buFontTx/>
                        <a:buChar char="-"/>
                        <a:tabLst/>
                        <a:defRPr/>
                      </a:pPr>
                      <a:r>
                        <a:rPr lang="en-US" dirty="0" err="1"/>
                        <a:t>Thực</a:t>
                      </a:r>
                      <a:r>
                        <a:rPr lang="en-US" dirty="0"/>
                        <a:t> </a:t>
                      </a:r>
                      <a:r>
                        <a:rPr lang="en-US" dirty="0" err="1"/>
                        <a:t>hiện</a:t>
                      </a:r>
                      <a:r>
                        <a:rPr lang="en-US" dirty="0"/>
                        <a:t> </a:t>
                      </a:r>
                      <a:r>
                        <a:rPr lang="en-US" dirty="0" err="1"/>
                        <a:t>Kế</a:t>
                      </a:r>
                      <a:r>
                        <a:rPr lang="en-US" dirty="0"/>
                        <a:t> </a:t>
                      </a:r>
                      <a:r>
                        <a:rPr lang="en-US" dirty="0" err="1"/>
                        <a:t>hoạch</a:t>
                      </a:r>
                      <a:r>
                        <a:rPr lang="en-US" dirty="0"/>
                        <a:t> </a:t>
                      </a:r>
                      <a:r>
                        <a:rPr lang="en-US" dirty="0" err="1"/>
                        <a:t>giáo</a:t>
                      </a:r>
                      <a:r>
                        <a:rPr lang="en-US" dirty="0"/>
                        <a:t> </a:t>
                      </a:r>
                      <a:r>
                        <a:rPr lang="en-US" dirty="0" err="1"/>
                        <a:t>dục</a:t>
                      </a:r>
                      <a:r>
                        <a:rPr lang="en-US" dirty="0"/>
                        <a:t> </a:t>
                      </a:r>
                      <a:r>
                        <a:rPr lang="en-US" dirty="0" err="1"/>
                        <a:t>tháng</a:t>
                      </a:r>
                      <a:r>
                        <a:rPr lang="en-US" dirty="0"/>
                        <a:t> </a:t>
                      </a:r>
                      <a:r>
                        <a:rPr lang="en-US" dirty="0" err="1"/>
                        <a:t>MẪU</a:t>
                      </a:r>
                      <a:r>
                        <a:rPr lang="en-US" dirty="0"/>
                        <a:t> </a:t>
                      </a:r>
                      <a:r>
                        <a:rPr lang="en-US" err="1"/>
                        <a:t>GIÁO</a:t>
                      </a:r>
                      <a:r>
                        <a:rPr lang="en-US"/>
                        <a:t> (Chọn </a:t>
                      </a:r>
                      <a:r>
                        <a:rPr lang="en-US" dirty="0"/>
                        <a:t>1 </a:t>
                      </a:r>
                      <a:r>
                        <a:rPr lang="en-US" dirty="0" err="1"/>
                        <a:t>Lĩnh</a:t>
                      </a:r>
                      <a:r>
                        <a:rPr lang="en-US" dirty="0"/>
                        <a:t> </a:t>
                      </a:r>
                      <a:r>
                        <a:rPr lang="en-US" dirty="0" err="1"/>
                        <a:t>vực</a:t>
                      </a:r>
                      <a:r>
                        <a:rPr lang="en-US" dirty="0"/>
                        <a:t> </a:t>
                      </a:r>
                      <a:r>
                        <a:rPr lang="en-US" dirty="0" err="1"/>
                        <a:t>phát</a:t>
                      </a:r>
                      <a:r>
                        <a:rPr lang="en-US" dirty="0"/>
                        <a:t> </a:t>
                      </a:r>
                      <a:r>
                        <a:rPr lang="en-US" dirty="0" err="1"/>
                        <a:t>triển</a:t>
                      </a:r>
                      <a:r>
                        <a:rPr lang="en-US" dirty="0"/>
                        <a:t>)</a:t>
                      </a:r>
                    </a:p>
                    <a:p>
                      <a:pPr marL="285750" marR="0" lvl="0" indent="-285750" algn="l" defTabSz="914400" rtl="0" eaLnBrk="1" fontAlgn="auto" latinLnBrk="0" hangingPunct="1">
                        <a:lnSpc>
                          <a:spcPct val="100000"/>
                        </a:lnSpc>
                        <a:spcBef>
                          <a:spcPts val="0"/>
                        </a:spcBef>
                        <a:spcAft>
                          <a:spcPts val="0"/>
                        </a:spcAft>
                        <a:buClr>
                          <a:srgbClr val="000000"/>
                        </a:buClr>
                        <a:buSzTx/>
                        <a:buFontTx/>
                        <a:buChar char="-"/>
                        <a:tabLst/>
                        <a:defRPr/>
                      </a:pPr>
                      <a:endParaRPr lang="en-US" dirty="0"/>
                    </a:p>
                    <a:p>
                      <a:pPr marL="285750" indent="-285750">
                        <a:buFontTx/>
                        <a:buChar char="-"/>
                      </a:pPr>
                      <a:endParaRPr lang="vi-VN" dirty="0"/>
                    </a:p>
                  </a:txBody>
                  <a:tcPr/>
                </a:tc>
                <a:tc>
                  <a:txBody>
                    <a:bodyPr/>
                    <a:lstStyle/>
                    <a:p>
                      <a:r>
                        <a:rPr lang="en-US" dirty="0"/>
                        <a:t>4 </a:t>
                      </a:r>
                      <a:r>
                        <a:rPr lang="en-US" err="1"/>
                        <a:t>NHÓM</a:t>
                      </a:r>
                      <a:r>
                        <a:rPr lang="en-US"/>
                        <a:t> (NCL</a:t>
                      </a:r>
                      <a:r>
                        <a:rPr lang="en-US" dirty="0"/>
                        <a:t>)</a:t>
                      </a:r>
                    </a:p>
                    <a:p>
                      <a:endParaRPr lang="en-US" dirty="0"/>
                    </a:p>
                    <a:p>
                      <a:pPr marL="285750" marR="0" lvl="0" indent="-285750" algn="l" defTabSz="914400" rtl="0" eaLnBrk="1" fontAlgn="auto" latinLnBrk="0" hangingPunct="1">
                        <a:lnSpc>
                          <a:spcPct val="100000"/>
                        </a:lnSpc>
                        <a:spcBef>
                          <a:spcPts val="0"/>
                        </a:spcBef>
                        <a:spcAft>
                          <a:spcPts val="0"/>
                        </a:spcAft>
                        <a:buClr>
                          <a:srgbClr val="000000"/>
                        </a:buClr>
                        <a:buSzTx/>
                        <a:buFontTx/>
                        <a:buChar char="-"/>
                        <a:tabLst/>
                        <a:defRPr/>
                      </a:pPr>
                      <a:r>
                        <a:rPr lang="en-US" dirty="0" err="1"/>
                        <a:t>Thực</a:t>
                      </a:r>
                      <a:r>
                        <a:rPr lang="en-US" dirty="0"/>
                        <a:t> </a:t>
                      </a:r>
                      <a:r>
                        <a:rPr lang="en-US" dirty="0" err="1"/>
                        <a:t>hiện</a:t>
                      </a:r>
                      <a:r>
                        <a:rPr lang="en-US" dirty="0"/>
                        <a:t> </a:t>
                      </a:r>
                      <a:r>
                        <a:rPr lang="en-US" dirty="0" err="1"/>
                        <a:t>Kế</a:t>
                      </a:r>
                      <a:r>
                        <a:rPr lang="en-US" dirty="0"/>
                        <a:t> </a:t>
                      </a:r>
                      <a:r>
                        <a:rPr lang="en-US" dirty="0" err="1"/>
                        <a:t>hoạch</a:t>
                      </a:r>
                      <a:r>
                        <a:rPr lang="en-US" dirty="0"/>
                        <a:t> </a:t>
                      </a:r>
                      <a:r>
                        <a:rPr lang="en-US" dirty="0" err="1"/>
                        <a:t>tuần</a:t>
                      </a:r>
                      <a:r>
                        <a:rPr lang="en-US" dirty="0"/>
                        <a:t> </a:t>
                      </a:r>
                      <a:r>
                        <a:rPr lang="en-US" dirty="0" err="1"/>
                        <a:t>hoặc</a:t>
                      </a:r>
                      <a:r>
                        <a:rPr lang="en-US" dirty="0"/>
                        <a:t> </a:t>
                      </a:r>
                      <a:r>
                        <a:rPr lang="en-US" dirty="0" err="1"/>
                        <a:t>ngày</a:t>
                      </a:r>
                      <a:r>
                        <a:rPr lang="en-US" dirty="0"/>
                        <a:t> </a:t>
                      </a:r>
                      <a:r>
                        <a:rPr lang="en-US" dirty="0" err="1"/>
                        <a:t>NHÀ</a:t>
                      </a:r>
                      <a:r>
                        <a:rPr lang="en-US" dirty="0"/>
                        <a:t> </a:t>
                      </a:r>
                      <a:r>
                        <a:rPr lang="en-US" dirty="0" err="1"/>
                        <a:t>TRẺ</a:t>
                      </a:r>
                      <a:endParaRPr lang="en-US" dirty="0"/>
                    </a:p>
                    <a:p>
                      <a:pPr marL="285750" marR="0" lvl="0" indent="-285750" algn="l" defTabSz="914400" rtl="0" eaLnBrk="1" fontAlgn="auto" latinLnBrk="0" hangingPunct="1">
                        <a:lnSpc>
                          <a:spcPct val="100000"/>
                        </a:lnSpc>
                        <a:spcBef>
                          <a:spcPts val="0"/>
                        </a:spcBef>
                        <a:spcAft>
                          <a:spcPts val="0"/>
                        </a:spcAft>
                        <a:buClr>
                          <a:srgbClr val="000000"/>
                        </a:buClr>
                        <a:buSzTx/>
                        <a:buFontTx/>
                        <a:buChar char="-"/>
                        <a:tabLst/>
                        <a:defRPr/>
                      </a:pPr>
                      <a:endParaRPr lang="en-US" dirty="0"/>
                    </a:p>
                    <a:p>
                      <a:pPr marL="285750" marR="0" lvl="0" indent="-285750" algn="l" defTabSz="914400" rtl="0" eaLnBrk="1" fontAlgn="auto" latinLnBrk="0" hangingPunct="1">
                        <a:lnSpc>
                          <a:spcPct val="100000"/>
                        </a:lnSpc>
                        <a:spcBef>
                          <a:spcPts val="0"/>
                        </a:spcBef>
                        <a:spcAft>
                          <a:spcPts val="0"/>
                        </a:spcAft>
                        <a:buClr>
                          <a:srgbClr val="000000"/>
                        </a:buClr>
                        <a:buSzTx/>
                        <a:buFontTx/>
                        <a:buChar char="-"/>
                        <a:tabLst/>
                        <a:defRPr/>
                      </a:pPr>
                      <a:r>
                        <a:rPr lang="en-US" sz="1400" b="0" i="0" u="none" strike="noStrike" cap="none" dirty="0" err="1">
                          <a:solidFill>
                            <a:srgbClr val="000000"/>
                          </a:solidFill>
                          <a:latin typeface="Arial"/>
                          <a:cs typeface="Arial"/>
                          <a:sym typeface="Arial"/>
                        </a:rPr>
                        <a:t>Thực</a:t>
                      </a:r>
                      <a:r>
                        <a:rPr lang="en-US" sz="1400" b="0" i="0" u="none" strike="noStrike" cap="none" dirty="0">
                          <a:solidFill>
                            <a:srgbClr val="000000"/>
                          </a:solidFill>
                          <a:latin typeface="Arial"/>
                          <a:cs typeface="Arial"/>
                          <a:sym typeface="Arial"/>
                        </a:rPr>
                        <a:t> </a:t>
                      </a:r>
                      <a:r>
                        <a:rPr lang="en-US" sz="1400" b="0" i="0" u="none" strike="noStrike" cap="none" dirty="0" err="1">
                          <a:solidFill>
                            <a:srgbClr val="000000"/>
                          </a:solidFill>
                          <a:latin typeface="Arial"/>
                          <a:cs typeface="Arial"/>
                          <a:sym typeface="Arial"/>
                        </a:rPr>
                        <a:t>hiện</a:t>
                      </a:r>
                      <a:r>
                        <a:rPr lang="en-US" sz="1400" b="0" i="0" u="none" strike="noStrike" cap="none" dirty="0">
                          <a:solidFill>
                            <a:srgbClr val="000000"/>
                          </a:solidFill>
                          <a:latin typeface="Arial"/>
                          <a:cs typeface="Arial"/>
                          <a:sym typeface="Arial"/>
                        </a:rPr>
                        <a:t> </a:t>
                      </a:r>
                      <a:r>
                        <a:rPr lang="en-US" sz="1400" b="0" i="0" u="none" strike="noStrike" cap="none" dirty="0" err="1">
                          <a:solidFill>
                            <a:srgbClr val="000000"/>
                          </a:solidFill>
                          <a:latin typeface="Arial"/>
                          <a:cs typeface="Arial"/>
                          <a:sym typeface="Arial"/>
                        </a:rPr>
                        <a:t>Kế</a:t>
                      </a:r>
                      <a:r>
                        <a:rPr lang="en-US" sz="1400" b="0" i="0" u="none" strike="noStrike" cap="none" dirty="0">
                          <a:solidFill>
                            <a:srgbClr val="000000"/>
                          </a:solidFill>
                          <a:latin typeface="Arial"/>
                          <a:cs typeface="Arial"/>
                          <a:sym typeface="Arial"/>
                        </a:rPr>
                        <a:t> </a:t>
                      </a:r>
                      <a:r>
                        <a:rPr lang="en-US" sz="1400" b="0" i="0" u="none" strike="noStrike" cap="none" dirty="0" err="1">
                          <a:solidFill>
                            <a:srgbClr val="000000"/>
                          </a:solidFill>
                          <a:latin typeface="Arial"/>
                          <a:cs typeface="Arial"/>
                          <a:sym typeface="Arial"/>
                        </a:rPr>
                        <a:t>hoạch</a:t>
                      </a:r>
                      <a:r>
                        <a:rPr lang="en-US" sz="1400" b="0" i="0" u="none" strike="noStrike" cap="none" dirty="0">
                          <a:solidFill>
                            <a:srgbClr val="000000"/>
                          </a:solidFill>
                          <a:latin typeface="Arial"/>
                          <a:cs typeface="Arial"/>
                          <a:sym typeface="Arial"/>
                        </a:rPr>
                        <a:t> </a:t>
                      </a:r>
                      <a:r>
                        <a:rPr lang="en-US" sz="1400" b="0" i="0" u="none" strike="noStrike" cap="none" dirty="0" err="1">
                          <a:solidFill>
                            <a:srgbClr val="000000"/>
                          </a:solidFill>
                          <a:latin typeface="Arial"/>
                          <a:cs typeface="Arial"/>
                          <a:sym typeface="Arial"/>
                        </a:rPr>
                        <a:t>tuần</a:t>
                      </a:r>
                      <a:r>
                        <a:rPr lang="en-US" sz="1400" b="0" i="0" u="none" strike="noStrike" cap="none" dirty="0">
                          <a:solidFill>
                            <a:srgbClr val="000000"/>
                          </a:solidFill>
                          <a:latin typeface="Arial"/>
                          <a:cs typeface="Arial"/>
                          <a:sym typeface="Arial"/>
                        </a:rPr>
                        <a:t> </a:t>
                      </a:r>
                      <a:r>
                        <a:rPr lang="en-US" sz="1400" b="0" i="0" u="none" strike="noStrike" cap="none" dirty="0" err="1">
                          <a:solidFill>
                            <a:srgbClr val="000000"/>
                          </a:solidFill>
                          <a:latin typeface="Arial"/>
                          <a:cs typeface="Arial"/>
                          <a:sym typeface="Arial"/>
                        </a:rPr>
                        <a:t>hoặc</a:t>
                      </a:r>
                      <a:r>
                        <a:rPr lang="en-US" sz="1400" b="0" i="0" u="none" strike="noStrike" cap="none" dirty="0">
                          <a:solidFill>
                            <a:srgbClr val="000000"/>
                          </a:solidFill>
                          <a:latin typeface="Arial"/>
                          <a:cs typeface="Arial"/>
                          <a:sym typeface="Arial"/>
                        </a:rPr>
                        <a:t> </a:t>
                      </a:r>
                      <a:r>
                        <a:rPr lang="en-US" sz="1400" b="0" i="0" u="none" strike="noStrike" cap="none" dirty="0" err="1">
                          <a:solidFill>
                            <a:srgbClr val="000000"/>
                          </a:solidFill>
                          <a:latin typeface="Arial"/>
                          <a:cs typeface="Arial"/>
                          <a:sym typeface="Arial"/>
                        </a:rPr>
                        <a:t>ngày</a:t>
                      </a:r>
                      <a:r>
                        <a:rPr lang="en-US" sz="1400" b="0" i="0" u="none" strike="noStrike" cap="none" dirty="0">
                          <a:solidFill>
                            <a:srgbClr val="000000"/>
                          </a:solidFill>
                          <a:latin typeface="Arial"/>
                          <a:cs typeface="Arial"/>
                          <a:sym typeface="Arial"/>
                        </a:rPr>
                        <a:t> </a:t>
                      </a:r>
                      <a:r>
                        <a:rPr lang="en-US" sz="1400" b="0" i="0" u="none" strike="noStrike" cap="none" dirty="0" err="1">
                          <a:solidFill>
                            <a:srgbClr val="000000"/>
                          </a:solidFill>
                          <a:latin typeface="Arial"/>
                          <a:cs typeface="Arial"/>
                          <a:sym typeface="Arial"/>
                        </a:rPr>
                        <a:t>MẪU</a:t>
                      </a:r>
                      <a:r>
                        <a:rPr lang="en-US" sz="1400" b="0" i="0" u="none" strike="noStrike" cap="none" dirty="0">
                          <a:solidFill>
                            <a:srgbClr val="000000"/>
                          </a:solidFill>
                          <a:latin typeface="Arial"/>
                          <a:cs typeface="Arial"/>
                          <a:sym typeface="Arial"/>
                        </a:rPr>
                        <a:t> </a:t>
                      </a:r>
                      <a:r>
                        <a:rPr lang="en-US" sz="1400" b="0" i="0" u="none" strike="noStrike" cap="none" dirty="0" err="1">
                          <a:solidFill>
                            <a:srgbClr val="000000"/>
                          </a:solidFill>
                          <a:latin typeface="Arial"/>
                          <a:cs typeface="Arial"/>
                          <a:sym typeface="Arial"/>
                        </a:rPr>
                        <a:t>GIÁO</a:t>
                      </a:r>
                      <a:endParaRPr lang="en-US" sz="1400" b="0" i="0" u="none" strike="noStrike" cap="none" dirty="0">
                        <a:solidFill>
                          <a:srgbClr val="000000"/>
                        </a:solidFill>
                        <a:latin typeface="Arial"/>
                        <a:cs typeface="Arial"/>
                        <a:sym typeface="Arial"/>
                      </a:endParaRPr>
                    </a:p>
                    <a:p>
                      <a:endParaRPr lang="vi-VN" dirty="0"/>
                    </a:p>
                  </a:txBody>
                  <a:tcPr/>
                </a:tc>
                <a:extLst>
                  <a:ext uri="{0D108BD9-81ED-4DB2-BD59-A6C34878D82A}">
                    <a16:rowId xmlns:a16="http://schemas.microsoft.com/office/drawing/2014/main" val="2296625419"/>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5"/>
        <p:cNvGrpSpPr/>
        <p:nvPr/>
      </p:nvGrpSpPr>
      <p:grpSpPr>
        <a:xfrm>
          <a:off x="0" y="0"/>
          <a:ext cx="0" cy="0"/>
          <a:chOff x="0" y="0"/>
          <a:chExt cx="0" cy="0"/>
        </a:xfrm>
      </p:grpSpPr>
      <p:sp>
        <p:nvSpPr>
          <p:cNvPr id="4" name="Rectangle 3"/>
          <p:cNvSpPr/>
          <p:nvPr/>
        </p:nvSpPr>
        <p:spPr>
          <a:xfrm>
            <a:off x="1115616" y="699542"/>
            <a:ext cx="6912768" cy="3970318"/>
          </a:xfrm>
          <a:prstGeom prst="rect">
            <a:avLst/>
          </a:prstGeom>
        </p:spPr>
        <p:txBody>
          <a:bodyPr wrap="square">
            <a:spAutoFit/>
          </a:bodyPr>
          <a:lstStyle/>
          <a:p>
            <a:pPr lvl="0" algn="just" fontAlgn="base">
              <a:lnSpc>
                <a:spcPct val="150000"/>
              </a:lnSpc>
            </a:pPr>
            <a:r>
              <a:rPr lang="en-US" sz="2400" dirty="0"/>
              <a:t>- </a:t>
            </a:r>
            <a:r>
              <a:rPr lang="en-US" sz="2400" dirty="0" err="1"/>
              <a:t>Khả</a:t>
            </a:r>
            <a:r>
              <a:rPr lang="en-US" sz="2400" dirty="0"/>
              <a:t> </a:t>
            </a:r>
            <a:r>
              <a:rPr lang="en-US" sz="2400" dirty="0" err="1"/>
              <a:t>năng</a:t>
            </a:r>
            <a:r>
              <a:rPr lang="en-US" sz="2400" dirty="0"/>
              <a:t>, </a:t>
            </a:r>
            <a:r>
              <a:rPr lang="en-US" sz="2400" dirty="0" err="1"/>
              <a:t>nhu</a:t>
            </a:r>
            <a:r>
              <a:rPr lang="en-US" sz="2400" dirty="0"/>
              <a:t> </a:t>
            </a:r>
            <a:r>
              <a:rPr lang="en-US" sz="2400" dirty="0" err="1"/>
              <a:t>cầu</a:t>
            </a:r>
            <a:r>
              <a:rPr lang="en-US" sz="2400" dirty="0"/>
              <a:t>, </a:t>
            </a:r>
            <a:r>
              <a:rPr lang="en-US" sz="2400" dirty="0" err="1"/>
              <a:t>hứng</a:t>
            </a:r>
            <a:r>
              <a:rPr lang="en-US" sz="2400" dirty="0"/>
              <a:t> </a:t>
            </a:r>
            <a:r>
              <a:rPr lang="en-US" sz="2400" dirty="0" err="1"/>
              <a:t>thú</a:t>
            </a:r>
            <a:r>
              <a:rPr lang="en-US" sz="2400" dirty="0"/>
              <a:t> </a:t>
            </a:r>
            <a:r>
              <a:rPr lang="en-US" sz="2400" dirty="0" err="1"/>
              <a:t>của</a:t>
            </a:r>
            <a:r>
              <a:rPr lang="en-US" sz="2400" dirty="0"/>
              <a:t> </a:t>
            </a:r>
            <a:r>
              <a:rPr lang="en-US" sz="2400" dirty="0" err="1"/>
              <a:t>trẻ</a:t>
            </a:r>
            <a:r>
              <a:rPr lang="en-US" sz="2400" dirty="0"/>
              <a:t>.</a:t>
            </a:r>
          </a:p>
          <a:p>
            <a:pPr lvl="0" algn="just" fontAlgn="base">
              <a:lnSpc>
                <a:spcPct val="150000"/>
              </a:lnSpc>
            </a:pPr>
            <a:r>
              <a:rPr lang="en-US" sz="2400" dirty="0"/>
              <a:t>- </a:t>
            </a:r>
            <a:r>
              <a:rPr lang="en-US" sz="2400" dirty="0" err="1"/>
              <a:t>Khả</a:t>
            </a:r>
            <a:r>
              <a:rPr lang="en-US" sz="2400" dirty="0"/>
              <a:t> </a:t>
            </a:r>
            <a:r>
              <a:rPr lang="en-US" sz="2400" dirty="0" err="1"/>
              <a:t>năng</a:t>
            </a:r>
            <a:r>
              <a:rPr lang="en-US" sz="2400" dirty="0"/>
              <a:t> </a:t>
            </a:r>
            <a:r>
              <a:rPr lang="en-US" sz="2400" dirty="0" err="1"/>
              <a:t>của</a:t>
            </a:r>
            <a:r>
              <a:rPr lang="en-US" sz="2400" dirty="0"/>
              <a:t> </a:t>
            </a:r>
            <a:r>
              <a:rPr lang="en-US" sz="2400" err="1"/>
              <a:t>giáo</a:t>
            </a:r>
            <a:r>
              <a:rPr lang="en-US" sz="2400"/>
              <a:t> viên.</a:t>
            </a:r>
            <a:endParaRPr lang="en-US" sz="2400" dirty="0"/>
          </a:p>
          <a:p>
            <a:pPr lvl="0" algn="just" fontAlgn="base">
              <a:lnSpc>
                <a:spcPct val="150000"/>
              </a:lnSpc>
            </a:pPr>
            <a:r>
              <a:rPr lang="en-US" sz="2400" dirty="0"/>
              <a:t>- </a:t>
            </a:r>
            <a:r>
              <a:rPr lang="en-US" sz="2400" dirty="0" err="1"/>
              <a:t>Những</a:t>
            </a:r>
            <a:r>
              <a:rPr lang="en-US" sz="2400" dirty="0"/>
              <a:t> </a:t>
            </a:r>
            <a:r>
              <a:rPr lang="en-US" sz="2400" dirty="0" err="1"/>
              <a:t>kiến</a:t>
            </a:r>
            <a:r>
              <a:rPr lang="en-US" sz="2400" dirty="0"/>
              <a:t> </a:t>
            </a:r>
            <a:r>
              <a:rPr lang="en-US" sz="2400" dirty="0" err="1"/>
              <a:t>thức</a:t>
            </a:r>
            <a:r>
              <a:rPr lang="en-US" sz="2400" dirty="0"/>
              <a:t> </a:t>
            </a:r>
            <a:r>
              <a:rPr lang="en-US" sz="2400" dirty="0" err="1"/>
              <a:t>đơn</a:t>
            </a:r>
            <a:r>
              <a:rPr lang="en-US" sz="2400" dirty="0"/>
              <a:t> </a:t>
            </a:r>
            <a:r>
              <a:rPr lang="en-US" sz="2400" dirty="0" err="1"/>
              <a:t>giản</a:t>
            </a:r>
            <a:r>
              <a:rPr lang="en-US" sz="2400" dirty="0"/>
              <a:t> </a:t>
            </a:r>
            <a:r>
              <a:rPr lang="en-US" sz="2400" dirty="0" err="1"/>
              <a:t>bắt</a:t>
            </a:r>
            <a:r>
              <a:rPr lang="en-US" sz="2400" dirty="0"/>
              <a:t> </a:t>
            </a:r>
            <a:r>
              <a:rPr lang="en-US" sz="2400" dirty="0" err="1"/>
              <a:t>nguồn</a:t>
            </a:r>
            <a:r>
              <a:rPr lang="en-US" sz="2400" dirty="0"/>
              <a:t> </a:t>
            </a:r>
            <a:r>
              <a:rPr lang="en-US" sz="2400" dirty="0" err="1"/>
              <a:t>từ</a:t>
            </a:r>
            <a:r>
              <a:rPr lang="en-US" sz="2400" dirty="0"/>
              <a:t> </a:t>
            </a:r>
            <a:r>
              <a:rPr lang="en-US" sz="2400" dirty="0" err="1"/>
              <a:t>thực</a:t>
            </a:r>
            <a:r>
              <a:rPr lang="en-US" sz="2400" dirty="0"/>
              <a:t> </a:t>
            </a:r>
            <a:r>
              <a:rPr lang="en-US" sz="2400" dirty="0" err="1"/>
              <a:t>tiễn</a:t>
            </a:r>
            <a:r>
              <a:rPr lang="en-US" sz="2400" dirty="0"/>
              <a:t> </a:t>
            </a:r>
            <a:r>
              <a:rPr lang="en-US" sz="2400" dirty="0" err="1"/>
              <a:t>cuộc</a:t>
            </a:r>
            <a:r>
              <a:rPr lang="en-US" sz="2400" dirty="0"/>
              <a:t> </a:t>
            </a:r>
            <a:r>
              <a:rPr lang="en-US" sz="2400" dirty="0" err="1"/>
              <a:t>sống</a:t>
            </a:r>
            <a:r>
              <a:rPr lang="en-US" sz="2400" dirty="0"/>
              <a:t>, </a:t>
            </a:r>
            <a:r>
              <a:rPr lang="en-US" sz="2400" dirty="0" err="1"/>
              <a:t>văn</a:t>
            </a:r>
            <a:r>
              <a:rPr lang="en-US" sz="2400" dirty="0"/>
              <a:t> </a:t>
            </a:r>
            <a:r>
              <a:rPr lang="en-US" sz="2400" dirty="0" err="1"/>
              <a:t>hoá</a:t>
            </a:r>
            <a:r>
              <a:rPr lang="en-US" sz="2400" dirty="0"/>
              <a:t> </a:t>
            </a:r>
            <a:r>
              <a:rPr lang="en-US" sz="2400" dirty="0" err="1"/>
              <a:t>xã</a:t>
            </a:r>
            <a:r>
              <a:rPr lang="en-US" sz="2400" dirty="0"/>
              <a:t> </a:t>
            </a:r>
            <a:r>
              <a:rPr lang="en-US" sz="2400" dirty="0" err="1"/>
              <a:t>hội</a:t>
            </a:r>
            <a:r>
              <a:rPr lang="en-US" sz="2400" dirty="0"/>
              <a:t> </a:t>
            </a:r>
            <a:r>
              <a:rPr lang="en-US" sz="2400" dirty="0" err="1"/>
              <a:t>và</a:t>
            </a:r>
            <a:r>
              <a:rPr lang="en-US" sz="2400" dirty="0"/>
              <a:t> </a:t>
            </a:r>
            <a:r>
              <a:rPr lang="en-US" sz="2400" dirty="0" err="1"/>
              <a:t>môi</a:t>
            </a:r>
            <a:r>
              <a:rPr lang="en-US" sz="2400" dirty="0"/>
              <a:t> </a:t>
            </a:r>
            <a:r>
              <a:rPr lang="en-US" sz="2400" dirty="0" err="1"/>
              <a:t>trường</a:t>
            </a:r>
            <a:r>
              <a:rPr lang="en-US" sz="2400" dirty="0"/>
              <a:t> </a:t>
            </a:r>
            <a:r>
              <a:rPr lang="en-US" sz="2400" dirty="0" err="1"/>
              <a:t>tự</a:t>
            </a:r>
            <a:r>
              <a:rPr lang="en-US" sz="2400" dirty="0"/>
              <a:t> </a:t>
            </a:r>
            <a:r>
              <a:rPr lang="en-US" sz="2400" dirty="0" err="1"/>
              <a:t>nhiên</a:t>
            </a:r>
            <a:r>
              <a:rPr lang="en-US" sz="2400" dirty="0"/>
              <a:t> </a:t>
            </a:r>
            <a:r>
              <a:rPr lang="en-US" sz="2400" dirty="0" err="1"/>
              <a:t>của</a:t>
            </a:r>
            <a:r>
              <a:rPr lang="en-US" sz="2400" dirty="0"/>
              <a:t> </a:t>
            </a:r>
            <a:r>
              <a:rPr lang="en-US" sz="2400" dirty="0" err="1"/>
              <a:t>địa</a:t>
            </a:r>
            <a:r>
              <a:rPr lang="en-US" sz="2400" dirty="0"/>
              <a:t> </a:t>
            </a:r>
            <a:r>
              <a:rPr lang="en-US" sz="2400" dirty="0" err="1"/>
              <a:t>phương</a:t>
            </a:r>
            <a:r>
              <a:rPr lang="en-US" sz="2400" dirty="0"/>
              <a:t>.</a:t>
            </a:r>
          </a:p>
          <a:p>
            <a:pPr lvl="0" algn="just" fontAlgn="base">
              <a:lnSpc>
                <a:spcPct val="150000"/>
              </a:lnSpc>
            </a:pPr>
            <a:r>
              <a:rPr lang="en-US" sz="2400" dirty="0"/>
              <a:t>- </a:t>
            </a:r>
            <a:r>
              <a:rPr lang="en-US" sz="2400" dirty="0" err="1"/>
              <a:t>Cơ</a:t>
            </a:r>
            <a:r>
              <a:rPr lang="en-US" sz="2400" dirty="0"/>
              <a:t> </a:t>
            </a:r>
            <a:r>
              <a:rPr lang="en-US" sz="2400" dirty="0" err="1"/>
              <a:t>sở</a:t>
            </a:r>
            <a:r>
              <a:rPr lang="en-US" sz="2400" dirty="0"/>
              <a:t> </a:t>
            </a:r>
            <a:r>
              <a:rPr lang="en-US" sz="2400" dirty="0" err="1"/>
              <a:t>vật</a:t>
            </a:r>
            <a:r>
              <a:rPr lang="en-US" sz="2400" dirty="0"/>
              <a:t> </a:t>
            </a:r>
            <a:r>
              <a:rPr lang="en-US" sz="2400" dirty="0" err="1"/>
              <a:t>chất</a:t>
            </a:r>
            <a:r>
              <a:rPr lang="en-US" sz="2400" dirty="0"/>
              <a:t> </a:t>
            </a:r>
            <a:r>
              <a:rPr lang="en-US" sz="2400" dirty="0" err="1"/>
              <a:t>của</a:t>
            </a:r>
            <a:r>
              <a:rPr lang="en-US" sz="2400" dirty="0"/>
              <a:t> </a:t>
            </a:r>
            <a:r>
              <a:rPr lang="en-US" sz="2400" dirty="0" err="1"/>
              <a:t>trường</a:t>
            </a:r>
            <a:r>
              <a:rPr lang="en-US" sz="2400" dirty="0"/>
              <a:t> </a:t>
            </a:r>
            <a:r>
              <a:rPr lang="en-US" sz="2400" dirty="0" err="1"/>
              <a:t>lớp</a:t>
            </a:r>
            <a:r>
              <a:rPr lang="en-US" sz="2400" dirty="0"/>
              <a:t>.</a:t>
            </a:r>
          </a:p>
          <a:p>
            <a:pPr algn="just">
              <a:lnSpc>
                <a:spcPct val="150000"/>
              </a:lnSpc>
            </a:pPr>
            <a:r>
              <a:rPr lang="en-US" sz="2400" dirty="0"/>
              <a:t>- </a:t>
            </a:r>
            <a:r>
              <a:rPr lang="en-US" sz="2400" dirty="0" err="1"/>
              <a:t>Điều</a:t>
            </a:r>
            <a:r>
              <a:rPr lang="en-US" sz="2400" dirty="0"/>
              <a:t> </a:t>
            </a:r>
            <a:r>
              <a:rPr lang="en-US" sz="2400" err="1"/>
              <a:t>kiện</a:t>
            </a:r>
            <a:r>
              <a:rPr lang="en-US" sz="2400"/>
              <a:t> khác…</a:t>
            </a:r>
            <a:endParaRPr lang="en-US" sz="2400" dirty="0"/>
          </a:p>
        </p:txBody>
      </p:sp>
      <p:grpSp>
        <p:nvGrpSpPr>
          <p:cNvPr id="8" name="Group 7"/>
          <p:cNvGrpSpPr/>
          <p:nvPr/>
        </p:nvGrpSpPr>
        <p:grpSpPr>
          <a:xfrm>
            <a:off x="7477973" y="3512323"/>
            <a:ext cx="859910" cy="1082275"/>
            <a:chOff x="3129073" y="2802451"/>
            <a:chExt cx="1172977" cy="1419107"/>
          </a:xfrm>
        </p:grpSpPr>
        <p:grpSp>
          <p:nvGrpSpPr>
            <p:cNvPr id="9" name="Google Shape;1804;p27"/>
            <p:cNvGrpSpPr/>
            <p:nvPr/>
          </p:nvGrpSpPr>
          <p:grpSpPr>
            <a:xfrm>
              <a:off x="3129073" y="3540607"/>
              <a:ext cx="1090723" cy="680951"/>
              <a:chOff x="5523425" y="1961150"/>
              <a:chExt cx="976475" cy="609625"/>
            </a:xfrm>
          </p:grpSpPr>
          <p:sp>
            <p:nvSpPr>
              <p:cNvPr id="20" name="Google Shape;1805;p27"/>
              <p:cNvSpPr/>
              <p:nvPr/>
            </p:nvSpPr>
            <p:spPr>
              <a:xfrm>
                <a:off x="5807675" y="1961150"/>
                <a:ext cx="692225" cy="87900"/>
              </a:xfrm>
              <a:custGeom>
                <a:avLst/>
                <a:gdLst/>
                <a:ahLst/>
                <a:cxnLst/>
                <a:rect l="l" t="t" r="r" b="b"/>
                <a:pathLst>
                  <a:path w="27689" h="3516" extrusionOk="0">
                    <a:moveTo>
                      <a:pt x="0" y="1"/>
                    </a:moveTo>
                    <a:cubicBezTo>
                      <a:pt x="3599" y="2669"/>
                      <a:pt x="9230" y="3513"/>
                      <a:pt x="16034" y="3513"/>
                    </a:cubicBezTo>
                    <a:cubicBezTo>
                      <a:pt x="16105" y="3513"/>
                      <a:pt x="16177" y="3513"/>
                      <a:pt x="16248" y="3513"/>
                    </a:cubicBezTo>
                    <a:cubicBezTo>
                      <a:pt x="16395" y="3512"/>
                      <a:pt x="16543" y="3511"/>
                      <a:pt x="16691" y="3511"/>
                    </a:cubicBezTo>
                    <a:cubicBezTo>
                      <a:pt x="17182" y="3511"/>
                      <a:pt x="17675" y="3516"/>
                      <a:pt x="18168" y="3516"/>
                    </a:cubicBezTo>
                    <a:cubicBezTo>
                      <a:pt x="19934" y="3516"/>
                      <a:pt x="21695" y="3456"/>
                      <a:pt x="23361" y="2910"/>
                    </a:cubicBezTo>
                    <a:cubicBezTo>
                      <a:pt x="25028" y="2342"/>
                      <a:pt x="26536" y="1331"/>
                      <a:pt x="27689" y="1"/>
                    </a:cubicBezTo>
                    <a:close/>
                  </a:path>
                </a:pathLst>
              </a:custGeom>
              <a:solidFill>
                <a:srgbClr val="FCA5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806;p27"/>
              <p:cNvSpPr/>
              <p:nvPr/>
            </p:nvSpPr>
            <p:spPr>
              <a:xfrm>
                <a:off x="5523425" y="2067625"/>
                <a:ext cx="406650" cy="243425"/>
              </a:xfrm>
              <a:custGeom>
                <a:avLst/>
                <a:gdLst/>
                <a:ahLst/>
                <a:cxnLst/>
                <a:rect l="l" t="t" r="r" b="b"/>
                <a:pathLst>
                  <a:path w="16266" h="9737" extrusionOk="0">
                    <a:moveTo>
                      <a:pt x="2499" y="1"/>
                    </a:moveTo>
                    <a:cubicBezTo>
                      <a:pt x="1675" y="1"/>
                      <a:pt x="886" y="582"/>
                      <a:pt x="497" y="1311"/>
                    </a:cubicBezTo>
                    <a:cubicBezTo>
                      <a:pt x="54" y="2127"/>
                      <a:pt x="1" y="3085"/>
                      <a:pt x="19" y="4007"/>
                    </a:cubicBezTo>
                    <a:cubicBezTo>
                      <a:pt x="54" y="4965"/>
                      <a:pt x="196" y="5959"/>
                      <a:pt x="710" y="6757"/>
                    </a:cubicBezTo>
                    <a:cubicBezTo>
                      <a:pt x="1012" y="7236"/>
                      <a:pt x="1438" y="7626"/>
                      <a:pt x="1881" y="7963"/>
                    </a:cubicBezTo>
                    <a:cubicBezTo>
                      <a:pt x="4222" y="9648"/>
                      <a:pt x="7309" y="9737"/>
                      <a:pt x="10182" y="9737"/>
                    </a:cubicBezTo>
                    <a:cubicBezTo>
                      <a:pt x="11069" y="9737"/>
                      <a:pt x="16266" y="9701"/>
                      <a:pt x="14971" y="7573"/>
                    </a:cubicBezTo>
                    <a:cubicBezTo>
                      <a:pt x="14772" y="7260"/>
                      <a:pt x="14416" y="7165"/>
                      <a:pt x="14033" y="7165"/>
                    </a:cubicBezTo>
                    <a:cubicBezTo>
                      <a:pt x="13633" y="7165"/>
                      <a:pt x="13204" y="7269"/>
                      <a:pt x="12896" y="7342"/>
                    </a:cubicBezTo>
                    <a:cubicBezTo>
                      <a:pt x="11672" y="7608"/>
                      <a:pt x="10466" y="7821"/>
                      <a:pt x="9207" y="7821"/>
                    </a:cubicBezTo>
                    <a:cubicBezTo>
                      <a:pt x="7362" y="7785"/>
                      <a:pt x="5464" y="7289"/>
                      <a:pt x="3974" y="6171"/>
                    </a:cubicBezTo>
                    <a:cubicBezTo>
                      <a:pt x="3318" y="5675"/>
                      <a:pt x="2715" y="5018"/>
                      <a:pt x="2466" y="4220"/>
                    </a:cubicBezTo>
                    <a:cubicBezTo>
                      <a:pt x="2236" y="3404"/>
                      <a:pt x="2431" y="2447"/>
                      <a:pt x="3087" y="1932"/>
                    </a:cubicBezTo>
                    <a:cubicBezTo>
                      <a:pt x="3282" y="1772"/>
                      <a:pt x="3495" y="1666"/>
                      <a:pt x="3637" y="1471"/>
                    </a:cubicBezTo>
                    <a:cubicBezTo>
                      <a:pt x="3832" y="1187"/>
                      <a:pt x="3797" y="797"/>
                      <a:pt x="3601" y="513"/>
                    </a:cubicBezTo>
                    <a:cubicBezTo>
                      <a:pt x="3406" y="229"/>
                      <a:pt x="3069" y="70"/>
                      <a:pt x="2732" y="16"/>
                    </a:cubicBezTo>
                    <a:cubicBezTo>
                      <a:pt x="2654" y="6"/>
                      <a:pt x="2576" y="1"/>
                      <a:pt x="2499" y="1"/>
                    </a:cubicBezTo>
                    <a:close/>
                  </a:path>
                </a:pathLst>
              </a:custGeom>
              <a:solidFill>
                <a:srgbClr val="FCA5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807;p27"/>
              <p:cNvSpPr/>
              <p:nvPr/>
            </p:nvSpPr>
            <p:spPr>
              <a:xfrm>
                <a:off x="5837825" y="1985300"/>
                <a:ext cx="452775" cy="475150"/>
              </a:xfrm>
              <a:custGeom>
                <a:avLst/>
                <a:gdLst/>
                <a:ahLst/>
                <a:cxnLst/>
                <a:rect l="l" t="t" r="r" b="b"/>
                <a:pathLst>
                  <a:path w="18111" h="19006" extrusionOk="0">
                    <a:moveTo>
                      <a:pt x="6216" y="1"/>
                    </a:moveTo>
                    <a:cubicBezTo>
                      <a:pt x="5730" y="1"/>
                      <a:pt x="5491" y="170"/>
                      <a:pt x="5091" y="684"/>
                    </a:cubicBezTo>
                    <a:cubicBezTo>
                      <a:pt x="4470" y="1465"/>
                      <a:pt x="3992" y="2334"/>
                      <a:pt x="3548" y="3221"/>
                    </a:cubicBezTo>
                    <a:cubicBezTo>
                      <a:pt x="1934" y="6502"/>
                      <a:pt x="781" y="9996"/>
                      <a:pt x="143" y="13597"/>
                    </a:cubicBezTo>
                    <a:cubicBezTo>
                      <a:pt x="72" y="13987"/>
                      <a:pt x="1" y="14395"/>
                      <a:pt x="107" y="14786"/>
                    </a:cubicBezTo>
                    <a:cubicBezTo>
                      <a:pt x="249" y="15264"/>
                      <a:pt x="621" y="15655"/>
                      <a:pt x="1012" y="15974"/>
                    </a:cubicBezTo>
                    <a:cubicBezTo>
                      <a:pt x="2892" y="17535"/>
                      <a:pt x="5304" y="18298"/>
                      <a:pt x="7699" y="18706"/>
                    </a:cubicBezTo>
                    <a:cubicBezTo>
                      <a:pt x="8697" y="18887"/>
                      <a:pt x="9707" y="19005"/>
                      <a:pt x="10711" y="19005"/>
                    </a:cubicBezTo>
                    <a:cubicBezTo>
                      <a:pt x="11474" y="19005"/>
                      <a:pt x="12234" y="18937"/>
                      <a:pt x="12984" y="18776"/>
                    </a:cubicBezTo>
                    <a:cubicBezTo>
                      <a:pt x="13960" y="18581"/>
                      <a:pt x="14882" y="18227"/>
                      <a:pt x="15805" y="17890"/>
                    </a:cubicBezTo>
                    <a:cubicBezTo>
                      <a:pt x="16213" y="17730"/>
                      <a:pt x="16621" y="17570"/>
                      <a:pt x="16940" y="17251"/>
                    </a:cubicBezTo>
                    <a:cubicBezTo>
                      <a:pt x="17295" y="16914"/>
                      <a:pt x="17454" y="16435"/>
                      <a:pt x="17578" y="15956"/>
                    </a:cubicBezTo>
                    <a:cubicBezTo>
                      <a:pt x="17827" y="14945"/>
                      <a:pt x="17915" y="13916"/>
                      <a:pt x="17951" y="12870"/>
                    </a:cubicBezTo>
                    <a:cubicBezTo>
                      <a:pt x="18111" y="8755"/>
                      <a:pt x="17472" y="4604"/>
                      <a:pt x="16071" y="738"/>
                    </a:cubicBezTo>
                    <a:cubicBezTo>
                      <a:pt x="16035" y="649"/>
                      <a:pt x="16018" y="560"/>
                      <a:pt x="15947" y="489"/>
                    </a:cubicBezTo>
                    <a:cubicBezTo>
                      <a:pt x="15840" y="418"/>
                      <a:pt x="15698" y="401"/>
                      <a:pt x="15574" y="401"/>
                    </a:cubicBezTo>
                    <a:cubicBezTo>
                      <a:pt x="15321" y="403"/>
                      <a:pt x="15069" y="404"/>
                      <a:pt x="14817" y="404"/>
                    </a:cubicBezTo>
                    <a:cubicBezTo>
                      <a:pt x="13051" y="404"/>
                      <a:pt x="11297" y="350"/>
                      <a:pt x="9543" y="241"/>
                    </a:cubicBezTo>
                    <a:cubicBezTo>
                      <a:pt x="8568" y="188"/>
                      <a:pt x="7575" y="135"/>
                      <a:pt x="6617" y="28"/>
                    </a:cubicBezTo>
                    <a:cubicBezTo>
                      <a:pt x="6465" y="11"/>
                      <a:pt x="6333" y="1"/>
                      <a:pt x="6216" y="1"/>
                    </a:cubicBezTo>
                    <a:close/>
                  </a:path>
                </a:pathLst>
              </a:custGeom>
              <a:solidFill>
                <a:srgbClr val="FCA5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808;p27"/>
              <p:cNvSpPr/>
              <p:nvPr/>
            </p:nvSpPr>
            <p:spPr>
              <a:xfrm>
                <a:off x="5941600" y="2074050"/>
                <a:ext cx="281525" cy="314400"/>
              </a:xfrm>
              <a:custGeom>
                <a:avLst/>
                <a:gdLst/>
                <a:ahLst/>
                <a:cxnLst/>
                <a:rect l="l" t="t" r="r" b="b"/>
                <a:pathLst>
                  <a:path w="11261" h="12576" extrusionOk="0">
                    <a:moveTo>
                      <a:pt x="7146" y="0"/>
                    </a:moveTo>
                    <a:cubicBezTo>
                      <a:pt x="6934" y="0"/>
                      <a:pt x="6710" y="20"/>
                      <a:pt x="6474" y="61"/>
                    </a:cubicBezTo>
                    <a:cubicBezTo>
                      <a:pt x="5233" y="274"/>
                      <a:pt x="4098" y="788"/>
                      <a:pt x="3264" y="1746"/>
                    </a:cubicBezTo>
                    <a:cubicBezTo>
                      <a:pt x="2927" y="2154"/>
                      <a:pt x="2661" y="2597"/>
                      <a:pt x="2377" y="3041"/>
                    </a:cubicBezTo>
                    <a:cubicBezTo>
                      <a:pt x="2005" y="3662"/>
                      <a:pt x="1614" y="4283"/>
                      <a:pt x="1277" y="4921"/>
                    </a:cubicBezTo>
                    <a:cubicBezTo>
                      <a:pt x="656" y="6056"/>
                      <a:pt x="160" y="7280"/>
                      <a:pt x="89" y="8557"/>
                    </a:cubicBezTo>
                    <a:cubicBezTo>
                      <a:pt x="0" y="9834"/>
                      <a:pt x="426" y="11200"/>
                      <a:pt x="1419" y="12016"/>
                    </a:cubicBezTo>
                    <a:cubicBezTo>
                      <a:pt x="1614" y="12158"/>
                      <a:pt x="1827" y="12300"/>
                      <a:pt x="2058" y="12389"/>
                    </a:cubicBezTo>
                    <a:cubicBezTo>
                      <a:pt x="2324" y="12477"/>
                      <a:pt x="2608" y="12495"/>
                      <a:pt x="2874" y="12513"/>
                    </a:cubicBezTo>
                    <a:cubicBezTo>
                      <a:pt x="3670" y="12553"/>
                      <a:pt x="4462" y="12576"/>
                      <a:pt x="5254" y="12576"/>
                    </a:cubicBezTo>
                    <a:cubicBezTo>
                      <a:pt x="5872" y="12576"/>
                      <a:pt x="6491" y="12562"/>
                      <a:pt x="7113" y="12530"/>
                    </a:cubicBezTo>
                    <a:cubicBezTo>
                      <a:pt x="8106" y="12495"/>
                      <a:pt x="9224" y="12353"/>
                      <a:pt x="9844" y="11573"/>
                    </a:cubicBezTo>
                    <a:cubicBezTo>
                      <a:pt x="10164" y="11182"/>
                      <a:pt x="10306" y="10686"/>
                      <a:pt x="10412" y="10189"/>
                    </a:cubicBezTo>
                    <a:cubicBezTo>
                      <a:pt x="11053" y="7372"/>
                      <a:pt x="11261" y="0"/>
                      <a:pt x="7146" y="0"/>
                    </a:cubicBezTo>
                    <a:close/>
                  </a:path>
                </a:pathLst>
              </a:custGeom>
              <a:solidFill>
                <a:srgbClr val="FFCE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809;p27"/>
              <p:cNvSpPr/>
              <p:nvPr/>
            </p:nvSpPr>
            <p:spPr>
              <a:xfrm>
                <a:off x="6217850" y="2067075"/>
                <a:ext cx="188475" cy="91575"/>
              </a:xfrm>
              <a:custGeom>
                <a:avLst/>
                <a:gdLst/>
                <a:ahLst/>
                <a:cxnLst/>
                <a:rect l="l" t="t" r="r" b="b"/>
                <a:pathLst>
                  <a:path w="7539" h="3663" extrusionOk="0">
                    <a:moveTo>
                      <a:pt x="6360" y="1"/>
                    </a:moveTo>
                    <a:cubicBezTo>
                      <a:pt x="5030" y="1"/>
                      <a:pt x="3917" y="1377"/>
                      <a:pt x="2555" y="1493"/>
                    </a:cubicBezTo>
                    <a:cubicBezTo>
                      <a:pt x="2377" y="1510"/>
                      <a:pt x="2200" y="1515"/>
                      <a:pt x="2028" y="1515"/>
                    </a:cubicBezTo>
                    <a:cubicBezTo>
                      <a:pt x="1822" y="1515"/>
                      <a:pt x="1621" y="1508"/>
                      <a:pt x="1432" y="1508"/>
                    </a:cubicBezTo>
                    <a:cubicBezTo>
                      <a:pt x="635" y="1508"/>
                      <a:pt x="38" y="1628"/>
                      <a:pt x="1" y="2876"/>
                    </a:cubicBezTo>
                    <a:cubicBezTo>
                      <a:pt x="1224" y="3409"/>
                      <a:pt x="2750" y="3550"/>
                      <a:pt x="4062" y="3639"/>
                    </a:cubicBezTo>
                    <a:cubicBezTo>
                      <a:pt x="4279" y="3652"/>
                      <a:pt x="4497" y="3662"/>
                      <a:pt x="4715" y="3662"/>
                    </a:cubicBezTo>
                    <a:cubicBezTo>
                      <a:pt x="5106" y="3662"/>
                      <a:pt x="5496" y="3629"/>
                      <a:pt x="5872" y="3515"/>
                    </a:cubicBezTo>
                    <a:cubicBezTo>
                      <a:pt x="6457" y="3338"/>
                      <a:pt x="7007" y="2965"/>
                      <a:pt x="7255" y="2415"/>
                    </a:cubicBezTo>
                    <a:cubicBezTo>
                      <a:pt x="7379" y="2149"/>
                      <a:pt x="7433" y="1848"/>
                      <a:pt x="7468" y="1564"/>
                    </a:cubicBezTo>
                    <a:cubicBezTo>
                      <a:pt x="7521" y="1103"/>
                      <a:pt x="7539" y="588"/>
                      <a:pt x="7202" y="287"/>
                    </a:cubicBezTo>
                    <a:cubicBezTo>
                      <a:pt x="7042" y="127"/>
                      <a:pt x="6830" y="56"/>
                      <a:pt x="6634" y="21"/>
                    </a:cubicBezTo>
                    <a:cubicBezTo>
                      <a:pt x="6542" y="7"/>
                      <a:pt x="6450" y="1"/>
                      <a:pt x="6360" y="1"/>
                    </a:cubicBezTo>
                    <a:close/>
                  </a:path>
                </a:pathLst>
              </a:custGeom>
              <a:solidFill>
                <a:srgbClr val="FCA5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810;p27"/>
              <p:cNvSpPr/>
              <p:nvPr/>
            </p:nvSpPr>
            <p:spPr>
              <a:xfrm>
                <a:off x="6369950" y="2097550"/>
                <a:ext cx="24425" cy="14400"/>
              </a:xfrm>
              <a:custGeom>
                <a:avLst/>
                <a:gdLst/>
                <a:ahLst/>
                <a:cxnLst/>
                <a:rect l="l" t="t" r="r" b="b"/>
                <a:pathLst>
                  <a:path w="977" h="576" extrusionOk="0">
                    <a:moveTo>
                      <a:pt x="680" y="1"/>
                    </a:moveTo>
                    <a:cubicBezTo>
                      <a:pt x="519" y="1"/>
                      <a:pt x="358" y="36"/>
                      <a:pt x="213" y="97"/>
                    </a:cubicBezTo>
                    <a:cubicBezTo>
                      <a:pt x="125" y="150"/>
                      <a:pt x="54" y="185"/>
                      <a:pt x="54" y="292"/>
                    </a:cubicBezTo>
                    <a:cubicBezTo>
                      <a:pt x="36" y="416"/>
                      <a:pt x="1" y="505"/>
                      <a:pt x="178" y="540"/>
                    </a:cubicBezTo>
                    <a:cubicBezTo>
                      <a:pt x="242" y="565"/>
                      <a:pt x="307" y="576"/>
                      <a:pt x="372" y="576"/>
                    </a:cubicBezTo>
                    <a:cubicBezTo>
                      <a:pt x="542" y="576"/>
                      <a:pt x="711" y="501"/>
                      <a:pt x="852" y="398"/>
                    </a:cubicBezTo>
                    <a:cubicBezTo>
                      <a:pt x="870" y="363"/>
                      <a:pt x="905" y="345"/>
                      <a:pt x="923" y="309"/>
                    </a:cubicBezTo>
                    <a:cubicBezTo>
                      <a:pt x="976" y="256"/>
                      <a:pt x="976" y="168"/>
                      <a:pt x="958" y="97"/>
                    </a:cubicBezTo>
                    <a:cubicBezTo>
                      <a:pt x="958" y="79"/>
                      <a:pt x="958" y="61"/>
                      <a:pt x="958" y="43"/>
                    </a:cubicBezTo>
                    <a:cubicBezTo>
                      <a:pt x="941" y="26"/>
                      <a:pt x="923" y="26"/>
                      <a:pt x="905" y="26"/>
                    </a:cubicBezTo>
                    <a:cubicBezTo>
                      <a:pt x="831" y="9"/>
                      <a:pt x="756" y="1"/>
                      <a:pt x="680" y="1"/>
                    </a:cubicBezTo>
                    <a:close/>
                  </a:path>
                </a:pathLst>
              </a:custGeom>
              <a:solidFill>
                <a:srgbClr val="FFD0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811;p27"/>
              <p:cNvSpPr/>
              <p:nvPr/>
            </p:nvSpPr>
            <p:spPr>
              <a:xfrm>
                <a:off x="6352650" y="2082675"/>
                <a:ext cx="24425" cy="14200"/>
              </a:xfrm>
              <a:custGeom>
                <a:avLst/>
                <a:gdLst/>
                <a:ahLst/>
                <a:cxnLst/>
                <a:rect l="l" t="t" r="r" b="b"/>
                <a:pathLst>
                  <a:path w="977" h="568" extrusionOk="0">
                    <a:moveTo>
                      <a:pt x="693" y="1"/>
                    </a:moveTo>
                    <a:cubicBezTo>
                      <a:pt x="528" y="1"/>
                      <a:pt x="362" y="32"/>
                      <a:pt x="214" y="106"/>
                    </a:cubicBezTo>
                    <a:cubicBezTo>
                      <a:pt x="107" y="159"/>
                      <a:pt x="54" y="177"/>
                      <a:pt x="54" y="284"/>
                    </a:cubicBezTo>
                    <a:cubicBezTo>
                      <a:pt x="36" y="408"/>
                      <a:pt x="1" y="514"/>
                      <a:pt x="178" y="532"/>
                    </a:cubicBezTo>
                    <a:cubicBezTo>
                      <a:pt x="242" y="556"/>
                      <a:pt x="307" y="567"/>
                      <a:pt x="372" y="567"/>
                    </a:cubicBezTo>
                    <a:cubicBezTo>
                      <a:pt x="542" y="567"/>
                      <a:pt x="711" y="493"/>
                      <a:pt x="852" y="390"/>
                    </a:cubicBezTo>
                    <a:cubicBezTo>
                      <a:pt x="870" y="372"/>
                      <a:pt x="905" y="355"/>
                      <a:pt x="923" y="319"/>
                    </a:cubicBezTo>
                    <a:cubicBezTo>
                      <a:pt x="976" y="248"/>
                      <a:pt x="959" y="159"/>
                      <a:pt x="959" y="89"/>
                    </a:cubicBezTo>
                    <a:cubicBezTo>
                      <a:pt x="959" y="71"/>
                      <a:pt x="959" y="53"/>
                      <a:pt x="959" y="35"/>
                    </a:cubicBezTo>
                    <a:cubicBezTo>
                      <a:pt x="941" y="35"/>
                      <a:pt x="923" y="18"/>
                      <a:pt x="905" y="18"/>
                    </a:cubicBezTo>
                    <a:cubicBezTo>
                      <a:pt x="836" y="7"/>
                      <a:pt x="764" y="1"/>
                      <a:pt x="693" y="1"/>
                    </a:cubicBezTo>
                    <a:close/>
                  </a:path>
                </a:pathLst>
              </a:custGeom>
              <a:solidFill>
                <a:srgbClr val="FFD0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812;p27"/>
              <p:cNvSpPr/>
              <p:nvPr/>
            </p:nvSpPr>
            <p:spPr>
              <a:xfrm>
                <a:off x="6363750" y="2121525"/>
                <a:ext cx="23975" cy="14375"/>
              </a:xfrm>
              <a:custGeom>
                <a:avLst/>
                <a:gdLst/>
                <a:ahLst/>
                <a:cxnLst/>
                <a:rect l="l" t="t" r="r" b="b"/>
                <a:pathLst>
                  <a:path w="959" h="575" extrusionOk="0">
                    <a:moveTo>
                      <a:pt x="687" y="0"/>
                    </a:moveTo>
                    <a:cubicBezTo>
                      <a:pt x="524" y="0"/>
                      <a:pt x="360" y="40"/>
                      <a:pt x="213" y="113"/>
                    </a:cubicBezTo>
                    <a:cubicBezTo>
                      <a:pt x="107" y="149"/>
                      <a:pt x="53" y="184"/>
                      <a:pt x="36" y="291"/>
                    </a:cubicBezTo>
                    <a:cubicBezTo>
                      <a:pt x="36" y="415"/>
                      <a:pt x="0" y="503"/>
                      <a:pt x="178" y="539"/>
                    </a:cubicBezTo>
                    <a:cubicBezTo>
                      <a:pt x="237" y="563"/>
                      <a:pt x="300" y="574"/>
                      <a:pt x="364" y="574"/>
                    </a:cubicBezTo>
                    <a:cubicBezTo>
                      <a:pt x="532" y="574"/>
                      <a:pt x="711" y="500"/>
                      <a:pt x="852" y="397"/>
                    </a:cubicBezTo>
                    <a:cubicBezTo>
                      <a:pt x="869" y="361"/>
                      <a:pt x="905" y="344"/>
                      <a:pt x="923" y="308"/>
                    </a:cubicBezTo>
                    <a:cubicBezTo>
                      <a:pt x="958" y="255"/>
                      <a:pt x="958" y="166"/>
                      <a:pt x="958" y="95"/>
                    </a:cubicBezTo>
                    <a:cubicBezTo>
                      <a:pt x="958" y="78"/>
                      <a:pt x="958" y="60"/>
                      <a:pt x="958" y="42"/>
                    </a:cubicBezTo>
                    <a:cubicBezTo>
                      <a:pt x="940" y="24"/>
                      <a:pt x="923" y="24"/>
                      <a:pt x="905" y="24"/>
                    </a:cubicBezTo>
                    <a:cubicBezTo>
                      <a:pt x="833" y="8"/>
                      <a:pt x="760" y="0"/>
                      <a:pt x="687" y="0"/>
                    </a:cubicBezTo>
                    <a:close/>
                  </a:path>
                </a:pathLst>
              </a:custGeom>
              <a:solidFill>
                <a:srgbClr val="FFD0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813;p27"/>
              <p:cNvSpPr/>
              <p:nvPr/>
            </p:nvSpPr>
            <p:spPr>
              <a:xfrm>
                <a:off x="6322500" y="2094875"/>
                <a:ext cx="41700" cy="43750"/>
              </a:xfrm>
              <a:custGeom>
                <a:avLst/>
                <a:gdLst/>
                <a:ahLst/>
                <a:cxnLst/>
                <a:rect l="l" t="t" r="r" b="b"/>
                <a:pathLst>
                  <a:path w="1668" h="1750" extrusionOk="0">
                    <a:moveTo>
                      <a:pt x="525" y="0"/>
                    </a:moveTo>
                    <a:cubicBezTo>
                      <a:pt x="453" y="0"/>
                      <a:pt x="388" y="8"/>
                      <a:pt x="338" y="26"/>
                    </a:cubicBezTo>
                    <a:cubicBezTo>
                      <a:pt x="1" y="168"/>
                      <a:pt x="1" y="647"/>
                      <a:pt x="36" y="931"/>
                    </a:cubicBezTo>
                    <a:cubicBezTo>
                      <a:pt x="72" y="1144"/>
                      <a:pt x="107" y="1357"/>
                      <a:pt x="231" y="1534"/>
                    </a:cubicBezTo>
                    <a:cubicBezTo>
                      <a:pt x="346" y="1671"/>
                      <a:pt x="527" y="1750"/>
                      <a:pt x="712" y="1750"/>
                    </a:cubicBezTo>
                    <a:cubicBezTo>
                      <a:pt x="814" y="1750"/>
                      <a:pt x="917" y="1726"/>
                      <a:pt x="1012" y="1676"/>
                    </a:cubicBezTo>
                    <a:cubicBezTo>
                      <a:pt x="1100" y="1623"/>
                      <a:pt x="1171" y="1552"/>
                      <a:pt x="1242" y="1481"/>
                    </a:cubicBezTo>
                    <a:cubicBezTo>
                      <a:pt x="1366" y="1357"/>
                      <a:pt x="1491" y="1215"/>
                      <a:pt x="1562" y="1055"/>
                    </a:cubicBezTo>
                    <a:cubicBezTo>
                      <a:pt x="1632" y="895"/>
                      <a:pt x="1668" y="718"/>
                      <a:pt x="1615" y="558"/>
                    </a:cubicBezTo>
                    <a:cubicBezTo>
                      <a:pt x="1544" y="345"/>
                      <a:pt x="1349" y="186"/>
                      <a:pt x="1136" y="115"/>
                    </a:cubicBezTo>
                    <a:cubicBezTo>
                      <a:pt x="991" y="62"/>
                      <a:pt x="730" y="0"/>
                      <a:pt x="525" y="0"/>
                    </a:cubicBezTo>
                    <a:close/>
                  </a:path>
                </a:pathLst>
              </a:custGeom>
              <a:solidFill>
                <a:srgbClr val="FFD0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814;p27"/>
              <p:cNvSpPr/>
              <p:nvPr/>
            </p:nvSpPr>
            <p:spPr>
              <a:xfrm>
                <a:off x="5844475" y="2249825"/>
                <a:ext cx="58125" cy="59450"/>
              </a:xfrm>
              <a:custGeom>
                <a:avLst/>
                <a:gdLst/>
                <a:ahLst/>
                <a:cxnLst/>
                <a:rect l="l" t="t" r="r" b="b"/>
                <a:pathLst>
                  <a:path w="2325" h="2378" extrusionOk="0">
                    <a:moveTo>
                      <a:pt x="533" y="1"/>
                    </a:moveTo>
                    <a:cubicBezTo>
                      <a:pt x="338" y="781"/>
                      <a:pt x="160" y="1579"/>
                      <a:pt x="1" y="2378"/>
                    </a:cubicBezTo>
                    <a:cubicBezTo>
                      <a:pt x="249" y="2378"/>
                      <a:pt x="497" y="2360"/>
                      <a:pt x="763" y="2342"/>
                    </a:cubicBezTo>
                    <a:cubicBezTo>
                      <a:pt x="1136" y="2324"/>
                      <a:pt x="1562" y="2253"/>
                      <a:pt x="1845" y="2023"/>
                    </a:cubicBezTo>
                    <a:cubicBezTo>
                      <a:pt x="2324" y="1597"/>
                      <a:pt x="2111" y="817"/>
                      <a:pt x="1597" y="427"/>
                    </a:cubicBezTo>
                    <a:cubicBezTo>
                      <a:pt x="1296" y="196"/>
                      <a:pt x="923" y="72"/>
                      <a:pt x="533" y="1"/>
                    </a:cubicBezTo>
                    <a:close/>
                  </a:path>
                </a:pathLst>
              </a:custGeom>
              <a:solidFill>
                <a:srgbClr val="564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815;p27"/>
              <p:cNvSpPr/>
              <p:nvPr/>
            </p:nvSpPr>
            <p:spPr>
              <a:xfrm>
                <a:off x="5879500" y="2130250"/>
                <a:ext cx="74450" cy="49100"/>
              </a:xfrm>
              <a:custGeom>
                <a:avLst/>
                <a:gdLst/>
                <a:ahLst/>
                <a:cxnLst/>
                <a:rect l="l" t="t" r="r" b="b"/>
                <a:pathLst>
                  <a:path w="2978" h="1964" extrusionOk="0">
                    <a:moveTo>
                      <a:pt x="1381" y="1"/>
                    </a:moveTo>
                    <a:cubicBezTo>
                      <a:pt x="1143" y="1"/>
                      <a:pt x="909" y="19"/>
                      <a:pt x="710" y="48"/>
                    </a:cubicBezTo>
                    <a:cubicBezTo>
                      <a:pt x="462" y="669"/>
                      <a:pt x="214" y="1325"/>
                      <a:pt x="1" y="1964"/>
                    </a:cubicBezTo>
                    <a:cubicBezTo>
                      <a:pt x="675" y="1768"/>
                      <a:pt x="1349" y="1556"/>
                      <a:pt x="2023" y="1343"/>
                    </a:cubicBezTo>
                    <a:cubicBezTo>
                      <a:pt x="2307" y="1254"/>
                      <a:pt x="2626" y="1112"/>
                      <a:pt x="2733" y="864"/>
                    </a:cubicBezTo>
                    <a:cubicBezTo>
                      <a:pt x="2977" y="198"/>
                      <a:pt x="2160" y="1"/>
                      <a:pt x="1381" y="1"/>
                    </a:cubicBezTo>
                    <a:close/>
                  </a:path>
                </a:pathLst>
              </a:custGeom>
              <a:solidFill>
                <a:srgbClr val="564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816;p27"/>
              <p:cNvSpPr/>
              <p:nvPr/>
            </p:nvSpPr>
            <p:spPr>
              <a:xfrm>
                <a:off x="5860000" y="2193075"/>
                <a:ext cx="67875" cy="50575"/>
              </a:xfrm>
              <a:custGeom>
                <a:avLst/>
                <a:gdLst/>
                <a:ahLst/>
                <a:cxnLst/>
                <a:rect l="l" t="t" r="r" b="b"/>
                <a:pathLst>
                  <a:path w="2715" h="2023" extrusionOk="0">
                    <a:moveTo>
                      <a:pt x="586" y="0"/>
                    </a:moveTo>
                    <a:cubicBezTo>
                      <a:pt x="373" y="639"/>
                      <a:pt x="178" y="1295"/>
                      <a:pt x="0" y="1952"/>
                    </a:cubicBezTo>
                    <a:cubicBezTo>
                      <a:pt x="160" y="1952"/>
                      <a:pt x="320" y="1952"/>
                      <a:pt x="479" y="1969"/>
                    </a:cubicBezTo>
                    <a:cubicBezTo>
                      <a:pt x="719" y="1996"/>
                      <a:pt x="963" y="2022"/>
                      <a:pt x="1204" y="2022"/>
                    </a:cubicBezTo>
                    <a:cubicBezTo>
                      <a:pt x="1446" y="2022"/>
                      <a:pt x="1686" y="1996"/>
                      <a:pt x="1916" y="1916"/>
                    </a:cubicBezTo>
                    <a:cubicBezTo>
                      <a:pt x="2360" y="1756"/>
                      <a:pt x="2714" y="1278"/>
                      <a:pt x="2519" y="887"/>
                    </a:cubicBezTo>
                    <a:cubicBezTo>
                      <a:pt x="2413" y="657"/>
                      <a:pt x="2147" y="515"/>
                      <a:pt x="1898" y="408"/>
                    </a:cubicBezTo>
                    <a:cubicBezTo>
                      <a:pt x="1490" y="213"/>
                      <a:pt x="1047" y="89"/>
                      <a:pt x="586" y="0"/>
                    </a:cubicBezTo>
                    <a:close/>
                  </a:path>
                </a:pathLst>
              </a:custGeom>
              <a:solidFill>
                <a:srgbClr val="564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817;p27"/>
              <p:cNvSpPr/>
              <p:nvPr/>
            </p:nvSpPr>
            <p:spPr>
              <a:xfrm>
                <a:off x="6221850" y="2212475"/>
                <a:ext cx="65200" cy="56900"/>
              </a:xfrm>
              <a:custGeom>
                <a:avLst/>
                <a:gdLst/>
                <a:ahLst/>
                <a:cxnLst/>
                <a:rect l="l" t="t" r="r" b="b"/>
                <a:pathLst>
                  <a:path w="2608" h="2276" extrusionOk="0">
                    <a:moveTo>
                      <a:pt x="1311" y="0"/>
                    </a:moveTo>
                    <a:cubicBezTo>
                      <a:pt x="1230" y="0"/>
                      <a:pt x="1147" y="2"/>
                      <a:pt x="1064" y="5"/>
                    </a:cubicBezTo>
                    <a:cubicBezTo>
                      <a:pt x="798" y="23"/>
                      <a:pt x="515" y="58"/>
                      <a:pt x="320" y="235"/>
                    </a:cubicBezTo>
                    <a:cubicBezTo>
                      <a:pt x="0" y="537"/>
                      <a:pt x="160" y="1105"/>
                      <a:pt x="532" y="1406"/>
                    </a:cubicBezTo>
                    <a:cubicBezTo>
                      <a:pt x="887" y="1725"/>
                      <a:pt x="1384" y="1850"/>
                      <a:pt x="1845" y="1991"/>
                    </a:cubicBezTo>
                    <a:cubicBezTo>
                      <a:pt x="2111" y="2062"/>
                      <a:pt x="2377" y="2151"/>
                      <a:pt x="2608" y="2275"/>
                    </a:cubicBezTo>
                    <a:cubicBezTo>
                      <a:pt x="2608" y="1548"/>
                      <a:pt x="2572" y="839"/>
                      <a:pt x="2519" y="111"/>
                    </a:cubicBezTo>
                    <a:cubicBezTo>
                      <a:pt x="2120" y="37"/>
                      <a:pt x="1721" y="0"/>
                      <a:pt x="1311" y="0"/>
                    </a:cubicBezTo>
                    <a:close/>
                  </a:path>
                </a:pathLst>
              </a:custGeom>
              <a:solidFill>
                <a:srgbClr val="564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818;p27"/>
              <p:cNvSpPr/>
              <p:nvPr/>
            </p:nvSpPr>
            <p:spPr>
              <a:xfrm>
                <a:off x="6229375" y="2136850"/>
                <a:ext cx="54125" cy="63775"/>
              </a:xfrm>
              <a:custGeom>
                <a:avLst/>
                <a:gdLst/>
                <a:ahLst/>
                <a:cxnLst/>
                <a:rect l="l" t="t" r="r" b="b"/>
                <a:pathLst>
                  <a:path w="2165" h="2551" extrusionOk="0">
                    <a:moveTo>
                      <a:pt x="615" y="0"/>
                    </a:moveTo>
                    <a:cubicBezTo>
                      <a:pt x="269" y="0"/>
                      <a:pt x="19" y="139"/>
                      <a:pt x="19" y="529"/>
                    </a:cubicBezTo>
                    <a:cubicBezTo>
                      <a:pt x="1" y="813"/>
                      <a:pt x="267" y="1043"/>
                      <a:pt x="497" y="1238"/>
                    </a:cubicBezTo>
                    <a:cubicBezTo>
                      <a:pt x="1047" y="1682"/>
                      <a:pt x="1597" y="2125"/>
                      <a:pt x="2165" y="2551"/>
                    </a:cubicBezTo>
                    <a:cubicBezTo>
                      <a:pt x="2094" y="1824"/>
                      <a:pt x="2005" y="1079"/>
                      <a:pt x="1881" y="352"/>
                    </a:cubicBezTo>
                    <a:cubicBezTo>
                      <a:pt x="1483" y="166"/>
                      <a:pt x="992" y="0"/>
                      <a:pt x="615" y="0"/>
                    </a:cubicBezTo>
                    <a:close/>
                  </a:path>
                </a:pathLst>
              </a:custGeom>
              <a:solidFill>
                <a:srgbClr val="564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819;p27"/>
              <p:cNvSpPr/>
              <p:nvPr/>
            </p:nvSpPr>
            <p:spPr>
              <a:xfrm>
                <a:off x="6222275" y="2272575"/>
                <a:ext cx="64775" cy="66850"/>
              </a:xfrm>
              <a:custGeom>
                <a:avLst/>
                <a:gdLst/>
                <a:ahLst/>
                <a:cxnLst/>
                <a:rect l="l" t="t" r="r" b="b"/>
                <a:pathLst>
                  <a:path w="2591" h="2674" extrusionOk="0">
                    <a:moveTo>
                      <a:pt x="1653" y="1"/>
                    </a:moveTo>
                    <a:cubicBezTo>
                      <a:pt x="1466" y="1"/>
                      <a:pt x="1281" y="20"/>
                      <a:pt x="1101" y="66"/>
                    </a:cubicBezTo>
                    <a:cubicBezTo>
                      <a:pt x="480" y="244"/>
                      <a:pt x="1" y="900"/>
                      <a:pt x="303" y="1468"/>
                    </a:cubicBezTo>
                    <a:cubicBezTo>
                      <a:pt x="480" y="1805"/>
                      <a:pt x="835" y="2000"/>
                      <a:pt x="1189" y="2159"/>
                    </a:cubicBezTo>
                    <a:cubicBezTo>
                      <a:pt x="1615" y="2354"/>
                      <a:pt x="2041" y="2532"/>
                      <a:pt x="2484" y="2674"/>
                    </a:cubicBezTo>
                    <a:cubicBezTo>
                      <a:pt x="2537" y="2248"/>
                      <a:pt x="2555" y="1822"/>
                      <a:pt x="2573" y="1379"/>
                    </a:cubicBezTo>
                    <a:cubicBezTo>
                      <a:pt x="2591" y="971"/>
                      <a:pt x="2591" y="545"/>
                      <a:pt x="2591" y="120"/>
                    </a:cubicBezTo>
                    <a:cubicBezTo>
                      <a:pt x="2281" y="53"/>
                      <a:pt x="1964" y="1"/>
                      <a:pt x="1653" y="1"/>
                    </a:cubicBezTo>
                    <a:close/>
                  </a:path>
                </a:pathLst>
              </a:custGeom>
              <a:solidFill>
                <a:srgbClr val="564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820;p27"/>
              <p:cNvSpPr/>
              <p:nvPr/>
            </p:nvSpPr>
            <p:spPr>
              <a:xfrm>
                <a:off x="5762900" y="1996200"/>
                <a:ext cx="184925" cy="105450"/>
              </a:xfrm>
              <a:custGeom>
                <a:avLst/>
                <a:gdLst/>
                <a:ahLst/>
                <a:cxnLst/>
                <a:rect l="l" t="t" r="r" b="b"/>
                <a:pathLst>
                  <a:path w="7397" h="4218" extrusionOk="0">
                    <a:moveTo>
                      <a:pt x="1153" y="0"/>
                    </a:moveTo>
                    <a:cubicBezTo>
                      <a:pt x="940" y="0"/>
                      <a:pt x="709" y="18"/>
                      <a:pt x="532" y="142"/>
                    </a:cubicBezTo>
                    <a:cubicBezTo>
                      <a:pt x="142" y="373"/>
                      <a:pt x="53" y="887"/>
                      <a:pt x="18" y="1348"/>
                    </a:cubicBezTo>
                    <a:cubicBezTo>
                      <a:pt x="0" y="1632"/>
                      <a:pt x="0" y="1933"/>
                      <a:pt x="71" y="2235"/>
                    </a:cubicBezTo>
                    <a:cubicBezTo>
                      <a:pt x="213" y="2820"/>
                      <a:pt x="674" y="3281"/>
                      <a:pt x="1224" y="3565"/>
                    </a:cubicBezTo>
                    <a:cubicBezTo>
                      <a:pt x="1756" y="3849"/>
                      <a:pt x="2377" y="3955"/>
                      <a:pt x="2980" y="4026"/>
                    </a:cubicBezTo>
                    <a:cubicBezTo>
                      <a:pt x="3757" y="4122"/>
                      <a:pt x="4617" y="4218"/>
                      <a:pt x="5460" y="4218"/>
                    </a:cubicBezTo>
                    <a:cubicBezTo>
                      <a:pt x="6022" y="4218"/>
                      <a:pt x="6577" y="4175"/>
                      <a:pt x="7095" y="4062"/>
                    </a:cubicBezTo>
                    <a:cubicBezTo>
                      <a:pt x="7397" y="2306"/>
                      <a:pt x="6119" y="2590"/>
                      <a:pt x="4878" y="2217"/>
                    </a:cubicBezTo>
                    <a:cubicBezTo>
                      <a:pt x="3459" y="1809"/>
                      <a:pt x="2607" y="71"/>
                      <a:pt x="1153" y="0"/>
                    </a:cubicBezTo>
                    <a:close/>
                  </a:path>
                </a:pathLst>
              </a:custGeom>
              <a:solidFill>
                <a:srgbClr val="FCA5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821;p27"/>
              <p:cNvSpPr/>
              <p:nvPr/>
            </p:nvSpPr>
            <p:spPr>
              <a:xfrm>
                <a:off x="5773975" y="2024125"/>
                <a:ext cx="23075" cy="16575"/>
              </a:xfrm>
              <a:custGeom>
                <a:avLst/>
                <a:gdLst/>
                <a:ahLst/>
                <a:cxnLst/>
                <a:rect l="l" t="t" r="r" b="b"/>
                <a:pathLst>
                  <a:path w="923" h="663" extrusionOk="0">
                    <a:moveTo>
                      <a:pt x="125" y="0"/>
                    </a:moveTo>
                    <a:cubicBezTo>
                      <a:pt x="89" y="0"/>
                      <a:pt x="71" y="0"/>
                      <a:pt x="71" y="18"/>
                    </a:cubicBezTo>
                    <a:cubicBezTo>
                      <a:pt x="54" y="36"/>
                      <a:pt x="54" y="36"/>
                      <a:pt x="36" y="54"/>
                    </a:cubicBezTo>
                    <a:cubicBezTo>
                      <a:pt x="18" y="142"/>
                      <a:pt x="0" y="213"/>
                      <a:pt x="36" y="284"/>
                    </a:cubicBezTo>
                    <a:cubicBezTo>
                      <a:pt x="54" y="320"/>
                      <a:pt x="71" y="355"/>
                      <a:pt x="107" y="373"/>
                    </a:cubicBezTo>
                    <a:cubicBezTo>
                      <a:pt x="250" y="532"/>
                      <a:pt x="450" y="662"/>
                      <a:pt x="656" y="662"/>
                    </a:cubicBezTo>
                    <a:cubicBezTo>
                      <a:pt x="680" y="662"/>
                      <a:pt x="704" y="660"/>
                      <a:pt x="728" y="657"/>
                    </a:cubicBezTo>
                    <a:cubicBezTo>
                      <a:pt x="905" y="657"/>
                      <a:pt x="887" y="550"/>
                      <a:pt x="905" y="426"/>
                    </a:cubicBezTo>
                    <a:cubicBezTo>
                      <a:pt x="923" y="320"/>
                      <a:pt x="870" y="284"/>
                      <a:pt x="781" y="213"/>
                    </a:cubicBezTo>
                    <a:cubicBezTo>
                      <a:pt x="586" y="89"/>
                      <a:pt x="355" y="0"/>
                      <a:pt x="125" y="0"/>
                    </a:cubicBezTo>
                    <a:close/>
                  </a:path>
                </a:pathLst>
              </a:custGeom>
              <a:solidFill>
                <a:srgbClr val="FFD0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822;p27"/>
              <p:cNvSpPr/>
              <p:nvPr/>
            </p:nvSpPr>
            <p:spPr>
              <a:xfrm>
                <a:off x="5793925" y="2013050"/>
                <a:ext cx="23075" cy="16250"/>
              </a:xfrm>
              <a:custGeom>
                <a:avLst/>
                <a:gdLst/>
                <a:ahLst/>
                <a:cxnLst/>
                <a:rect l="l" t="t" r="r" b="b"/>
                <a:pathLst>
                  <a:path w="923" h="650" extrusionOk="0">
                    <a:moveTo>
                      <a:pt x="54" y="0"/>
                    </a:moveTo>
                    <a:cubicBezTo>
                      <a:pt x="54" y="18"/>
                      <a:pt x="54" y="36"/>
                      <a:pt x="36" y="53"/>
                    </a:cubicBezTo>
                    <a:cubicBezTo>
                      <a:pt x="18" y="124"/>
                      <a:pt x="1" y="213"/>
                      <a:pt x="36" y="284"/>
                    </a:cubicBezTo>
                    <a:cubicBezTo>
                      <a:pt x="54" y="319"/>
                      <a:pt x="72" y="337"/>
                      <a:pt x="107" y="373"/>
                    </a:cubicBezTo>
                    <a:cubicBezTo>
                      <a:pt x="244" y="524"/>
                      <a:pt x="432" y="650"/>
                      <a:pt x="628" y="650"/>
                    </a:cubicBezTo>
                    <a:cubicBezTo>
                      <a:pt x="661" y="650"/>
                      <a:pt x="694" y="646"/>
                      <a:pt x="728" y="639"/>
                    </a:cubicBezTo>
                    <a:cubicBezTo>
                      <a:pt x="741" y="640"/>
                      <a:pt x="753" y="641"/>
                      <a:pt x="764" y="641"/>
                    </a:cubicBezTo>
                    <a:cubicBezTo>
                      <a:pt x="903" y="641"/>
                      <a:pt x="889" y="541"/>
                      <a:pt x="905" y="426"/>
                    </a:cubicBezTo>
                    <a:cubicBezTo>
                      <a:pt x="923" y="319"/>
                      <a:pt x="870" y="266"/>
                      <a:pt x="781" y="213"/>
                    </a:cubicBezTo>
                    <a:cubicBezTo>
                      <a:pt x="586" y="71"/>
                      <a:pt x="338" y="0"/>
                      <a:pt x="107" y="0"/>
                    </a:cubicBezTo>
                    <a:close/>
                  </a:path>
                </a:pathLst>
              </a:custGeom>
              <a:solidFill>
                <a:srgbClr val="FFD0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823;p27"/>
              <p:cNvSpPr/>
              <p:nvPr/>
            </p:nvSpPr>
            <p:spPr>
              <a:xfrm>
                <a:off x="5775750" y="2048950"/>
                <a:ext cx="23075" cy="16275"/>
              </a:xfrm>
              <a:custGeom>
                <a:avLst/>
                <a:gdLst/>
                <a:ahLst/>
                <a:cxnLst/>
                <a:rect l="l" t="t" r="r" b="b"/>
                <a:pathLst>
                  <a:path w="923" h="651" extrusionOk="0">
                    <a:moveTo>
                      <a:pt x="107" y="1"/>
                    </a:moveTo>
                    <a:cubicBezTo>
                      <a:pt x="89" y="1"/>
                      <a:pt x="71" y="1"/>
                      <a:pt x="54" y="19"/>
                    </a:cubicBezTo>
                    <a:cubicBezTo>
                      <a:pt x="54" y="19"/>
                      <a:pt x="36" y="36"/>
                      <a:pt x="36" y="54"/>
                    </a:cubicBezTo>
                    <a:cubicBezTo>
                      <a:pt x="18" y="143"/>
                      <a:pt x="0" y="214"/>
                      <a:pt x="36" y="285"/>
                    </a:cubicBezTo>
                    <a:cubicBezTo>
                      <a:pt x="54" y="320"/>
                      <a:pt x="71" y="356"/>
                      <a:pt x="89" y="373"/>
                    </a:cubicBezTo>
                    <a:cubicBezTo>
                      <a:pt x="226" y="525"/>
                      <a:pt x="427" y="651"/>
                      <a:pt x="627" y="651"/>
                    </a:cubicBezTo>
                    <a:cubicBezTo>
                      <a:pt x="660" y="651"/>
                      <a:pt x="694" y="647"/>
                      <a:pt x="728" y="639"/>
                    </a:cubicBezTo>
                    <a:cubicBezTo>
                      <a:pt x="741" y="641"/>
                      <a:pt x="753" y="641"/>
                      <a:pt x="764" y="641"/>
                    </a:cubicBezTo>
                    <a:cubicBezTo>
                      <a:pt x="903" y="641"/>
                      <a:pt x="889" y="541"/>
                      <a:pt x="905" y="426"/>
                    </a:cubicBezTo>
                    <a:cubicBezTo>
                      <a:pt x="923" y="320"/>
                      <a:pt x="852" y="285"/>
                      <a:pt x="781" y="214"/>
                    </a:cubicBezTo>
                    <a:cubicBezTo>
                      <a:pt x="586" y="72"/>
                      <a:pt x="337" y="1"/>
                      <a:pt x="107" y="1"/>
                    </a:cubicBezTo>
                    <a:close/>
                  </a:path>
                </a:pathLst>
              </a:custGeom>
              <a:solidFill>
                <a:srgbClr val="FFD0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824;p27"/>
              <p:cNvSpPr/>
              <p:nvPr/>
            </p:nvSpPr>
            <p:spPr>
              <a:xfrm>
                <a:off x="5801900" y="2031450"/>
                <a:ext cx="43500" cy="42975"/>
              </a:xfrm>
              <a:custGeom>
                <a:avLst/>
                <a:gdLst/>
                <a:ahLst/>
                <a:cxnLst/>
                <a:rect l="l" t="t" r="r" b="b"/>
                <a:pathLst>
                  <a:path w="1740" h="1719" extrusionOk="0">
                    <a:moveTo>
                      <a:pt x="963" y="1"/>
                    </a:moveTo>
                    <a:cubicBezTo>
                      <a:pt x="838" y="1"/>
                      <a:pt x="720" y="12"/>
                      <a:pt x="639" y="27"/>
                    </a:cubicBezTo>
                    <a:cubicBezTo>
                      <a:pt x="409" y="45"/>
                      <a:pt x="196" y="151"/>
                      <a:pt x="90" y="346"/>
                    </a:cubicBezTo>
                    <a:cubicBezTo>
                      <a:pt x="1" y="506"/>
                      <a:pt x="1" y="701"/>
                      <a:pt x="36" y="860"/>
                    </a:cubicBezTo>
                    <a:cubicBezTo>
                      <a:pt x="90" y="1038"/>
                      <a:pt x="178" y="1197"/>
                      <a:pt x="267" y="1339"/>
                    </a:cubicBezTo>
                    <a:cubicBezTo>
                      <a:pt x="338" y="1428"/>
                      <a:pt x="391" y="1517"/>
                      <a:pt x="480" y="1588"/>
                    </a:cubicBezTo>
                    <a:cubicBezTo>
                      <a:pt x="584" y="1674"/>
                      <a:pt x="721" y="1719"/>
                      <a:pt x="860" y="1719"/>
                    </a:cubicBezTo>
                    <a:cubicBezTo>
                      <a:pt x="1005" y="1719"/>
                      <a:pt x="1151" y="1670"/>
                      <a:pt x="1260" y="1570"/>
                    </a:cubicBezTo>
                    <a:cubicBezTo>
                      <a:pt x="1420" y="1446"/>
                      <a:pt x="1491" y="1233"/>
                      <a:pt x="1562" y="1020"/>
                    </a:cubicBezTo>
                    <a:cubicBezTo>
                      <a:pt x="1650" y="754"/>
                      <a:pt x="1739" y="293"/>
                      <a:pt x="1438" y="98"/>
                    </a:cubicBezTo>
                    <a:cubicBezTo>
                      <a:pt x="1333" y="25"/>
                      <a:pt x="1142" y="1"/>
                      <a:pt x="963" y="1"/>
                    </a:cubicBezTo>
                    <a:close/>
                  </a:path>
                </a:pathLst>
              </a:custGeom>
              <a:solidFill>
                <a:srgbClr val="FFD0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825;p27"/>
              <p:cNvSpPr/>
              <p:nvPr/>
            </p:nvSpPr>
            <p:spPr>
              <a:xfrm>
                <a:off x="5820525" y="2415400"/>
                <a:ext cx="172975" cy="109150"/>
              </a:xfrm>
              <a:custGeom>
                <a:avLst/>
                <a:gdLst/>
                <a:ahLst/>
                <a:cxnLst/>
                <a:rect l="l" t="t" r="r" b="b"/>
                <a:pathLst>
                  <a:path w="6919" h="4366" extrusionOk="0">
                    <a:moveTo>
                      <a:pt x="6208" y="1"/>
                    </a:moveTo>
                    <a:cubicBezTo>
                      <a:pt x="5872" y="1"/>
                      <a:pt x="5532" y="156"/>
                      <a:pt x="5358" y="384"/>
                    </a:cubicBezTo>
                    <a:cubicBezTo>
                      <a:pt x="5254" y="522"/>
                      <a:pt x="4552" y="2074"/>
                      <a:pt x="4331" y="2074"/>
                    </a:cubicBezTo>
                    <a:cubicBezTo>
                      <a:pt x="4324" y="2074"/>
                      <a:pt x="4317" y="2072"/>
                      <a:pt x="4311" y="2069"/>
                    </a:cubicBezTo>
                    <a:cubicBezTo>
                      <a:pt x="3371" y="1555"/>
                      <a:pt x="2271" y="1431"/>
                      <a:pt x="1189" y="1395"/>
                    </a:cubicBezTo>
                    <a:cubicBezTo>
                      <a:pt x="1138" y="1393"/>
                      <a:pt x="1085" y="1391"/>
                      <a:pt x="1032" y="1391"/>
                    </a:cubicBezTo>
                    <a:cubicBezTo>
                      <a:pt x="665" y="1391"/>
                      <a:pt x="280" y="1458"/>
                      <a:pt x="125" y="1768"/>
                    </a:cubicBezTo>
                    <a:cubicBezTo>
                      <a:pt x="1" y="2016"/>
                      <a:pt x="72" y="2317"/>
                      <a:pt x="249" y="2530"/>
                    </a:cubicBezTo>
                    <a:cubicBezTo>
                      <a:pt x="427" y="2743"/>
                      <a:pt x="675" y="2885"/>
                      <a:pt x="905" y="3009"/>
                    </a:cubicBezTo>
                    <a:cubicBezTo>
                      <a:pt x="1987" y="3559"/>
                      <a:pt x="3140" y="4003"/>
                      <a:pt x="4311" y="4322"/>
                    </a:cubicBezTo>
                    <a:cubicBezTo>
                      <a:pt x="4414" y="4351"/>
                      <a:pt x="4517" y="4365"/>
                      <a:pt x="4619" y="4365"/>
                    </a:cubicBezTo>
                    <a:cubicBezTo>
                      <a:pt x="5009" y="4365"/>
                      <a:pt x="5377" y="4156"/>
                      <a:pt x="5588" y="3790"/>
                    </a:cubicBezTo>
                    <a:cubicBezTo>
                      <a:pt x="6156" y="2814"/>
                      <a:pt x="6511" y="1697"/>
                      <a:pt x="6865" y="597"/>
                    </a:cubicBezTo>
                    <a:cubicBezTo>
                      <a:pt x="6918" y="473"/>
                      <a:pt x="6901" y="313"/>
                      <a:pt x="6794" y="207"/>
                    </a:cubicBezTo>
                    <a:cubicBezTo>
                      <a:pt x="6630" y="63"/>
                      <a:pt x="6420" y="1"/>
                      <a:pt x="6208" y="1"/>
                    </a:cubicBezTo>
                    <a:close/>
                  </a:path>
                </a:pathLst>
              </a:custGeom>
              <a:solidFill>
                <a:srgbClr val="FCA5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826;p27"/>
              <p:cNvSpPr/>
              <p:nvPr/>
            </p:nvSpPr>
            <p:spPr>
              <a:xfrm>
                <a:off x="6079050" y="2445750"/>
                <a:ext cx="149025" cy="125025"/>
              </a:xfrm>
              <a:custGeom>
                <a:avLst/>
                <a:gdLst/>
                <a:ahLst/>
                <a:cxnLst/>
                <a:rect l="l" t="t" r="r" b="b"/>
                <a:pathLst>
                  <a:path w="5961" h="5001" extrusionOk="0">
                    <a:moveTo>
                      <a:pt x="705" y="0"/>
                    </a:moveTo>
                    <a:cubicBezTo>
                      <a:pt x="623" y="0"/>
                      <a:pt x="542" y="13"/>
                      <a:pt x="462" y="39"/>
                    </a:cubicBezTo>
                    <a:cubicBezTo>
                      <a:pt x="338" y="92"/>
                      <a:pt x="249" y="217"/>
                      <a:pt x="231" y="376"/>
                    </a:cubicBezTo>
                    <a:cubicBezTo>
                      <a:pt x="125" y="1511"/>
                      <a:pt x="1" y="2682"/>
                      <a:pt x="125" y="3817"/>
                    </a:cubicBezTo>
                    <a:cubicBezTo>
                      <a:pt x="196" y="4314"/>
                      <a:pt x="586" y="4722"/>
                      <a:pt x="1083" y="4811"/>
                    </a:cubicBezTo>
                    <a:cubicBezTo>
                      <a:pt x="1944" y="4937"/>
                      <a:pt x="2815" y="5001"/>
                      <a:pt x="3682" y="5001"/>
                    </a:cubicBezTo>
                    <a:cubicBezTo>
                      <a:pt x="4028" y="5001"/>
                      <a:pt x="4374" y="4990"/>
                      <a:pt x="4719" y="4970"/>
                    </a:cubicBezTo>
                    <a:cubicBezTo>
                      <a:pt x="5003" y="4952"/>
                      <a:pt x="5287" y="4917"/>
                      <a:pt x="5517" y="4793"/>
                    </a:cubicBezTo>
                    <a:cubicBezTo>
                      <a:pt x="5765" y="4669"/>
                      <a:pt x="5961" y="4420"/>
                      <a:pt x="5943" y="4137"/>
                    </a:cubicBezTo>
                    <a:cubicBezTo>
                      <a:pt x="5925" y="3746"/>
                      <a:pt x="5499" y="3516"/>
                      <a:pt x="5127" y="3374"/>
                    </a:cubicBezTo>
                    <a:cubicBezTo>
                      <a:pt x="4231" y="3012"/>
                      <a:pt x="3293" y="2720"/>
                      <a:pt x="2351" y="2720"/>
                    </a:cubicBezTo>
                    <a:cubicBezTo>
                      <a:pt x="2230" y="2720"/>
                      <a:pt x="2108" y="2725"/>
                      <a:pt x="1987" y="2735"/>
                    </a:cubicBezTo>
                    <a:cubicBezTo>
                      <a:pt x="1986" y="2735"/>
                      <a:pt x="1985" y="2735"/>
                      <a:pt x="1984" y="2735"/>
                    </a:cubicBezTo>
                    <a:cubicBezTo>
                      <a:pt x="1757" y="2735"/>
                      <a:pt x="1757" y="961"/>
                      <a:pt x="1704" y="784"/>
                    </a:cubicBezTo>
                    <a:cubicBezTo>
                      <a:pt x="1613" y="392"/>
                      <a:pt x="1164" y="0"/>
                      <a:pt x="705" y="0"/>
                    </a:cubicBezTo>
                    <a:close/>
                  </a:path>
                </a:pathLst>
              </a:custGeom>
              <a:solidFill>
                <a:srgbClr val="FCA5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827;p27"/>
              <p:cNvSpPr/>
              <p:nvPr/>
            </p:nvSpPr>
            <p:spPr>
              <a:xfrm>
                <a:off x="5527875" y="2168250"/>
                <a:ext cx="79825" cy="90475"/>
              </a:xfrm>
              <a:custGeom>
                <a:avLst/>
                <a:gdLst/>
                <a:ahLst/>
                <a:cxnLst/>
                <a:rect l="l" t="t" r="r" b="b"/>
                <a:pathLst>
                  <a:path w="3193" h="3619" extrusionOk="0">
                    <a:moveTo>
                      <a:pt x="2253" y="0"/>
                    </a:moveTo>
                    <a:cubicBezTo>
                      <a:pt x="2075" y="89"/>
                      <a:pt x="1898" y="178"/>
                      <a:pt x="1738" y="248"/>
                    </a:cubicBezTo>
                    <a:cubicBezTo>
                      <a:pt x="1614" y="319"/>
                      <a:pt x="745" y="834"/>
                      <a:pt x="0" y="1313"/>
                    </a:cubicBezTo>
                    <a:cubicBezTo>
                      <a:pt x="89" y="1809"/>
                      <a:pt x="266" y="2306"/>
                      <a:pt x="532" y="2732"/>
                    </a:cubicBezTo>
                    <a:cubicBezTo>
                      <a:pt x="745" y="3069"/>
                      <a:pt x="1011" y="3353"/>
                      <a:pt x="1313" y="3619"/>
                    </a:cubicBezTo>
                    <a:cubicBezTo>
                      <a:pt x="1916" y="2909"/>
                      <a:pt x="2501" y="2200"/>
                      <a:pt x="3193" y="1614"/>
                    </a:cubicBezTo>
                    <a:cubicBezTo>
                      <a:pt x="2785" y="1206"/>
                      <a:pt x="2466" y="727"/>
                      <a:pt x="2288" y="195"/>
                    </a:cubicBezTo>
                    <a:cubicBezTo>
                      <a:pt x="2271" y="124"/>
                      <a:pt x="2271" y="53"/>
                      <a:pt x="2253" y="0"/>
                    </a:cubicBezTo>
                    <a:close/>
                  </a:path>
                </a:pathLst>
              </a:custGeom>
              <a:solidFill>
                <a:srgbClr val="564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828;p27"/>
              <p:cNvSpPr/>
              <p:nvPr/>
            </p:nvSpPr>
            <p:spPr>
              <a:xfrm>
                <a:off x="5613450" y="2232550"/>
                <a:ext cx="66975" cy="72725"/>
              </a:xfrm>
              <a:custGeom>
                <a:avLst/>
                <a:gdLst/>
                <a:ahLst/>
                <a:cxnLst/>
                <a:rect l="l" t="t" r="r" b="b"/>
                <a:pathLst>
                  <a:path w="2679" h="2909" extrusionOk="0">
                    <a:moveTo>
                      <a:pt x="1012" y="0"/>
                    </a:moveTo>
                    <a:cubicBezTo>
                      <a:pt x="887" y="213"/>
                      <a:pt x="781" y="443"/>
                      <a:pt x="692" y="621"/>
                    </a:cubicBezTo>
                    <a:cubicBezTo>
                      <a:pt x="621" y="745"/>
                      <a:pt x="302" y="1525"/>
                      <a:pt x="0" y="2288"/>
                    </a:cubicBezTo>
                    <a:cubicBezTo>
                      <a:pt x="745" y="2572"/>
                      <a:pt x="1561" y="2785"/>
                      <a:pt x="2377" y="2909"/>
                    </a:cubicBezTo>
                    <a:cubicBezTo>
                      <a:pt x="2431" y="2182"/>
                      <a:pt x="2519" y="1455"/>
                      <a:pt x="2679" y="745"/>
                    </a:cubicBezTo>
                    <a:cubicBezTo>
                      <a:pt x="2094" y="568"/>
                      <a:pt x="1544" y="319"/>
                      <a:pt x="1012" y="0"/>
                    </a:cubicBezTo>
                    <a:close/>
                  </a:path>
                </a:pathLst>
              </a:custGeom>
              <a:solidFill>
                <a:srgbClr val="564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829;p27"/>
              <p:cNvSpPr/>
              <p:nvPr/>
            </p:nvSpPr>
            <p:spPr>
              <a:xfrm>
                <a:off x="5721650" y="2260925"/>
                <a:ext cx="62100" cy="50125"/>
              </a:xfrm>
              <a:custGeom>
                <a:avLst/>
                <a:gdLst/>
                <a:ahLst/>
                <a:cxnLst/>
                <a:rect l="l" t="t" r="r" b="b"/>
                <a:pathLst>
                  <a:path w="2484" h="2005" extrusionOk="0">
                    <a:moveTo>
                      <a:pt x="89" y="0"/>
                    </a:moveTo>
                    <a:cubicBezTo>
                      <a:pt x="71" y="142"/>
                      <a:pt x="54" y="284"/>
                      <a:pt x="54" y="408"/>
                    </a:cubicBezTo>
                    <a:cubicBezTo>
                      <a:pt x="36" y="532"/>
                      <a:pt x="0" y="1224"/>
                      <a:pt x="0" y="1951"/>
                    </a:cubicBezTo>
                    <a:cubicBezTo>
                      <a:pt x="763" y="1987"/>
                      <a:pt x="1508" y="2005"/>
                      <a:pt x="2253" y="2005"/>
                    </a:cubicBezTo>
                    <a:lnTo>
                      <a:pt x="2484" y="2005"/>
                    </a:lnTo>
                    <a:cubicBezTo>
                      <a:pt x="2289" y="1366"/>
                      <a:pt x="2093" y="710"/>
                      <a:pt x="1987" y="53"/>
                    </a:cubicBezTo>
                    <a:cubicBezTo>
                      <a:pt x="1756" y="71"/>
                      <a:pt x="1526" y="89"/>
                      <a:pt x="1278" y="89"/>
                    </a:cubicBezTo>
                    <a:cubicBezTo>
                      <a:pt x="887" y="71"/>
                      <a:pt x="479" y="53"/>
                      <a:pt x="89" y="0"/>
                    </a:cubicBezTo>
                    <a:close/>
                  </a:path>
                </a:pathLst>
              </a:custGeom>
              <a:solidFill>
                <a:srgbClr val="564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830;p27"/>
              <p:cNvSpPr/>
              <p:nvPr/>
            </p:nvSpPr>
            <p:spPr>
              <a:xfrm>
                <a:off x="5523875" y="2092850"/>
                <a:ext cx="82950" cy="57225"/>
              </a:xfrm>
              <a:custGeom>
                <a:avLst/>
                <a:gdLst/>
                <a:ahLst/>
                <a:cxnLst/>
                <a:rect l="l" t="t" r="r" b="b"/>
                <a:pathLst>
                  <a:path w="3318" h="2289" extrusionOk="0">
                    <a:moveTo>
                      <a:pt x="675" y="1"/>
                    </a:moveTo>
                    <a:cubicBezTo>
                      <a:pt x="604" y="89"/>
                      <a:pt x="533" y="196"/>
                      <a:pt x="479" y="302"/>
                    </a:cubicBezTo>
                    <a:cubicBezTo>
                      <a:pt x="142" y="905"/>
                      <a:pt x="36" y="1597"/>
                      <a:pt x="1" y="2289"/>
                    </a:cubicBezTo>
                    <a:cubicBezTo>
                      <a:pt x="624" y="2178"/>
                      <a:pt x="1247" y="2089"/>
                      <a:pt x="1870" y="2089"/>
                    </a:cubicBezTo>
                    <a:cubicBezTo>
                      <a:pt x="2045" y="2089"/>
                      <a:pt x="2220" y="2096"/>
                      <a:pt x="2395" y="2112"/>
                    </a:cubicBezTo>
                    <a:cubicBezTo>
                      <a:pt x="2484" y="1633"/>
                      <a:pt x="2697" y="1207"/>
                      <a:pt x="3069" y="923"/>
                    </a:cubicBezTo>
                    <a:cubicBezTo>
                      <a:pt x="3140" y="852"/>
                      <a:pt x="3229" y="799"/>
                      <a:pt x="3317" y="746"/>
                    </a:cubicBezTo>
                    <a:cubicBezTo>
                      <a:pt x="3282" y="710"/>
                      <a:pt x="3246" y="675"/>
                      <a:pt x="3211" y="657"/>
                    </a:cubicBezTo>
                    <a:cubicBezTo>
                      <a:pt x="2750" y="356"/>
                      <a:pt x="2023" y="249"/>
                      <a:pt x="1490" y="125"/>
                    </a:cubicBezTo>
                    <a:cubicBezTo>
                      <a:pt x="1420" y="107"/>
                      <a:pt x="1100" y="54"/>
                      <a:pt x="675" y="1"/>
                    </a:cubicBezTo>
                    <a:close/>
                  </a:path>
                </a:pathLst>
              </a:custGeom>
              <a:solidFill>
                <a:srgbClr val="564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1961;p27"/>
            <p:cNvGrpSpPr/>
            <p:nvPr/>
          </p:nvGrpSpPr>
          <p:grpSpPr>
            <a:xfrm>
              <a:off x="3321296" y="2802451"/>
              <a:ext cx="980754" cy="676651"/>
              <a:chOff x="1038075" y="3208075"/>
              <a:chExt cx="878025" cy="605775"/>
            </a:xfrm>
          </p:grpSpPr>
          <p:sp>
            <p:nvSpPr>
              <p:cNvPr id="11" name="Google Shape;1962;p27"/>
              <p:cNvSpPr/>
              <p:nvPr/>
            </p:nvSpPr>
            <p:spPr>
              <a:xfrm>
                <a:off x="1038075" y="3208075"/>
                <a:ext cx="878025" cy="605775"/>
              </a:xfrm>
              <a:custGeom>
                <a:avLst/>
                <a:gdLst/>
                <a:ahLst/>
                <a:cxnLst/>
                <a:rect l="l" t="t" r="r" b="b"/>
                <a:pathLst>
                  <a:path w="35121" h="24231" extrusionOk="0">
                    <a:moveTo>
                      <a:pt x="18701" y="0"/>
                    </a:moveTo>
                    <a:cubicBezTo>
                      <a:pt x="17263" y="0"/>
                      <a:pt x="15887" y="87"/>
                      <a:pt x="14740" y="267"/>
                    </a:cubicBezTo>
                    <a:cubicBezTo>
                      <a:pt x="12435" y="640"/>
                      <a:pt x="10182" y="1296"/>
                      <a:pt x="8053" y="2272"/>
                    </a:cubicBezTo>
                    <a:cubicBezTo>
                      <a:pt x="4808" y="3726"/>
                      <a:pt x="1703" y="6121"/>
                      <a:pt x="710" y="9526"/>
                    </a:cubicBezTo>
                    <a:cubicBezTo>
                      <a:pt x="373" y="10626"/>
                      <a:pt x="338" y="11797"/>
                      <a:pt x="267" y="12967"/>
                    </a:cubicBezTo>
                    <a:cubicBezTo>
                      <a:pt x="1" y="18608"/>
                      <a:pt x="1970" y="22120"/>
                      <a:pt x="5552" y="24231"/>
                    </a:cubicBezTo>
                    <a:lnTo>
                      <a:pt x="31538" y="24231"/>
                    </a:lnTo>
                    <a:cubicBezTo>
                      <a:pt x="32141" y="23663"/>
                      <a:pt x="32673" y="23007"/>
                      <a:pt x="33116" y="22297"/>
                    </a:cubicBezTo>
                    <a:cubicBezTo>
                      <a:pt x="34092" y="20701"/>
                      <a:pt x="34589" y="18856"/>
                      <a:pt x="34766" y="16994"/>
                    </a:cubicBezTo>
                    <a:cubicBezTo>
                      <a:pt x="35121" y="13535"/>
                      <a:pt x="34394" y="9952"/>
                      <a:pt x="32655" y="6937"/>
                    </a:cubicBezTo>
                    <a:cubicBezTo>
                      <a:pt x="31077" y="4205"/>
                      <a:pt x="29108" y="1562"/>
                      <a:pt x="25933" y="764"/>
                    </a:cubicBezTo>
                    <a:cubicBezTo>
                      <a:pt x="23934" y="267"/>
                      <a:pt x="21222" y="0"/>
                      <a:pt x="18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963;p27"/>
              <p:cNvSpPr/>
              <p:nvPr/>
            </p:nvSpPr>
            <p:spPr>
              <a:xfrm>
                <a:off x="1337400" y="3509625"/>
                <a:ext cx="47925" cy="47925"/>
              </a:xfrm>
              <a:custGeom>
                <a:avLst/>
                <a:gdLst/>
                <a:ahLst/>
                <a:cxnLst/>
                <a:rect l="l" t="t" r="r" b="b"/>
                <a:pathLst>
                  <a:path w="1917" h="1917" extrusionOk="0">
                    <a:moveTo>
                      <a:pt x="958" y="1"/>
                    </a:moveTo>
                    <a:cubicBezTo>
                      <a:pt x="426" y="1"/>
                      <a:pt x="0" y="426"/>
                      <a:pt x="0" y="959"/>
                    </a:cubicBezTo>
                    <a:cubicBezTo>
                      <a:pt x="0" y="1491"/>
                      <a:pt x="426" y="1916"/>
                      <a:pt x="958" y="1916"/>
                    </a:cubicBezTo>
                    <a:cubicBezTo>
                      <a:pt x="1490" y="1916"/>
                      <a:pt x="1916" y="1491"/>
                      <a:pt x="1916" y="959"/>
                    </a:cubicBezTo>
                    <a:cubicBezTo>
                      <a:pt x="1916" y="426"/>
                      <a:pt x="1490" y="1"/>
                      <a:pt x="958" y="1"/>
                    </a:cubicBezTo>
                    <a:close/>
                  </a:path>
                </a:pathLst>
              </a:custGeom>
              <a:solidFill>
                <a:srgbClr val="564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964;p27"/>
              <p:cNvSpPr/>
              <p:nvPr/>
            </p:nvSpPr>
            <p:spPr>
              <a:xfrm>
                <a:off x="1635825" y="3533575"/>
                <a:ext cx="47925" cy="47925"/>
              </a:xfrm>
              <a:custGeom>
                <a:avLst/>
                <a:gdLst/>
                <a:ahLst/>
                <a:cxnLst/>
                <a:rect l="l" t="t" r="r" b="b"/>
                <a:pathLst>
                  <a:path w="1917" h="1917" extrusionOk="0">
                    <a:moveTo>
                      <a:pt x="959" y="1"/>
                    </a:moveTo>
                    <a:cubicBezTo>
                      <a:pt x="426" y="1"/>
                      <a:pt x="1" y="426"/>
                      <a:pt x="1" y="958"/>
                    </a:cubicBezTo>
                    <a:cubicBezTo>
                      <a:pt x="1" y="1490"/>
                      <a:pt x="426" y="1916"/>
                      <a:pt x="959" y="1916"/>
                    </a:cubicBezTo>
                    <a:cubicBezTo>
                      <a:pt x="1491" y="1916"/>
                      <a:pt x="1916" y="1490"/>
                      <a:pt x="1916" y="958"/>
                    </a:cubicBezTo>
                    <a:cubicBezTo>
                      <a:pt x="1916" y="426"/>
                      <a:pt x="1491" y="1"/>
                      <a:pt x="959" y="1"/>
                    </a:cubicBezTo>
                    <a:close/>
                  </a:path>
                </a:pathLst>
              </a:custGeom>
              <a:solidFill>
                <a:srgbClr val="564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965;p27"/>
              <p:cNvSpPr/>
              <p:nvPr/>
            </p:nvSpPr>
            <p:spPr>
              <a:xfrm>
                <a:off x="1415450" y="3571550"/>
                <a:ext cx="187600" cy="124475"/>
              </a:xfrm>
              <a:custGeom>
                <a:avLst/>
                <a:gdLst/>
                <a:ahLst/>
                <a:cxnLst/>
                <a:rect l="l" t="t" r="r" b="b"/>
                <a:pathLst>
                  <a:path w="7504" h="4979" extrusionOk="0">
                    <a:moveTo>
                      <a:pt x="2794" y="0"/>
                    </a:moveTo>
                    <a:cubicBezTo>
                      <a:pt x="2328" y="0"/>
                      <a:pt x="1872" y="46"/>
                      <a:pt x="1526" y="202"/>
                    </a:cubicBezTo>
                    <a:cubicBezTo>
                      <a:pt x="0" y="876"/>
                      <a:pt x="1348" y="3306"/>
                      <a:pt x="2093" y="4051"/>
                    </a:cubicBezTo>
                    <a:cubicBezTo>
                      <a:pt x="2519" y="4441"/>
                      <a:pt x="3016" y="4796"/>
                      <a:pt x="3565" y="4920"/>
                    </a:cubicBezTo>
                    <a:cubicBezTo>
                      <a:pt x="3739" y="4960"/>
                      <a:pt x="3913" y="4979"/>
                      <a:pt x="4086" y="4979"/>
                    </a:cubicBezTo>
                    <a:cubicBezTo>
                      <a:pt x="5066" y="4979"/>
                      <a:pt x="6021" y="4379"/>
                      <a:pt x="6670" y="3625"/>
                    </a:cubicBezTo>
                    <a:cubicBezTo>
                      <a:pt x="7113" y="3129"/>
                      <a:pt x="7485" y="2508"/>
                      <a:pt x="7485" y="1852"/>
                    </a:cubicBezTo>
                    <a:cubicBezTo>
                      <a:pt x="7503" y="1603"/>
                      <a:pt x="7450" y="1355"/>
                      <a:pt x="7308" y="1160"/>
                    </a:cubicBezTo>
                    <a:cubicBezTo>
                      <a:pt x="7184" y="1018"/>
                      <a:pt x="7024" y="912"/>
                      <a:pt x="6865" y="805"/>
                    </a:cubicBezTo>
                    <a:cubicBezTo>
                      <a:pt x="6031" y="344"/>
                      <a:pt x="5091" y="149"/>
                      <a:pt x="4169" y="78"/>
                    </a:cubicBezTo>
                    <a:cubicBezTo>
                      <a:pt x="3778" y="51"/>
                      <a:pt x="3281" y="0"/>
                      <a:pt x="2794" y="0"/>
                    </a:cubicBezTo>
                    <a:close/>
                  </a:path>
                </a:pathLst>
              </a:custGeom>
              <a:solidFill>
                <a:srgbClr val="FCB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966;p27"/>
              <p:cNvSpPr/>
              <p:nvPr/>
            </p:nvSpPr>
            <p:spPr>
              <a:xfrm>
                <a:off x="1483300" y="3601875"/>
                <a:ext cx="17300" cy="17300"/>
              </a:xfrm>
              <a:custGeom>
                <a:avLst/>
                <a:gdLst/>
                <a:ahLst/>
                <a:cxnLst/>
                <a:rect l="l" t="t" r="r" b="b"/>
                <a:pathLst>
                  <a:path w="692" h="692" extrusionOk="0">
                    <a:moveTo>
                      <a:pt x="337" y="0"/>
                    </a:moveTo>
                    <a:cubicBezTo>
                      <a:pt x="142" y="0"/>
                      <a:pt x="0" y="142"/>
                      <a:pt x="0" y="337"/>
                    </a:cubicBezTo>
                    <a:cubicBezTo>
                      <a:pt x="0" y="532"/>
                      <a:pt x="142" y="692"/>
                      <a:pt x="337" y="692"/>
                    </a:cubicBezTo>
                    <a:cubicBezTo>
                      <a:pt x="532" y="692"/>
                      <a:pt x="692" y="532"/>
                      <a:pt x="692" y="337"/>
                    </a:cubicBezTo>
                    <a:cubicBezTo>
                      <a:pt x="692" y="142"/>
                      <a:pt x="532" y="0"/>
                      <a:pt x="337" y="0"/>
                    </a:cubicBezTo>
                    <a:close/>
                  </a:path>
                </a:pathLst>
              </a:custGeom>
              <a:solidFill>
                <a:srgbClr val="E97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967;p27"/>
              <p:cNvSpPr/>
              <p:nvPr/>
            </p:nvSpPr>
            <p:spPr>
              <a:xfrm>
                <a:off x="1552475" y="3610300"/>
                <a:ext cx="17300" cy="17300"/>
              </a:xfrm>
              <a:custGeom>
                <a:avLst/>
                <a:gdLst/>
                <a:ahLst/>
                <a:cxnLst/>
                <a:rect l="l" t="t" r="r" b="b"/>
                <a:pathLst>
                  <a:path w="692" h="692" extrusionOk="0">
                    <a:moveTo>
                      <a:pt x="355" y="0"/>
                    </a:moveTo>
                    <a:cubicBezTo>
                      <a:pt x="160" y="0"/>
                      <a:pt x="0" y="160"/>
                      <a:pt x="0" y="355"/>
                    </a:cubicBezTo>
                    <a:cubicBezTo>
                      <a:pt x="0" y="532"/>
                      <a:pt x="160" y="692"/>
                      <a:pt x="355" y="692"/>
                    </a:cubicBezTo>
                    <a:cubicBezTo>
                      <a:pt x="532" y="692"/>
                      <a:pt x="692" y="532"/>
                      <a:pt x="692" y="355"/>
                    </a:cubicBezTo>
                    <a:cubicBezTo>
                      <a:pt x="692" y="160"/>
                      <a:pt x="532" y="0"/>
                      <a:pt x="355" y="0"/>
                    </a:cubicBezTo>
                    <a:close/>
                  </a:path>
                </a:pathLst>
              </a:custGeom>
              <a:solidFill>
                <a:srgbClr val="E97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968;p27"/>
              <p:cNvSpPr/>
              <p:nvPr/>
            </p:nvSpPr>
            <p:spPr>
              <a:xfrm>
                <a:off x="1378200" y="3663500"/>
                <a:ext cx="128625" cy="85600"/>
              </a:xfrm>
              <a:custGeom>
                <a:avLst/>
                <a:gdLst/>
                <a:ahLst/>
                <a:cxnLst/>
                <a:rect l="l" t="t" r="r" b="b"/>
                <a:pathLst>
                  <a:path w="5145" h="3424" fill="none" extrusionOk="0">
                    <a:moveTo>
                      <a:pt x="36" y="1"/>
                    </a:moveTo>
                    <a:cubicBezTo>
                      <a:pt x="0" y="1083"/>
                      <a:pt x="603" y="2147"/>
                      <a:pt x="1526" y="2732"/>
                    </a:cubicBezTo>
                    <a:cubicBezTo>
                      <a:pt x="2572" y="3388"/>
                      <a:pt x="3903" y="3424"/>
                      <a:pt x="5144" y="3264"/>
                    </a:cubicBezTo>
                  </a:path>
                </a:pathLst>
              </a:custGeom>
              <a:solidFill>
                <a:srgbClr val="E97633"/>
              </a:solidFill>
              <a:ln w="11075" cap="rnd" cmpd="sng">
                <a:solidFill>
                  <a:srgbClr val="E9763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969;p27"/>
              <p:cNvSpPr/>
              <p:nvPr/>
            </p:nvSpPr>
            <p:spPr>
              <a:xfrm>
                <a:off x="1050050" y="3225350"/>
                <a:ext cx="226625" cy="223575"/>
              </a:xfrm>
              <a:custGeom>
                <a:avLst/>
                <a:gdLst/>
                <a:ahLst/>
                <a:cxnLst/>
                <a:rect l="l" t="t" r="r" b="b"/>
                <a:pathLst>
                  <a:path w="9065" h="8943" extrusionOk="0">
                    <a:moveTo>
                      <a:pt x="7253" y="1"/>
                    </a:moveTo>
                    <a:cubicBezTo>
                      <a:pt x="6633" y="1"/>
                      <a:pt x="5969" y="153"/>
                      <a:pt x="5481" y="233"/>
                    </a:cubicBezTo>
                    <a:cubicBezTo>
                      <a:pt x="3903" y="481"/>
                      <a:pt x="2306" y="889"/>
                      <a:pt x="958" y="1794"/>
                    </a:cubicBezTo>
                    <a:cubicBezTo>
                      <a:pt x="639" y="2006"/>
                      <a:pt x="320" y="2255"/>
                      <a:pt x="160" y="2609"/>
                    </a:cubicBezTo>
                    <a:cubicBezTo>
                      <a:pt x="1" y="2982"/>
                      <a:pt x="18" y="3390"/>
                      <a:pt x="89" y="3780"/>
                    </a:cubicBezTo>
                    <a:cubicBezTo>
                      <a:pt x="355" y="5554"/>
                      <a:pt x="1349" y="7221"/>
                      <a:pt x="2768" y="8321"/>
                    </a:cubicBezTo>
                    <a:cubicBezTo>
                      <a:pt x="3181" y="8648"/>
                      <a:pt x="3662" y="8942"/>
                      <a:pt x="4194" y="8942"/>
                    </a:cubicBezTo>
                    <a:cubicBezTo>
                      <a:pt x="4209" y="8942"/>
                      <a:pt x="4224" y="8942"/>
                      <a:pt x="4240" y="8942"/>
                    </a:cubicBezTo>
                    <a:cubicBezTo>
                      <a:pt x="5091" y="8924"/>
                      <a:pt x="5730" y="8197"/>
                      <a:pt x="6226" y="7505"/>
                    </a:cubicBezTo>
                    <a:cubicBezTo>
                      <a:pt x="7237" y="6050"/>
                      <a:pt x="8071" y="4454"/>
                      <a:pt x="8674" y="2787"/>
                    </a:cubicBezTo>
                    <a:cubicBezTo>
                      <a:pt x="8887" y="2237"/>
                      <a:pt x="9064" y="1652"/>
                      <a:pt x="8923" y="1084"/>
                    </a:cubicBezTo>
                    <a:cubicBezTo>
                      <a:pt x="8698" y="227"/>
                      <a:pt x="8009" y="1"/>
                      <a:pt x="7253" y="1"/>
                    </a:cubicBezTo>
                    <a:close/>
                  </a:path>
                </a:pathLst>
              </a:custGeom>
              <a:solidFill>
                <a:srgbClr val="FCB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70;p27"/>
              <p:cNvSpPr/>
              <p:nvPr/>
            </p:nvSpPr>
            <p:spPr>
              <a:xfrm>
                <a:off x="1686825" y="3220450"/>
                <a:ext cx="219525" cy="233400"/>
              </a:xfrm>
              <a:custGeom>
                <a:avLst/>
                <a:gdLst/>
                <a:ahLst/>
                <a:cxnLst/>
                <a:rect l="l" t="t" r="r" b="b"/>
                <a:pathLst>
                  <a:path w="8781" h="9336" extrusionOk="0">
                    <a:moveTo>
                      <a:pt x="1607" y="0"/>
                    </a:moveTo>
                    <a:cubicBezTo>
                      <a:pt x="1024" y="0"/>
                      <a:pt x="507" y="210"/>
                      <a:pt x="231" y="872"/>
                    </a:cubicBezTo>
                    <a:cubicBezTo>
                      <a:pt x="1" y="1404"/>
                      <a:pt x="89" y="2007"/>
                      <a:pt x="213" y="2575"/>
                    </a:cubicBezTo>
                    <a:cubicBezTo>
                      <a:pt x="568" y="4331"/>
                      <a:pt x="1153" y="6016"/>
                      <a:pt x="1952" y="7612"/>
                    </a:cubicBezTo>
                    <a:cubicBezTo>
                      <a:pt x="2324" y="8375"/>
                      <a:pt x="2856" y="9191"/>
                      <a:pt x="3708" y="9315"/>
                    </a:cubicBezTo>
                    <a:cubicBezTo>
                      <a:pt x="3791" y="9329"/>
                      <a:pt x="3875" y="9335"/>
                      <a:pt x="3958" y="9335"/>
                    </a:cubicBezTo>
                    <a:cubicBezTo>
                      <a:pt x="4405" y="9335"/>
                      <a:pt x="4844" y="9149"/>
                      <a:pt x="5233" y="8925"/>
                    </a:cubicBezTo>
                    <a:cubicBezTo>
                      <a:pt x="6812" y="8038"/>
                      <a:pt x="8036" y="6548"/>
                      <a:pt x="8568" y="4828"/>
                    </a:cubicBezTo>
                    <a:cubicBezTo>
                      <a:pt x="8692" y="4437"/>
                      <a:pt x="8781" y="4047"/>
                      <a:pt x="8674" y="3657"/>
                    </a:cubicBezTo>
                    <a:cubicBezTo>
                      <a:pt x="8568" y="3284"/>
                      <a:pt x="8284" y="2983"/>
                      <a:pt x="7982" y="2717"/>
                    </a:cubicBezTo>
                    <a:cubicBezTo>
                      <a:pt x="6794" y="1635"/>
                      <a:pt x="5286" y="996"/>
                      <a:pt x="3761" y="517"/>
                    </a:cubicBezTo>
                    <a:cubicBezTo>
                      <a:pt x="3169" y="330"/>
                      <a:pt x="2336" y="0"/>
                      <a:pt x="1607" y="0"/>
                    </a:cubicBezTo>
                    <a:close/>
                  </a:path>
                </a:pathLst>
              </a:custGeom>
              <a:solidFill>
                <a:srgbClr val="FCB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6" name="Group 45"/>
          <p:cNvGrpSpPr/>
          <p:nvPr/>
        </p:nvGrpSpPr>
        <p:grpSpPr>
          <a:xfrm>
            <a:off x="6663740" y="3847792"/>
            <a:ext cx="814233" cy="986226"/>
            <a:chOff x="1462717" y="2781160"/>
            <a:chExt cx="1014431" cy="1433752"/>
          </a:xfrm>
        </p:grpSpPr>
        <p:grpSp>
          <p:nvGrpSpPr>
            <p:cNvPr id="47" name="Google Shape;1842;p27"/>
            <p:cNvGrpSpPr/>
            <p:nvPr/>
          </p:nvGrpSpPr>
          <p:grpSpPr>
            <a:xfrm>
              <a:off x="1487371" y="3540607"/>
              <a:ext cx="964920" cy="674305"/>
              <a:chOff x="4233475" y="1961150"/>
              <a:chExt cx="863850" cy="603675"/>
            </a:xfrm>
          </p:grpSpPr>
          <p:sp>
            <p:nvSpPr>
              <p:cNvPr id="55" name="Google Shape;1843;p27"/>
              <p:cNvSpPr/>
              <p:nvPr/>
            </p:nvSpPr>
            <p:spPr>
              <a:xfrm>
                <a:off x="4287575" y="1961150"/>
                <a:ext cx="652775" cy="82150"/>
              </a:xfrm>
              <a:custGeom>
                <a:avLst/>
                <a:gdLst/>
                <a:ahLst/>
                <a:cxnLst/>
                <a:rect l="l" t="t" r="r" b="b"/>
                <a:pathLst>
                  <a:path w="26111" h="3286" extrusionOk="0">
                    <a:moveTo>
                      <a:pt x="1" y="1"/>
                    </a:moveTo>
                    <a:cubicBezTo>
                      <a:pt x="3456" y="2492"/>
                      <a:pt x="8751" y="3282"/>
                      <a:pt x="15095" y="3282"/>
                    </a:cubicBezTo>
                    <a:cubicBezTo>
                      <a:pt x="15166" y="3282"/>
                      <a:pt x="15237" y="3282"/>
                      <a:pt x="15308" y="3282"/>
                    </a:cubicBezTo>
                    <a:cubicBezTo>
                      <a:pt x="15450" y="3281"/>
                      <a:pt x="15592" y="3281"/>
                      <a:pt x="15734" y="3281"/>
                    </a:cubicBezTo>
                    <a:cubicBezTo>
                      <a:pt x="16208" y="3281"/>
                      <a:pt x="16683" y="3285"/>
                      <a:pt x="17157" y="3285"/>
                    </a:cubicBezTo>
                    <a:cubicBezTo>
                      <a:pt x="18857" y="3285"/>
                      <a:pt x="20549" y="3226"/>
                      <a:pt x="22137" y="2679"/>
                    </a:cubicBezTo>
                    <a:cubicBezTo>
                      <a:pt x="23645" y="2147"/>
                      <a:pt x="25028" y="1225"/>
                      <a:pt x="261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844;p27"/>
              <p:cNvSpPr/>
              <p:nvPr/>
            </p:nvSpPr>
            <p:spPr>
              <a:xfrm>
                <a:off x="4684900" y="2365125"/>
                <a:ext cx="146800" cy="69850"/>
              </a:xfrm>
              <a:custGeom>
                <a:avLst/>
                <a:gdLst/>
                <a:ahLst/>
                <a:cxnLst/>
                <a:rect l="l" t="t" r="r" b="b"/>
                <a:pathLst>
                  <a:path w="5872" h="2794" extrusionOk="0">
                    <a:moveTo>
                      <a:pt x="5605" y="1"/>
                    </a:moveTo>
                    <a:cubicBezTo>
                      <a:pt x="5499" y="852"/>
                      <a:pt x="4772" y="1437"/>
                      <a:pt x="4098" y="1934"/>
                    </a:cubicBezTo>
                    <a:cubicBezTo>
                      <a:pt x="3956" y="2023"/>
                      <a:pt x="3832" y="2111"/>
                      <a:pt x="3690" y="2182"/>
                    </a:cubicBezTo>
                    <a:cubicBezTo>
                      <a:pt x="3530" y="2235"/>
                      <a:pt x="3370" y="2253"/>
                      <a:pt x="3211" y="2271"/>
                    </a:cubicBezTo>
                    <a:cubicBezTo>
                      <a:pt x="3042" y="2292"/>
                      <a:pt x="2870" y="2310"/>
                      <a:pt x="2702" y="2310"/>
                    </a:cubicBezTo>
                    <a:cubicBezTo>
                      <a:pt x="2447" y="2310"/>
                      <a:pt x="2201" y="2268"/>
                      <a:pt x="1987" y="2129"/>
                    </a:cubicBezTo>
                    <a:cubicBezTo>
                      <a:pt x="1810" y="2023"/>
                      <a:pt x="1685" y="1845"/>
                      <a:pt x="1561" y="1686"/>
                    </a:cubicBezTo>
                    <a:cubicBezTo>
                      <a:pt x="1313" y="1349"/>
                      <a:pt x="1136" y="994"/>
                      <a:pt x="940" y="657"/>
                    </a:cubicBezTo>
                    <a:lnTo>
                      <a:pt x="940" y="657"/>
                    </a:lnTo>
                    <a:cubicBezTo>
                      <a:pt x="0" y="1278"/>
                      <a:pt x="1136" y="2289"/>
                      <a:pt x="1792" y="2608"/>
                    </a:cubicBezTo>
                    <a:cubicBezTo>
                      <a:pt x="2088" y="2744"/>
                      <a:pt x="2409" y="2793"/>
                      <a:pt x="2732" y="2793"/>
                    </a:cubicBezTo>
                    <a:cubicBezTo>
                      <a:pt x="2874" y="2793"/>
                      <a:pt x="3017" y="2784"/>
                      <a:pt x="3158" y="2768"/>
                    </a:cubicBezTo>
                    <a:cubicBezTo>
                      <a:pt x="4257" y="2626"/>
                      <a:pt x="5304" y="1934"/>
                      <a:pt x="5765" y="870"/>
                    </a:cubicBezTo>
                    <a:cubicBezTo>
                      <a:pt x="5818" y="728"/>
                      <a:pt x="5871" y="568"/>
                      <a:pt x="5871" y="391"/>
                    </a:cubicBezTo>
                    <a:cubicBezTo>
                      <a:pt x="5854" y="231"/>
                      <a:pt x="5765" y="54"/>
                      <a:pt x="5605" y="1"/>
                    </a:cubicBezTo>
                    <a:close/>
                  </a:path>
                </a:pathLst>
              </a:custGeom>
              <a:solidFill>
                <a:srgbClr val="E0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845;p27"/>
              <p:cNvSpPr/>
              <p:nvPr/>
            </p:nvSpPr>
            <p:spPr>
              <a:xfrm>
                <a:off x="4311975" y="1981100"/>
                <a:ext cx="431475" cy="472625"/>
              </a:xfrm>
              <a:custGeom>
                <a:avLst/>
                <a:gdLst/>
                <a:ahLst/>
                <a:cxnLst/>
                <a:rect l="l" t="t" r="r" b="b"/>
                <a:pathLst>
                  <a:path w="17259" h="18905" extrusionOk="0">
                    <a:moveTo>
                      <a:pt x="5672" y="1"/>
                    </a:moveTo>
                    <a:cubicBezTo>
                      <a:pt x="5165" y="1"/>
                      <a:pt x="4928" y="175"/>
                      <a:pt x="4541" y="710"/>
                    </a:cubicBezTo>
                    <a:cubicBezTo>
                      <a:pt x="3973" y="1509"/>
                      <a:pt x="3530" y="2396"/>
                      <a:pt x="3140" y="3300"/>
                    </a:cubicBezTo>
                    <a:cubicBezTo>
                      <a:pt x="1650" y="6617"/>
                      <a:pt x="621" y="10147"/>
                      <a:pt x="107" y="13747"/>
                    </a:cubicBezTo>
                    <a:cubicBezTo>
                      <a:pt x="36" y="14155"/>
                      <a:pt x="0" y="14563"/>
                      <a:pt x="107" y="14936"/>
                    </a:cubicBezTo>
                    <a:cubicBezTo>
                      <a:pt x="231" y="15415"/>
                      <a:pt x="603" y="15787"/>
                      <a:pt x="993" y="16107"/>
                    </a:cubicBezTo>
                    <a:cubicBezTo>
                      <a:pt x="2838" y="17614"/>
                      <a:pt x="5162" y="18324"/>
                      <a:pt x="7485" y="18678"/>
                    </a:cubicBezTo>
                    <a:cubicBezTo>
                      <a:pt x="8350" y="18815"/>
                      <a:pt x="9233" y="18905"/>
                      <a:pt x="10111" y="18905"/>
                    </a:cubicBezTo>
                    <a:cubicBezTo>
                      <a:pt x="10944" y="18905"/>
                      <a:pt x="11773" y="18824"/>
                      <a:pt x="12576" y="18625"/>
                    </a:cubicBezTo>
                    <a:cubicBezTo>
                      <a:pt x="13498" y="18395"/>
                      <a:pt x="14385" y="18022"/>
                      <a:pt x="15254" y="17650"/>
                    </a:cubicBezTo>
                    <a:cubicBezTo>
                      <a:pt x="15645" y="17490"/>
                      <a:pt x="16053" y="17313"/>
                      <a:pt x="16336" y="16993"/>
                    </a:cubicBezTo>
                    <a:cubicBezTo>
                      <a:pt x="16656" y="16639"/>
                      <a:pt x="16815" y="16142"/>
                      <a:pt x="16922" y="15681"/>
                    </a:cubicBezTo>
                    <a:cubicBezTo>
                      <a:pt x="17134" y="14670"/>
                      <a:pt x="17188" y="13623"/>
                      <a:pt x="17205" y="12595"/>
                    </a:cubicBezTo>
                    <a:cubicBezTo>
                      <a:pt x="17259" y="8462"/>
                      <a:pt x="16549" y="4329"/>
                      <a:pt x="15112" y="498"/>
                    </a:cubicBezTo>
                    <a:cubicBezTo>
                      <a:pt x="15077" y="409"/>
                      <a:pt x="15041" y="320"/>
                      <a:pt x="14971" y="267"/>
                    </a:cubicBezTo>
                    <a:cubicBezTo>
                      <a:pt x="14882" y="178"/>
                      <a:pt x="14740" y="178"/>
                      <a:pt x="14616" y="178"/>
                    </a:cubicBezTo>
                    <a:cubicBezTo>
                      <a:pt x="13649" y="214"/>
                      <a:pt x="12682" y="232"/>
                      <a:pt x="11716" y="232"/>
                    </a:cubicBezTo>
                    <a:cubicBezTo>
                      <a:pt x="10749" y="232"/>
                      <a:pt x="9782" y="214"/>
                      <a:pt x="8816" y="178"/>
                    </a:cubicBezTo>
                    <a:cubicBezTo>
                      <a:pt x="7876" y="143"/>
                      <a:pt x="6935" y="107"/>
                      <a:pt x="5995" y="19"/>
                    </a:cubicBezTo>
                    <a:cubicBezTo>
                      <a:pt x="5876" y="7"/>
                      <a:pt x="5769" y="1"/>
                      <a:pt x="56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846;p27"/>
              <p:cNvSpPr/>
              <p:nvPr/>
            </p:nvSpPr>
            <p:spPr>
              <a:xfrm>
                <a:off x="4410850" y="2066925"/>
                <a:ext cx="264725" cy="315700"/>
              </a:xfrm>
              <a:custGeom>
                <a:avLst/>
                <a:gdLst/>
                <a:ahLst/>
                <a:cxnLst/>
                <a:rect l="l" t="t" r="r" b="b"/>
                <a:pathLst>
                  <a:path w="10589" h="12628" extrusionOk="0">
                    <a:moveTo>
                      <a:pt x="6724" y="1"/>
                    </a:moveTo>
                    <a:cubicBezTo>
                      <a:pt x="6495" y="1"/>
                      <a:pt x="6253" y="26"/>
                      <a:pt x="5996" y="80"/>
                    </a:cubicBezTo>
                    <a:cubicBezTo>
                      <a:pt x="4807" y="311"/>
                      <a:pt x="3725" y="860"/>
                      <a:pt x="2945" y="1836"/>
                    </a:cubicBezTo>
                    <a:cubicBezTo>
                      <a:pt x="2626" y="2244"/>
                      <a:pt x="2377" y="2705"/>
                      <a:pt x="2129" y="3166"/>
                    </a:cubicBezTo>
                    <a:cubicBezTo>
                      <a:pt x="1774" y="3787"/>
                      <a:pt x="1420" y="4426"/>
                      <a:pt x="1100" y="5064"/>
                    </a:cubicBezTo>
                    <a:cubicBezTo>
                      <a:pt x="550" y="6217"/>
                      <a:pt x="89" y="7441"/>
                      <a:pt x="36" y="8718"/>
                    </a:cubicBezTo>
                    <a:cubicBezTo>
                      <a:pt x="1" y="9995"/>
                      <a:pt x="444" y="11343"/>
                      <a:pt x="1420" y="12141"/>
                    </a:cubicBezTo>
                    <a:cubicBezTo>
                      <a:pt x="1597" y="12301"/>
                      <a:pt x="1810" y="12425"/>
                      <a:pt x="2040" y="12514"/>
                    </a:cubicBezTo>
                    <a:cubicBezTo>
                      <a:pt x="2289" y="12585"/>
                      <a:pt x="2555" y="12603"/>
                      <a:pt x="2821" y="12603"/>
                    </a:cubicBezTo>
                    <a:cubicBezTo>
                      <a:pt x="3259" y="12620"/>
                      <a:pt x="3695" y="12628"/>
                      <a:pt x="4130" y="12628"/>
                    </a:cubicBezTo>
                    <a:cubicBezTo>
                      <a:pt x="5053" y="12628"/>
                      <a:pt x="5972" y="12592"/>
                      <a:pt x="6900" y="12532"/>
                    </a:cubicBezTo>
                    <a:cubicBezTo>
                      <a:pt x="7858" y="12461"/>
                      <a:pt x="8923" y="12283"/>
                      <a:pt x="9508" y="11503"/>
                    </a:cubicBezTo>
                    <a:cubicBezTo>
                      <a:pt x="9792" y="11095"/>
                      <a:pt x="9916" y="10598"/>
                      <a:pt x="10022" y="10102"/>
                    </a:cubicBezTo>
                    <a:cubicBezTo>
                      <a:pt x="10558" y="7288"/>
                      <a:pt x="10588" y="1"/>
                      <a:pt x="6724" y="1"/>
                    </a:cubicBezTo>
                    <a:close/>
                  </a:path>
                </a:pathLst>
              </a:custGeom>
              <a:solidFill>
                <a:srgbClr val="E0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847;p27"/>
              <p:cNvSpPr/>
              <p:nvPr/>
            </p:nvSpPr>
            <p:spPr>
              <a:xfrm>
                <a:off x="4685350" y="2128825"/>
                <a:ext cx="172950" cy="128450"/>
              </a:xfrm>
              <a:custGeom>
                <a:avLst/>
                <a:gdLst/>
                <a:ahLst/>
                <a:cxnLst/>
                <a:rect l="l" t="t" r="r" b="b"/>
                <a:pathLst>
                  <a:path w="6918" h="5138" extrusionOk="0">
                    <a:moveTo>
                      <a:pt x="975" y="1"/>
                    </a:moveTo>
                    <a:cubicBezTo>
                      <a:pt x="689" y="1"/>
                      <a:pt x="377" y="167"/>
                      <a:pt x="0" y="602"/>
                    </a:cubicBezTo>
                    <a:cubicBezTo>
                      <a:pt x="550" y="1790"/>
                      <a:pt x="1579" y="2890"/>
                      <a:pt x="2483" y="3812"/>
                    </a:cubicBezTo>
                    <a:cubicBezTo>
                      <a:pt x="2891" y="4238"/>
                      <a:pt x="3335" y="4646"/>
                      <a:pt x="3867" y="4912"/>
                    </a:cubicBezTo>
                    <a:cubicBezTo>
                      <a:pt x="4170" y="5053"/>
                      <a:pt x="4508" y="5137"/>
                      <a:pt x="4841" y="5137"/>
                    </a:cubicBezTo>
                    <a:cubicBezTo>
                      <a:pt x="5092" y="5137"/>
                      <a:pt x="5341" y="5089"/>
                      <a:pt x="5570" y="4983"/>
                    </a:cubicBezTo>
                    <a:cubicBezTo>
                      <a:pt x="5836" y="4859"/>
                      <a:pt x="6049" y="4663"/>
                      <a:pt x="6261" y="4468"/>
                    </a:cubicBezTo>
                    <a:cubicBezTo>
                      <a:pt x="6598" y="4167"/>
                      <a:pt x="6918" y="3777"/>
                      <a:pt x="6882" y="3315"/>
                    </a:cubicBezTo>
                    <a:cubicBezTo>
                      <a:pt x="6847" y="3103"/>
                      <a:pt x="6740" y="2925"/>
                      <a:pt x="6616" y="2748"/>
                    </a:cubicBezTo>
                    <a:cubicBezTo>
                      <a:pt x="5694" y="1648"/>
                      <a:pt x="3867" y="2056"/>
                      <a:pt x="2714" y="1205"/>
                    </a:cubicBezTo>
                    <a:cubicBezTo>
                      <a:pt x="2033" y="703"/>
                      <a:pt x="1562" y="1"/>
                      <a:pt x="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848;p27"/>
              <p:cNvSpPr/>
              <p:nvPr/>
            </p:nvSpPr>
            <p:spPr>
              <a:xfrm>
                <a:off x="4233475" y="2073100"/>
                <a:ext cx="183600" cy="110925"/>
              </a:xfrm>
              <a:custGeom>
                <a:avLst/>
                <a:gdLst/>
                <a:ahLst/>
                <a:cxnLst/>
                <a:rect l="l" t="t" r="r" b="b"/>
                <a:pathLst>
                  <a:path w="7344" h="4437" extrusionOk="0">
                    <a:moveTo>
                      <a:pt x="6299" y="0"/>
                    </a:moveTo>
                    <a:cubicBezTo>
                      <a:pt x="5750" y="0"/>
                      <a:pt x="5224" y="548"/>
                      <a:pt x="4524" y="915"/>
                    </a:cubicBezTo>
                    <a:cubicBezTo>
                      <a:pt x="3282" y="1571"/>
                      <a:pt x="1473" y="897"/>
                      <a:pt x="426" y="1837"/>
                    </a:cubicBezTo>
                    <a:cubicBezTo>
                      <a:pt x="267" y="1979"/>
                      <a:pt x="143" y="2157"/>
                      <a:pt x="89" y="2352"/>
                    </a:cubicBezTo>
                    <a:cubicBezTo>
                      <a:pt x="1" y="2777"/>
                      <a:pt x="284" y="3221"/>
                      <a:pt x="586" y="3558"/>
                    </a:cubicBezTo>
                    <a:cubicBezTo>
                      <a:pt x="781" y="3771"/>
                      <a:pt x="976" y="4001"/>
                      <a:pt x="1242" y="4161"/>
                    </a:cubicBezTo>
                    <a:cubicBezTo>
                      <a:pt x="1553" y="4354"/>
                      <a:pt x="1910" y="4437"/>
                      <a:pt x="2268" y="4437"/>
                    </a:cubicBezTo>
                    <a:cubicBezTo>
                      <a:pt x="2503" y="4437"/>
                      <a:pt x="2738" y="4401"/>
                      <a:pt x="2963" y="4338"/>
                    </a:cubicBezTo>
                    <a:cubicBezTo>
                      <a:pt x="3530" y="4179"/>
                      <a:pt x="4027" y="3842"/>
                      <a:pt x="4488" y="3487"/>
                    </a:cubicBezTo>
                    <a:cubicBezTo>
                      <a:pt x="5499" y="2724"/>
                      <a:pt x="6652" y="1802"/>
                      <a:pt x="7344" y="738"/>
                    </a:cubicBezTo>
                    <a:cubicBezTo>
                      <a:pt x="6960" y="195"/>
                      <a:pt x="6625" y="0"/>
                      <a:pt x="6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849;p27"/>
              <p:cNvSpPr/>
              <p:nvPr/>
            </p:nvSpPr>
            <p:spPr>
              <a:xfrm>
                <a:off x="4363850" y="2415275"/>
                <a:ext cx="145025" cy="137400"/>
              </a:xfrm>
              <a:custGeom>
                <a:avLst/>
                <a:gdLst/>
                <a:ahLst/>
                <a:cxnLst/>
                <a:rect l="l" t="t" r="r" b="b"/>
                <a:pathLst>
                  <a:path w="5801" h="5496" extrusionOk="0">
                    <a:moveTo>
                      <a:pt x="5225" y="0"/>
                    </a:moveTo>
                    <a:cubicBezTo>
                      <a:pt x="4796" y="0"/>
                      <a:pt x="4361" y="401"/>
                      <a:pt x="4257" y="815"/>
                    </a:cubicBezTo>
                    <a:cubicBezTo>
                      <a:pt x="4205" y="1008"/>
                      <a:pt x="4117" y="3015"/>
                      <a:pt x="3908" y="3015"/>
                    </a:cubicBezTo>
                    <a:cubicBezTo>
                      <a:pt x="3906" y="3015"/>
                      <a:pt x="3904" y="3015"/>
                      <a:pt x="3903" y="3014"/>
                    </a:cubicBezTo>
                    <a:cubicBezTo>
                      <a:pt x="3717" y="2985"/>
                      <a:pt x="3531" y="2972"/>
                      <a:pt x="3346" y="2972"/>
                    </a:cubicBezTo>
                    <a:cubicBezTo>
                      <a:pt x="2504" y="2972"/>
                      <a:pt x="1666" y="3244"/>
                      <a:pt x="852" y="3564"/>
                    </a:cubicBezTo>
                    <a:cubicBezTo>
                      <a:pt x="497" y="3706"/>
                      <a:pt x="71" y="3937"/>
                      <a:pt x="36" y="4380"/>
                    </a:cubicBezTo>
                    <a:cubicBezTo>
                      <a:pt x="0" y="4699"/>
                      <a:pt x="178" y="4983"/>
                      <a:pt x="408" y="5143"/>
                    </a:cubicBezTo>
                    <a:cubicBezTo>
                      <a:pt x="639" y="5302"/>
                      <a:pt x="905" y="5338"/>
                      <a:pt x="1171" y="5373"/>
                    </a:cubicBezTo>
                    <a:cubicBezTo>
                      <a:pt x="1765" y="5455"/>
                      <a:pt x="2367" y="5495"/>
                      <a:pt x="2970" y="5495"/>
                    </a:cubicBezTo>
                    <a:cubicBezTo>
                      <a:pt x="3538" y="5495"/>
                      <a:pt x="4106" y="5460"/>
                      <a:pt x="4665" y="5391"/>
                    </a:cubicBezTo>
                    <a:cubicBezTo>
                      <a:pt x="5162" y="5338"/>
                      <a:pt x="5552" y="4894"/>
                      <a:pt x="5623" y="4327"/>
                    </a:cubicBezTo>
                    <a:cubicBezTo>
                      <a:pt x="5801" y="3050"/>
                      <a:pt x="5747" y="1737"/>
                      <a:pt x="5694" y="442"/>
                    </a:cubicBezTo>
                    <a:cubicBezTo>
                      <a:pt x="5694" y="283"/>
                      <a:pt x="5605" y="123"/>
                      <a:pt x="5481" y="52"/>
                    </a:cubicBezTo>
                    <a:cubicBezTo>
                      <a:pt x="5398" y="16"/>
                      <a:pt x="5312" y="0"/>
                      <a:pt x="52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850;p27"/>
              <p:cNvSpPr/>
              <p:nvPr/>
            </p:nvSpPr>
            <p:spPr>
              <a:xfrm>
                <a:off x="4540775" y="2423925"/>
                <a:ext cx="143250" cy="140900"/>
              </a:xfrm>
              <a:custGeom>
                <a:avLst/>
                <a:gdLst/>
                <a:ahLst/>
                <a:cxnLst/>
                <a:rect l="l" t="t" r="r" b="b"/>
                <a:pathLst>
                  <a:path w="5730" h="5636" extrusionOk="0">
                    <a:moveTo>
                      <a:pt x="675" y="1"/>
                    </a:moveTo>
                    <a:cubicBezTo>
                      <a:pt x="598" y="1"/>
                      <a:pt x="520" y="14"/>
                      <a:pt x="444" y="43"/>
                    </a:cubicBezTo>
                    <a:cubicBezTo>
                      <a:pt x="302" y="96"/>
                      <a:pt x="231" y="238"/>
                      <a:pt x="213" y="416"/>
                    </a:cubicBezTo>
                    <a:cubicBezTo>
                      <a:pt x="107" y="1693"/>
                      <a:pt x="1" y="3023"/>
                      <a:pt x="125" y="4300"/>
                    </a:cubicBezTo>
                    <a:cubicBezTo>
                      <a:pt x="178" y="4868"/>
                      <a:pt x="551" y="5329"/>
                      <a:pt x="1029" y="5418"/>
                    </a:cubicBezTo>
                    <a:cubicBezTo>
                      <a:pt x="1841" y="5565"/>
                      <a:pt x="2653" y="5636"/>
                      <a:pt x="3465" y="5636"/>
                    </a:cubicBezTo>
                    <a:cubicBezTo>
                      <a:pt x="3824" y="5636"/>
                      <a:pt x="4182" y="5622"/>
                      <a:pt x="4541" y="5595"/>
                    </a:cubicBezTo>
                    <a:cubicBezTo>
                      <a:pt x="4790" y="5577"/>
                      <a:pt x="5074" y="5542"/>
                      <a:pt x="5304" y="5400"/>
                    </a:cubicBezTo>
                    <a:cubicBezTo>
                      <a:pt x="5535" y="5258"/>
                      <a:pt x="5730" y="4974"/>
                      <a:pt x="5712" y="4673"/>
                    </a:cubicBezTo>
                    <a:cubicBezTo>
                      <a:pt x="5694" y="4229"/>
                      <a:pt x="5286" y="3963"/>
                      <a:pt x="4914" y="3803"/>
                    </a:cubicBezTo>
                    <a:cubicBezTo>
                      <a:pt x="4079" y="3417"/>
                      <a:pt x="3190" y="3071"/>
                      <a:pt x="2294" y="3071"/>
                    </a:cubicBezTo>
                    <a:cubicBezTo>
                      <a:pt x="2162" y="3071"/>
                      <a:pt x="2030" y="3078"/>
                      <a:pt x="1899" y="3094"/>
                    </a:cubicBezTo>
                    <a:cubicBezTo>
                      <a:pt x="1898" y="3094"/>
                      <a:pt x="1897" y="3094"/>
                      <a:pt x="1896" y="3094"/>
                    </a:cubicBezTo>
                    <a:cubicBezTo>
                      <a:pt x="1686" y="3094"/>
                      <a:pt x="1685" y="1071"/>
                      <a:pt x="1632" y="877"/>
                    </a:cubicBezTo>
                    <a:cubicBezTo>
                      <a:pt x="1542" y="439"/>
                      <a:pt x="1117" y="1"/>
                      <a:pt x="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851;p27"/>
              <p:cNvSpPr/>
              <p:nvPr/>
            </p:nvSpPr>
            <p:spPr>
              <a:xfrm>
                <a:off x="4469825" y="1961150"/>
                <a:ext cx="627500" cy="167450"/>
              </a:xfrm>
              <a:custGeom>
                <a:avLst/>
                <a:gdLst/>
                <a:ahLst/>
                <a:cxnLst/>
                <a:rect l="l" t="t" r="r" b="b"/>
                <a:pathLst>
                  <a:path w="25100" h="6698" extrusionOk="0">
                    <a:moveTo>
                      <a:pt x="1" y="1"/>
                    </a:moveTo>
                    <a:cubicBezTo>
                      <a:pt x="1349" y="1881"/>
                      <a:pt x="4133" y="3247"/>
                      <a:pt x="5978" y="4293"/>
                    </a:cubicBezTo>
                    <a:cubicBezTo>
                      <a:pt x="7539" y="5180"/>
                      <a:pt x="9260" y="5641"/>
                      <a:pt x="10998" y="6014"/>
                    </a:cubicBezTo>
                    <a:cubicBezTo>
                      <a:pt x="12692" y="6396"/>
                      <a:pt x="14434" y="6697"/>
                      <a:pt x="16171" y="6697"/>
                    </a:cubicBezTo>
                    <a:cubicBezTo>
                      <a:pt x="17016" y="6697"/>
                      <a:pt x="17860" y="6626"/>
                      <a:pt x="18696" y="6457"/>
                    </a:cubicBezTo>
                    <a:cubicBezTo>
                      <a:pt x="19689" y="6262"/>
                      <a:pt x="20665" y="5925"/>
                      <a:pt x="21498" y="5322"/>
                    </a:cubicBezTo>
                    <a:cubicBezTo>
                      <a:pt x="22190" y="4808"/>
                      <a:pt x="22758" y="4134"/>
                      <a:pt x="23254" y="3442"/>
                    </a:cubicBezTo>
                    <a:cubicBezTo>
                      <a:pt x="23999" y="2378"/>
                      <a:pt x="24620" y="1225"/>
                      <a:pt x="25099" y="1"/>
                    </a:cubicBezTo>
                    <a:lnTo>
                      <a:pt x="21250" y="1"/>
                    </a:lnTo>
                    <a:cubicBezTo>
                      <a:pt x="20207" y="483"/>
                      <a:pt x="19072" y="724"/>
                      <a:pt x="17934" y="724"/>
                    </a:cubicBezTo>
                    <a:cubicBezTo>
                      <a:pt x="17272" y="724"/>
                      <a:pt x="16610" y="643"/>
                      <a:pt x="15964" y="480"/>
                    </a:cubicBezTo>
                    <a:cubicBezTo>
                      <a:pt x="15539" y="356"/>
                      <a:pt x="15095" y="196"/>
                      <a:pt x="146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852;p27"/>
              <p:cNvSpPr/>
              <p:nvPr/>
            </p:nvSpPr>
            <p:spPr>
              <a:xfrm>
                <a:off x="4782900" y="1977600"/>
                <a:ext cx="26175" cy="67425"/>
              </a:xfrm>
              <a:custGeom>
                <a:avLst/>
                <a:gdLst/>
                <a:ahLst/>
                <a:cxnLst/>
                <a:rect l="l" t="t" r="r" b="b"/>
                <a:pathLst>
                  <a:path w="1047" h="2697" fill="none" extrusionOk="0">
                    <a:moveTo>
                      <a:pt x="1047" y="1"/>
                    </a:moveTo>
                    <a:cubicBezTo>
                      <a:pt x="532" y="817"/>
                      <a:pt x="160" y="1739"/>
                      <a:pt x="0" y="2697"/>
                    </a:cubicBezTo>
                  </a:path>
                </a:pathLst>
              </a:custGeom>
              <a:noFill/>
              <a:ln w="7100" cap="rnd" cmpd="sng">
                <a:solidFill>
                  <a:srgbClr val="E0F1F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853;p27"/>
              <p:cNvSpPr/>
              <p:nvPr/>
            </p:nvSpPr>
            <p:spPr>
              <a:xfrm>
                <a:off x="4840975" y="1991300"/>
                <a:ext cx="16450" cy="59450"/>
              </a:xfrm>
              <a:custGeom>
                <a:avLst/>
                <a:gdLst/>
                <a:ahLst/>
                <a:cxnLst/>
                <a:rect l="l" t="t" r="r" b="b"/>
                <a:pathLst>
                  <a:path w="658" h="2378" fill="none" extrusionOk="0">
                    <a:moveTo>
                      <a:pt x="657" y="1"/>
                    </a:moveTo>
                    <a:cubicBezTo>
                      <a:pt x="196" y="693"/>
                      <a:pt x="1" y="1562"/>
                      <a:pt x="143" y="2378"/>
                    </a:cubicBezTo>
                  </a:path>
                </a:pathLst>
              </a:custGeom>
              <a:noFill/>
              <a:ln w="7100" cap="rnd" cmpd="sng">
                <a:solidFill>
                  <a:srgbClr val="E0F1F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854;p27"/>
              <p:cNvSpPr/>
              <p:nvPr/>
            </p:nvSpPr>
            <p:spPr>
              <a:xfrm>
                <a:off x="4904400" y="2013925"/>
                <a:ext cx="12875" cy="102900"/>
              </a:xfrm>
              <a:custGeom>
                <a:avLst/>
                <a:gdLst/>
                <a:ahLst/>
                <a:cxnLst/>
                <a:rect l="l" t="t" r="r" b="b"/>
                <a:pathLst>
                  <a:path w="515" h="4116" fill="none" extrusionOk="0">
                    <a:moveTo>
                      <a:pt x="515" y="1"/>
                    </a:moveTo>
                    <a:cubicBezTo>
                      <a:pt x="54" y="1313"/>
                      <a:pt x="0" y="2785"/>
                      <a:pt x="391" y="4116"/>
                    </a:cubicBezTo>
                  </a:path>
                </a:pathLst>
              </a:custGeom>
              <a:noFill/>
              <a:ln w="7100" cap="rnd" cmpd="sng">
                <a:solidFill>
                  <a:srgbClr val="E0F1F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855;p27"/>
              <p:cNvSpPr/>
              <p:nvPr/>
            </p:nvSpPr>
            <p:spPr>
              <a:xfrm>
                <a:off x="4997075" y="1988200"/>
                <a:ext cx="19975" cy="72300"/>
              </a:xfrm>
              <a:custGeom>
                <a:avLst/>
                <a:gdLst/>
                <a:ahLst/>
                <a:cxnLst/>
                <a:rect l="l" t="t" r="r" b="b"/>
                <a:pathLst>
                  <a:path w="799" h="2892" fill="none" extrusionOk="0">
                    <a:moveTo>
                      <a:pt x="89" y="1"/>
                    </a:moveTo>
                    <a:cubicBezTo>
                      <a:pt x="0" y="1012"/>
                      <a:pt x="249" y="2058"/>
                      <a:pt x="799" y="2892"/>
                    </a:cubicBezTo>
                  </a:path>
                </a:pathLst>
              </a:custGeom>
              <a:noFill/>
              <a:ln w="7100" cap="rnd" cmpd="sng">
                <a:solidFill>
                  <a:srgbClr val="E0F1F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856;p27"/>
              <p:cNvSpPr/>
              <p:nvPr/>
            </p:nvSpPr>
            <p:spPr>
              <a:xfrm>
                <a:off x="4804625" y="2309275"/>
                <a:ext cx="82050" cy="79825"/>
              </a:xfrm>
              <a:custGeom>
                <a:avLst/>
                <a:gdLst/>
                <a:ahLst/>
                <a:cxnLst/>
                <a:rect l="l" t="t" r="r" b="b"/>
                <a:pathLst>
                  <a:path w="3282" h="3193" extrusionOk="0">
                    <a:moveTo>
                      <a:pt x="676" y="0"/>
                    </a:moveTo>
                    <a:cubicBezTo>
                      <a:pt x="605" y="0"/>
                      <a:pt x="533" y="28"/>
                      <a:pt x="479" y="88"/>
                    </a:cubicBezTo>
                    <a:cubicBezTo>
                      <a:pt x="284" y="337"/>
                      <a:pt x="142" y="638"/>
                      <a:pt x="89" y="975"/>
                    </a:cubicBezTo>
                    <a:cubicBezTo>
                      <a:pt x="0" y="1436"/>
                      <a:pt x="71" y="1933"/>
                      <a:pt x="213" y="2394"/>
                    </a:cubicBezTo>
                    <a:cubicBezTo>
                      <a:pt x="383" y="2934"/>
                      <a:pt x="888" y="3192"/>
                      <a:pt x="1401" y="3192"/>
                    </a:cubicBezTo>
                    <a:cubicBezTo>
                      <a:pt x="1478" y="3192"/>
                      <a:pt x="1556" y="3186"/>
                      <a:pt x="1632" y="3175"/>
                    </a:cubicBezTo>
                    <a:cubicBezTo>
                      <a:pt x="2005" y="3104"/>
                      <a:pt x="2359" y="2909"/>
                      <a:pt x="2643" y="2660"/>
                    </a:cubicBezTo>
                    <a:cubicBezTo>
                      <a:pt x="2998" y="2359"/>
                      <a:pt x="3282" y="1880"/>
                      <a:pt x="3158" y="1419"/>
                    </a:cubicBezTo>
                    <a:cubicBezTo>
                      <a:pt x="3117" y="1269"/>
                      <a:pt x="2971" y="1129"/>
                      <a:pt x="2841" y="1129"/>
                    </a:cubicBezTo>
                    <a:cubicBezTo>
                      <a:pt x="2802" y="1129"/>
                      <a:pt x="2765" y="1142"/>
                      <a:pt x="2732" y="1170"/>
                    </a:cubicBezTo>
                    <a:cubicBezTo>
                      <a:pt x="2750" y="1028"/>
                      <a:pt x="2785" y="869"/>
                      <a:pt x="2767" y="727"/>
                    </a:cubicBezTo>
                    <a:cubicBezTo>
                      <a:pt x="2732" y="585"/>
                      <a:pt x="2643" y="443"/>
                      <a:pt x="2501" y="425"/>
                    </a:cubicBezTo>
                    <a:cubicBezTo>
                      <a:pt x="2483" y="422"/>
                      <a:pt x="2466" y="420"/>
                      <a:pt x="2449" y="420"/>
                    </a:cubicBezTo>
                    <a:cubicBezTo>
                      <a:pt x="2197" y="420"/>
                      <a:pt x="2040" y="767"/>
                      <a:pt x="1774" y="833"/>
                    </a:cubicBezTo>
                    <a:cubicBezTo>
                      <a:pt x="1810" y="691"/>
                      <a:pt x="1845" y="532"/>
                      <a:pt x="1810" y="390"/>
                    </a:cubicBezTo>
                    <a:cubicBezTo>
                      <a:pt x="1774" y="248"/>
                      <a:pt x="1668" y="106"/>
                      <a:pt x="1526" y="88"/>
                    </a:cubicBezTo>
                    <a:cubicBezTo>
                      <a:pt x="1515" y="87"/>
                      <a:pt x="1504" y="86"/>
                      <a:pt x="1494" y="86"/>
                    </a:cubicBezTo>
                    <a:cubicBezTo>
                      <a:pt x="1378" y="86"/>
                      <a:pt x="1255" y="170"/>
                      <a:pt x="1207" y="283"/>
                    </a:cubicBezTo>
                    <a:cubicBezTo>
                      <a:pt x="1136" y="408"/>
                      <a:pt x="1118" y="549"/>
                      <a:pt x="1100" y="691"/>
                    </a:cubicBezTo>
                    <a:lnTo>
                      <a:pt x="940" y="195"/>
                    </a:lnTo>
                    <a:cubicBezTo>
                      <a:pt x="907" y="74"/>
                      <a:pt x="792" y="0"/>
                      <a:pt x="6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1990;p27"/>
            <p:cNvGrpSpPr/>
            <p:nvPr/>
          </p:nvGrpSpPr>
          <p:grpSpPr>
            <a:xfrm>
              <a:off x="1462717" y="2781160"/>
              <a:ext cx="1014431" cy="719236"/>
              <a:chOff x="2526250" y="3169950"/>
              <a:chExt cx="908175" cy="643900"/>
            </a:xfrm>
          </p:grpSpPr>
          <p:sp>
            <p:nvSpPr>
              <p:cNvPr id="49" name="Google Shape;1991;p27"/>
              <p:cNvSpPr/>
              <p:nvPr/>
            </p:nvSpPr>
            <p:spPr>
              <a:xfrm>
                <a:off x="2526250" y="3197850"/>
                <a:ext cx="908175" cy="616000"/>
              </a:xfrm>
              <a:custGeom>
                <a:avLst/>
                <a:gdLst/>
                <a:ahLst/>
                <a:cxnLst/>
                <a:rect l="l" t="t" r="r" b="b"/>
                <a:pathLst>
                  <a:path w="36327" h="24640" extrusionOk="0">
                    <a:moveTo>
                      <a:pt x="21560" y="0"/>
                    </a:moveTo>
                    <a:cubicBezTo>
                      <a:pt x="18834" y="0"/>
                      <a:pt x="15854" y="312"/>
                      <a:pt x="13712" y="871"/>
                    </a:cubicBezTo>
                    <a:cubicBezTo>
                      <a:pt x="11370" y="1475"/>
                      <a:pt x="9118" y="2397"/>
                      <a:pt x="7025" y="3621"/>
                    </a:cubicBezTo>
                    <a:cubicBezTo>
                      <a:pt x="3867" y="5448"/>
                      <a:pt x="905" y="8215"/>
                      <a:pt x="231" y="11815"/>
                    </a:cubicBezTo>
                    <a:cubicBezTo>
                      <a:pt x="0" y="13004"/>
                      <a:pt x="71" y="14210"/>
                      <a:pt x="142" y="15398"/>
                    </a:cubicBezTo>
                    <a:cubicBezTo>
                      <a:pt x="355" y="19673"/>
                      <a:pt x="1703" y="22653"/>
                      <a:pt x="3938" y="24640"/>
                    </a:cubicBezTo>
                    <a:lnTo>
                      <a:pt x="32584" y="24640"/>
                    </a:lnTo>
                    <a:cubicBezTo>
                      <a:pt x="33524" y="23788"/>
                      <a:pt x="34305" y="22777"/>
                      <a:pt x="34855" y="21624"/>
                    </a:cubicBezTo>
                    <a:cubicBezTo>
                      <a:pt x="36327" y="18591"/>
                      <a:pt x="36185" y="14884"/>
                      <a:pt x="35564" y="11815"/>
                    </a:cubicBezTo>
                    <a:cubicBezTo>
                      <a:pt x="35245" y="10272"/>
                      <a:pt x="34234" y="7949"/>
                      <a:pt x="33347" y="6654"/>
                    </a:cubicBezTo>
                    <a:cubicBezTo>
                      <a:pt x="31343" y="3745"/>
                      <a:pt x="28930" y="783"/>
                      <a:pt x="25259" y="233"/>
                    </a:cubicBezTo>
                    <a:cubicBezTo>
                      <a:pt x="24173" y="75"/>
                      <a:pt x="22897" y="0"/>
                      <a:pt x="21560" y="0"/>
                    </a:cubicBezTo>
                    <a:close/>
                  </a:path>
                </a:pathLst>
              </a:custGeom>
              <a:solidFill>
                <a:srgbClr val="F9C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992;p27"/>
              <p:cNvSpPr/>
              <p:nvPr/>
            </p:nvSpPr>
            <p:spPr>
              <a:xfrm>
                <a:off x="2829125" y="3527250"/>
                <a:ext cx="51900" cy="49475"/>
              </a:xfrm>
              <a:custGeom>
                <a:avLst/>
                <a:gdLst/>
                <a:ahLst/>
                <a:cxnLst/>
                <a:rect l="l" t="t" r="r" b="b"/>
                <a:pathLst>
                  <a:path w="2076" h="1979" extrusionOk="0">
                    <a:moveTo>
                      <a:pt x="1034" y="1"/>
                    </a:moveTo>
                    <a:cubicBezTo>
                      <a:pt x="1003" y="1"/>
                      <a:pt x="972" y="2"/>
                      <a:pt x="940" y="5"/>
                    </a:cubicBezTo>
                    <a:cubicBezTo>
                      <a:pt x="390" y="58"/>
                      <a:pt x="0" y="555"/>
                      <a:pt x="53" y="1087"/>
                    </a:cubicBezTo>
                    <a:cubicBezTo>
                      <a:pt x="103" y="1603"/>
                      <a:pt x="528" y="1979"/>
                      <a:pt x="1035" y="1979"/>
                    </a:cubicBezTo>
                    <a:cubicBezTo>
                      <a:pt x="1068" y="1979"/>
                      <a:pt x="1102" y="1977"/>
                      <a:pt x="1135" y="1974"/>
                    </a:cubicBezTo>
                    <a:cubicBezTo>
                      <a:pt x="1667" y="1921"/>
                      <a:pt x="2075" y="1442"/>
                      <a:pt x="2022" y="892"/>
                    </a:cubicBezTo>
                    <a:cubicBezTo>
                      <a:pt x="1972" y="391"/>
                      <a:pt x="1529" y="1"/>
                      <a:pt x="1034" y="1"/>
                    </a:cubicBezTo>
                    <a:close/>
                  </a:path>
                </a:pathLst>
              </a:custGeom>
              <a:solidFill>
                <a:srgbClr val="564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993;p27"/>
              <p:cNvSpPr/>
              <p:nvPr/>
            </p:nvSpPr>
            <p:spPr>
              <a:xfrm>
                <a:off x="3138200" y="3521475"/>
                <a:ext cx="51900" cy="49125"/>
              </a:xfrm>
              <a:custGeom>
                <a:avLst/>
                <a:gdLst/>
                <a:ahLst/>
                <a:cxnLst/>
                <a:rect l="l" t="t" r="r" b="b"/>
                <a:pathLst>
                  <a:path w="2076" h="1965" extrusionOk="0">
                    <a:moveTo>
                      <a:pt x="1040" y="1"/>
                    </a:moveTo>
                    <a:cubicBezTo>
                      <a:pt x="1007" y="1"/>
                      <a:pt x="974" y="2"/>
                      <a:pt x="940" y="6"/>
                    </a:cubicBezTo>
                    <a:cubicBezTo>
                      <a:pt x="408" y="59"/>
                      <a:pt x="0" y="538"/>
                      <a:pt x="71" y="1088"/>
                    </a:cubicBezTo>
                    <a:cubicBezTo>
                      <a:pt x="120" y="1579"/>
                      <a:pt x="533" y="1965"/>
                      <a:pt x="1015" y="1965"/>
                    </a:cubicBezTo>
                    <a:cubicBezTo>
                      <a:pt x="1055" y="1965"/>
                      <a:pt x="1095" y="1962"/>
                      <a:pt x="1135" y="1957"/>
                    </a:cubicBezTo>
                    <a:cubicBezTo>
                      <a:pt x="1685" y="1904"/>
                      <a:pt x="2075" y="1425"/>
                      <a:pt x="2022" y="892"/>
                    </a:cubicBezTo>
                    <a:cubicBezTo>
                      <a:pt x="1972" y="376"/>
                      <a:pt x="1547" y="1"/>
                      <a:pt x="1040" y="1"/>
                    </a:cubicBezTo>
                    <a:close/>
                  </a:path>
                </a:pathLst>
              </a:custGeom>
              <a:solidFill>
                <a:srgbClr val="564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994;p27"/>
              <p:cNvSpPr/>
              <p:nvPr/>
            </p:nvSpPr>
            <p:spPr>
              <a:xfrm>
                <a:off x="2974125" y="3602150"/>
                <a:ext cx="63875" cy="60925"/>
              </a:xfrm>
              <a:custGeom>
                <a:avLst/>
                <a:gdLst/>
                <a:ahLst/>
                <a:cxnLst/>
                <a:rect l="l" t="t" r="r" b="b"/>
                <a:pathLst>
                  <a:path w="2555" h="2437" extrusionOk="0">
                    <a:moveTo>
                      <a:pt x="1764" y="0"/>
                    </a:moveTo>
                    <a:cubicBezTo>
                      <a:pt x="1176" y="0"/>
                      <a:pt x="588" y="40"/>
                      <a:pt x="0" y="113"/>
                    </a:cubicBezTo>
                    <a:lnTo>
                      <a:pt x="142" y="184"/>
                    </a:lnTo>
                    <a:cubicBezTo>
                      <a:pt x="355" y="663"/>
                      <a:pt x="568" y="1142"/>
                      <a:pt x="781" y="1621"/>
                    </a:cubicBezTo>
                    <a:cubicBezTo>
                      <a:pt x="905" y="1905"/>
                      <a:pt x="1047" y="2206"/>
                      <a:pt x="1277" y="2437"/>
                    </a:cubicBezTo>
                    <a:cubicBezTo>
                      <a:pt x="1898" y="1745"/>
                      <a:pt x="2342" y="911"/>
                      <a:pt x="2554" y="25"/>
                    </a:cubicBezTo>
                    <a:cubicBezTo>
                      <a:pt x="2291" y="8"/>
                      <a:pt x="2027" y="0"/>
                      <a:pt x="1764" y="0"/>
                    </a:cubicBezTo>
                    <a:close/>
                  </a:path>
                </a:pathLst>
              </a:custGeom>
              <a:solidFill>
                <a:srgbClr val="F27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995;p27"/>
              <p:cNvSpPr/>
              <p:nvPr/>
            </p:nvSpPr>
            <p:spPr>
              <a:xfrm>
                <a:off x="2841975" y="3169950"/>
                <a:ext cx="227075" cy="74975"/>
              </a:xfrm>
              <a:custGeom>
                <a:avLst/>
                <a:gdLst/>
                <a:ahLst/>
                <a:cxnLst/>
                <a:rect l="l" t="t" r="r" b="b"/>
                <a:pathLst>
                  <a:path w="9083" h="2999" extrusionOk="0">
                    <a:moveTo>
                      <a:pt x="6615" y="0"/>
                    </a:moveTo>
                    <a:cubicBezTo>
                      <a:pt x="5717" y="0"/>
                      <a:pt x="4824" y="318"/>
                      <a:pt x="4133" y="905"/>
                    </a:cubicBezTo>
                    <a:cubicBezTo>
                      <a:pt x="4098" y="728"/>
                      <a:pt x="4062" y="551"/>
                      <a:pt x="4045" y="391"/>
                    </a:cubicBezTo>
                    <a:cubicBezTo>
                      <a:pt x="2555" y="870"/>
                      <a:pt x="1153" y="1686"/>
                      <a:pt x="1" y="2750"/>
                    </a:cubicBezTo>
                    <a:lnTo>
                      <a:pt x="1934" y="2998"/>
                    </a:lnTo>
                    <a:cubicBezTo>
                      <a:pt x="4222" y="2839"/>
                      <a:pt x="6492" y="2520"/>
                      <a:pt x="8727" y="2058"/>
                    </a:cubicBezTo>
                    <a:cubicBezTo>
                      <a:pt x="8745" y="1438"/>
                      <a:pt x="8869" y="817"/>
                      <a:pt x="9082" y="214"/>
                    </a:cubicBezTo>
                    <a:lnTo>
                      <a:pt x="9082" y="214"/>
                    </a:lnTo>
                    <a:cubicBezTo>
                      <a:pt x="8266" y="338"/>
                      <a:pt x="7450" y="515"/>
                      <a:pt x="6652" y="728"/>
                    </a:cubicBezTo>
                    <a:cubicBezTo>
                      <a:pt x="6741" y="498"/>
                      <a:pt x="6759" y="249"/>
                      <a:pt x="6688" y="1"/>
                    </a:cubicBezTo>
                    <a:cubicBezTo>
                      <a:pt x="6663" y="0"/>
                      <a:pt x="6639" y="0"/>
                      <a:pt x="6615" y="0"/>
                    </a:cubicBezTo>
                    <a:close/>
                  </a:path>
                </a:pathLst>
              </a:custGeom>
              <a:solidFill>
                <a:srgbClr val="F9C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996;p27"/>
              <p:cNvSpPr/>
              <p:nvPr/>
            </p:nvSpPr>
            <p:spPr>
              <a:xfrm>
                <a:off x="2959050" y="3285150"/>
                <a:ext cx="90025" cy="251550"/>
              </a:xfrm>
              <a:custGeom>
                <a:avLst/>
                <a:gdLst/>
                <a:ahLst/>
                <a:cxnLst/>
                <a:rect l="l" t="t" r="r" b="b"/>
                <a:pathLst>
                  <a:path w="3601" h="10062" extrusionOk="0">
                    <a:moveTo>
                      <a:pt x="1923" y="1"/>
                    </a:moveTo>
                    <a:cubicBezTo>
                      <a:pt x="1909" y="1"/>
                      <a:pt x="1895" y="2"/>
                      <a:pt x="1880" y="5"/>
                    </a:cubicBezTo>
                    <a:cubicBezTo>
                      <a:pt x="1366" y="93"/>
                      <a:pt x="1153" y="1158"/>
                      <a:pt x="1011" y="1548"/>
                    </a:cubicBezTo>
                    <a:cubicBezTo>
                      <a:pt x="727" y="2240"/>
                      <a:pt x="444" y="2949"/>
                      <a:pt x="178" y="3658"/>
                    </a:cubicBezTo>
                    <a:cubicBezTo>
                      <a:pt x="89" y="3836"/>
                      <a:pt x="18" y="4013"/>
                      <a:pt x="18" y="4226"/>
                    </a:cubicBezTo>
                    <a:cubicBezTo>
                      <a:pt x="0" y="4457"/>
                      <a:pt x="89" y="4687"/>
                      <a:pt x="178" y="4900"/>
                    </a:cubicBezTo>
                    <a:cubicBezTo>
                      <a:pt x="852" y="6550"/>
                      <a:pt x="1685" y="9370"/>
                      <a:pt x="2040" y="10062"/>
                    </a:cubicBezTo>
                    <a:cubicBezTo>
                      <a:pt x="2324" y="8785"/>
                      <a:pt x="3157" y="7100"/>
                      <a:pt x="3441" y="5822"/>
                    </a:cubicBezTo>
                    <a:cubicBezTo>
                      <a:pt x="3512" y="5485"/>
                      <a:pt x="3601" y="5131"/>
                      <a:pt x="3601" y="4794"/>
                    </a:cubicBezTo>
                    <a:cubicBezTo>
                      <a:pt x="3601" y="4368"/>
                      <a:pt x="3495" y="3942"/>
                      <a:pt x="3370" y="3517"/>
                    </a:cubicBezTo>
                    <a:cubicBezTo>
                      <a:pt x="3214" y="2926"/>
                      <a:pt x="2615" y="1"/>
                      <a:pt x="1923" y="1"/>
                    </a:cubicBezTo>
                    <a:close/>
                  </a:path>
                </a:pathLst>
              </a:custGeom>
              <a:solidFill>
                <a:srgbClr val="FFD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29"/>
        <p:cNvGrpSpPr/>
        <p:nvPr/>
      </p:nvGrpSpPr>
      <p:grpSpPr>
        <a:xfrm>
          <a:off x="0" y="0"/>
          <a:ext cx="0" cy="0"/>
          <a:chOff x="0" y="0"/>
          <a:chExt cx="0" cy="0"/>
        </a:xfrm>
      </p:grpSpPr>
      <p:sp>
        <p:nvSpPr>
          <p:cNvPr id="2330" name="Google Shape;2330;p29"/>
          <p:cNvSpPr/>
          <p:nvPr/>
        </p:nvSpPr>
        <p:spPr>
          <a:xfrm rot="-272599">
            <a:off x="1387398" y="1039898"/>
            <a:ext cx="6112757" cy="3338594"/>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31" name="Google Shape;2331;p29"/>
          <p:cNvSpPr/>
          <p:nvPr/>
        </p:nvSpPr>
        <p:spPr>
          <a:xfrm rot="-535295">
            <a:off x="788427" y="806385"/>
            <a:ext cx="1088284" cy="94043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32" name="Google Shape;2332;p29"/>
          <p:cNvSpPr/>
          <p:nvPr/>
        </p:nvSpPr>
        <p:spPr>
          <a:xfrm rot="4430286">
            <a:off x="6647157" y="445382"/>
            <a:ext cx="1088253" cy="940366"/>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37" name="Google Shape;2337;p29">
            <a:hlinkClick r:id="rId3" action="ppaction://hlinksldjump"/>
          </p:cNvPr>
          <p:cNvSpPr/>
          <p:nvPr/>
        </p:nvSpPr>
        <p:spPr>
          <a:xfrm rot="-2700000">
            <a:off x="945786" y="642199"/>
            <a:ext cx="170978" cy="170978"/>
          </a:xfrm>
          <a:prstGeom prst="halfFrame">
            <a:avLst>
              <a:gd name="adj1" fmla="val 33333"/>
              <a:gd name="adj2" fmla="val 3333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29">
            <a:hlinkClick r:id="" action="ppaction://noaction"/>
          </p:cNvPr>
          <p:cNvSpPr/>
          <p:nvPr/>
        </p:nvSpPr>
        <p:spPr>
          <a:xfrm rot="8100000">
            <a:off x="8027236" y="642199"/>
            <a:ext cx="170978" cy="170978"/>
          </a:xfrm>
          <a:prstGeom prst="halfFrame">
            <a:avLst>
              <a:gd name="adj1" fmla="val 33333"/>
              <a:gd name="adj2" fmla="val 3333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39" name="Google Shape;2339;p29"/>
          <p:cNvGrpSpPr/>
          <p:nvPr/>
        </p:nvGrpSpPr>
        <p:grpSpPr>
          <a:xfrm>
            <a:off x="8569288" y="4423863"/>
            <a:ext cx="194021" cy="191487"/>
            <a:chOff x="6232000" y="1435050"/>
            <a:chExt cx="488225" cy="481850"/>
          </a:xfrm>
        </p:grpSpPr>
        <p:sp>
          <p:nvSpPr>
            <p:cNvPr id="2340" name="Google Shape;2340;p29"/>
            <p:cNvSpPr/>
            <p:nvPr/>
          </p:nvSpPr>
          <p:spPr>
            <a:xfrm>
              <a:off x="6578000" y="1463375"/>
              <a:ext cx="83150" cy="78250"/>
            </a:xfrm>
            <a:custGeom>
              <a:avLst/>
              <a:gdLst/>
              <a:ahLst/>
              <a:cxnLst/>
              <a:rect l="l" t="t" r="r" b="b"/>
              <a:pathLst>
                <a:path w="3326" h="3130" extrusionOk="0">
                  <a:moveTo>
                    <a:pt x="482" y="1"/>
                  </a:moveTo>
                  <a:cubicBezTo>
                    <a:pt x="280" y="1"/>
                    <a:pt x="95" y="114"/>
                    <a:pt x="1" y="293"/>
                  </a:cubicBezTo>
                  <a:lnTo>
                    <a:pt x="3322" y="3130"/>
                  </a:lnTo>
                  <a:lnTo>
                    <a:pt x="3322" y="564"/>
                  </a:lnTo>
                  <a:cubicBezTo>
                    <a:pt x="3325" y="253"/>
                    <a:pt x="3072" y="1"/>
                    <a:pt x="2761" y="1"/>
                  </a:cubicBezTo>
                  <a:cubicBezTo>
                    <a:pt x="2760" y="1"/>
                    <a:pt x="2758" y="1"/>
                    <a:pt x="2756" y="1"/>
                  </a:cubicBezTo>
                  <a:lnTo>
                    <a:pt x="497" y="1"/>
                  </a:lnTo>
                  <a:cubicBezTo>
                    <a:pt x="492" y="1"/>
                    <a:pt x="487" y="1"/>
                    <a:pt x="482" y="1"/>
                  </a:cubicBez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341" name="Google Shape;2341;p29"/>
            <p:cNvSpPr/>
            <p:nvPr/>
          </p:nvSpPr>
          <p:spPr>
            <a:xfrm>
              <a:off x="6421725" y="1773850"/>
              <a:ext cx="112950" cy="143050"/>
            </a:xfrm>
            <a:custGeom>
              <a:avLst/>
              <a:gdLst/>
              <a:ahLst/>
              <a:cxnLst/>
              <a:rect l="l" t="t" r="r" b="b"/>
              <a:pathLst>
                <a:path w="4518" h="5722" extrusionOk="0">
                  <a:moveTo>
                    <a:pt x="2822" y="1130"/>
                  </a:moveTo>
                  <a:cubicBezTo>
                    <a:pt x="3325" y="1130"/>
                    <a:pt x="3578" y="1738"/>
                    <a:pt x="3222" y="2093"/>
                  </a:cubicBezTo>
                  <a:cubicBezTo>
                    <a:pt x="3106" y="2209"/>
                    <a:pt x="2964" y="2260"/>
                    <a:pt x="2825" y="2260"/>
                  </a:cubicBezTo>
                  <a:cubicBezTo>
                    <a:pt x="2535" y="2260"/>
                    <a:pt x="2259" y="2036"/>
                    <a:pt x="2259" y="1696"/>
                  </a:cubicBezTo>
                  <a:cubicBezTo>
                    <a:pt x="2259" y="1383"/>
                    <a:pt x="2509" y="1130"/>
                    <a:pt x="2822" y="1130"/>
                  </a:cubicBezTo>
                  <a:close/>
                  <a:moveTo>
                    <a:pt x="0" y="1"/>
                  </a:moveTo>
                  <a:lnTo>
                    <a:pt x="0" y="5722"/>
                  </a:lnTo>
                  <a:lnTo>
                    <a:pt x="4517" y="5722"/>
                  </a:lnTo>
                  <a:lnTo>
                    <a:pt x="4517" y="1"/>
                  </a:ln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342" name="Google Shape;2342;p29"/>
            <p:cNvSpPr/>
            <p:nvPr/>
          </p:nvSpPr>
          <p:spPr>
            <a:xfrm>
              <a:off x="6448975" y="1632700"/>
              <a:ext cx="56475" cy="56475"/>
            </a:xfrm>
            <a:custGeom>
              <a:avLst/>
              <a:gdLst/>
              <a:ahLst/>
              <a:cxnLst/>
              <a:rect l="l" t="t" r="r" b="b"/>
              <a:pathLst>
                <a:path w="2259" h="2259" extrusionOk="0">
                  <a:moveTo>
                    <a:pt x="0" y="0"/>
                  </a:moveTo>
                  <a:lnTo>
                    <a:pt x="0" y="2259"/>
                  </a:lnTo>
                  <a:lnTo>
                    <a:pt x="2259" y="2259"/>
                  </a:lnTo>
                  <a:lnTo>
                    <a:pt x="2259" y="0"/>
                  </a:ln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343" name="Google Shape;2343;p29"/>
            <p:cNvSpPr/>
            <p:nvPr/>
          </p:nvSpPr>
          <p:spPr>
            <a:xfrm>
              <a:off x="6232000" y="1435050"/>
              <a:ext cx="488225" cy="237825"/>
            </a:xfrm>
            <a:custGeom>
              <a:avLst/>
              <a:gdLst/>
              <a:ahLst/>
              <a:cxnLst/>
              <a:rect l="l" t="t" r="r" b="b"/>
              <a:pathLst>
                <a:path w="19529" h="9513" extrusionOk="0">
                  <a:moveTo>
                    <a:pt x="9821" y="0"/>
                  </a:moveTo>
                  <a:cubicBezTo>
                    <a:pt x="9559" y="0"/>
                    <a:pt x="9297" y="92"/>
                    <a:pt x="9086" y="276"/>
                  </a:cubicBezTo>
                  <a:lnTo>
                    <a:pt x="531" y="7521"/>
                  </a:lnTo>
                  <a:cubicBezTo>
                    <a:pt x="61" y="7921"/>
                    <a:pt x="1" y="8626"/>
                    <a:pt x="395" y="9099"/>
                  </a:cubicBezTo>
                  <a:cubicBezTo>
                    <a:pt x="620" y="9369"/>
                    <a:pt x="942" y="9508"/>
                    <a:pt x="1266" y="9508"/>
                  </a:cubicBezTo>
                  <a:cubicBezTo>
                    <a:pt x="1525" y="9508"/>
                    <a:pt x="1785" y="9419"/>
                    <a:pt x="1997" y="9237"/>
                  </a:cubicBezTo>
                  <a:lnTo>
                    <a:pt x="9821" y="2622"/>
                  </a:lnTo>
                  <a:lnTo>
                    <a:pt x="17544" y="9240"/>
                  </a:lnTo>
                  <a:cubicBezTo>
                    <a:pt x="17759" y="9425"/>
                    <a:pt x="18019" y="9513"/>
                    <a:pt x="18278" y="9513"/>
                  </a:cubicBezTo>
                  <a:cubicBezTo>
                    <a:pt x="18661" y="9513"/>
                    <a:pt x="19039" y="9318"/>
                    <a:pt x="19252" y="8954"/>
                  </a:cubicBezTo>
                  <a:cubicBezTo>
                    <a:pt x="19529" y="8482"/>
                    <a:pt x="19430" y="7879"/>
                    <a:pt x="19014" y="7524"/>
                  </a:cubicBezTo>
                  <a:lnTo>
                    <a:pt x="10555" y="276"/>
                  </a:lnTo>
                  <a:cubicBezTo>
                    <a:pt x="10345" y="92"/>
                    <a:pt x="10083" y="0"/>
                    <a:pt x="9821" y="0"/>
                  </a:cubicBez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344" name="Google Shape;2344;p29"/>
            <p:cNvSpPr/>
            <p:nvPr/>
          </p:nvSpPr>
          <p:spPr>
            <a:xfrm>
              <a:off x="6291025" y="1537700"/>
              <a:ext cx="369800" cy="379200"/>
            </a:xfrm>
            <a:custGeom>
              <a:avLst/>
              <a:gdLst/>
              <a:ahLst/>
              <a:cxnLst/>
              <a:rect l="l" t="t" r="r" b="b"/>
              <a:pathLst>
                <a:path w="14792" h="15168" extrusionOk="0">
                  <a:moveTo>
                    <a:pt x="9143" y="2671"/>
                  </a:moveTo>
                  <a:cubicBezTo>
                    <a:pt x="9453" y="2671"/>
                    <a:pt x="9706" y="2924"/>
                    <a:pt x="9706" y="3237"/>
                  </a:cubicBezTo>
                  <a:lnTo>
                    <a:pt x="9706" y="6625"/>
                  </a:lnTo>
                  <a:cubicBezTo>
                    <a:pt x="9706" y="6935"/>
                    <a:pt x="9453" y="7188"/>
                    <a:pt x="9143" y="7188"/>
                  </a:cubicBezTo>
                  <a:lnTo>
                    <a:pt x="5755" y="7188"/>
                  </a:lnTo>
                  <a:cubicBezTo>
                    <a:pt x="5442" y="7188"/>
                    <a:pt x="5189" y="6935"/>
                    <a:pt x="5189" y="6625"/>
                  </a:cubicBezTo>
                  <a:lnTo>
                    <a:pt x="5189" y="3237"/>
                  </a:lnTo>
                  <a:cubicBezTo>
                    <a:pt x="5189" y="2924"/>
                    <a:pt x="5442" y="2671"/>
                    <a:pt x="5755" y="2671"/>
                  </a:cubicBezTo>
                  <a:close/>
                  <a:moveTo>
                    <a:pt x="7448" y="0"/>
                  </a:moveTo>
                  <a:lnTo>
                    <a:pt x="4" y="6291"/>
                  </a:lnTo>
                  <a:lnTo>
                    <a:pt x="4" y="14605"/>
                  </a:lnTo>
                  <a:cubicBezTo>
                    <a:pt x="1" y="14913"/>
                    <a:pt x="254" y="15168"/>
                    <a:pt x="564" y="15168"/>
                  </a:cubicBezTo>
                  <a:cubicBezTo>
                    <a:pt x="566" y="15168"/>
                    <a:pt x="568" y="15168"/>
                    <a:pt x="570" y="15168"/>
                  </a:cubicBezTo>
                  <a:lnTo>
                    <a:pt x="4060" y="15168"/>
                  </a:lnTo>
                  <a:lnTo>
                    <a:pt x="4060" y="8883"/>
                  </a:lnTo>
                  <a:cubicBezTo>
                    <a:pt x="4060" y="8570"/>
                    <a:pt x="4313" y="8317"/>
                    <a:pt x="4626" y="8317"/>
                  </a:cubicBezTo>
                  <a:lnTo>
                    <a:pt x="10272" y="8317"/>
                  </a:lnTo>
                  <a:cubicBezTo>
                    <a:pt x="10582" y="8317"/>
                    <a:pt x="10835" y="8570"/>
                    <a:pt x="10835" y="8883"/>
                  </a:cubicBezTo>
                  <a:lnTo>
                    <a:pt x="10835" y="15168"/>
                  </a:lnTo>
                  <a:lnTo>
                    <a:pt x="14223" y="15168"/>
                  </a:lnTo>
                  <a:cubicBezTo>
                    <a:pt x="14225" y="15168"/>
                    <a:pt x="14227" y="15168"/>
                    <a:pt x="14228" y="15168"/>
                  </a:cubicBezTo>
                  <a:cubicBezTo>
                    <a:pt x="14539" y="15168"/>
                    <a:pt x="14792" y="14913"/>
                    <a:pt x="14789" y="14605"/>
                  </a:cubicBezTo>
                  <a:lnTo>
                    <a:pt x="14789" y="6291"/>
                  </a:lnTo>
                  <a:lnTo>
                    <a:pt x="7448" y="0"/>
                  </a:ln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2351" name="Google Shape;2351;p29">
            <a:hlinkClick r:id="rId3" action="ppaction://hlinksldjump"/>
          </p:cNvPr>
          <p:cNvSpPr/>
          <p:nvPr/>
        </p:nvSpPr>
        <p:spPr>
          <a:xfrm>
            <a:off x="8473075" y="4372025"/>
            <a:ext cx="443400" cy="295800"/>
          </a:xfrm>
          <a:prstGeom prst="roundRect">
            <a:avLst>
              <a:gd name="adj" fmla="val 16667"/>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Rectangle 26"/>
          <p:cNvSpPr/>
          <p:nvPr/>
        </p:nvSpPr>
        <p:spPr>
          <a:xfrm>
            <a:off x="1219176" y="1825522"/>
            <a:ext cx="6449202" cy="1200329"/>
          </a:xfrm>
          <a:prstGeom prst="rect">
            <a:avLst/>
          </a:prstGeom>
        </p:spPr>
        <p:txBody>
          <a:bodyPr wrap="none">
            <a:spAutoFit/>
          </a:bodyPr>
          <a:lstStyle/>
          <a:p>
            <a:pPr lvl="0" algn="ctr"/>
            <a:r>
              <a:rPr lang="en-US" sz="3600" b="1" dirty="0">
                <a:solidFill>
                  <a:srgbClr val="FF0000"/>
                </a:solidFill>
              </a:rPr>
              <a:t>II. HƯỚNG DẪN THỰC HIỆN </a:t>
            </a:r>
          </a:p>
          <a:p>
            <a:pPr lvl="0" algn="ctr"/>
            <a:r>
              <a:rPr lang="en-US" sz="3600" b="1" dirty="0">
                <a:solidFill>
                  <a:srgbClr val="FF0000"/>
                </a:solidFill>
              </a:rPr>
              <a:t>KẾ HOẠCH GIÁO DỤC </a:t>
            </a:r>
            <a:endParaRPr lang="en-US" sz="3600" dirty="0">
              <a:solidFill>
                <a:srgbClr val="FF0000"/>
              </a:solidFill>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162" y="3979355"/>
            <a:ext cx="1508026" cy="10461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36935" y="3359634"/>
            <a:ext cx="1951579" cy="1783866"/>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5"/>
        <p:cNvGrpSpPr/>
        <p:nvPr/>
      </p:nvGrpSpPr>
      <p:grpSpPr>
        <a:xfrm>
          <a:off x="0" y="0"/>
          <a:ext cx="0" cy="0"/>
          <a:chOff x="0" y="0"/>
          <a:chExt cx="0" cy="0"/>
        </a:xfrm>
      </p:grpSpPr>
      <p:sp>
        <p:nvSpPr>
          <p:cNvPr id="2" name="Rectangle 1"/>
          <p:cNvSpPr/>
          <p:nvPr/>
        </p:nvSpPr>
        <p:spPr>
          <a:xfrm>
            <a:off x="2051720" y="267494"/>
            <a:ext cx="4608954" cy="461665"/>
          </a:xfrm>
          <a:prstGeom prst="rect">
            <a:avLst/>
          </a:prstGeom>
        </p:spPr>
        <p:txBody>
          <a:bodyPr wrap="none">
            <a:spAutoFit/>
          </a:bodyPr>
          <a:lstStyle/>
          <a:p>
            <a:pPr lvl="0" fontAlgn="base"/>
            <a:r>
              <a:rPr lang="en-US" sz="2400" b="1" dirty="0">
                <a:solidFill>
                  <a:srgbClr val="0070C0"/>
                </a:solidFill>
              </a:rPr>
              <a:t>1. </a:t>
            </a:r>
            <a:r>
              <a:rPr lang="vi-VN" sz="2400" b="1" dirty="0">
                <a:solidFill>
                  <a:srgbClr val="0070C0"/>
                </a:solidFill>
              </a:rPr>
              <a:t>Kế hoạch giáo dục năm học</a:t>
            </a:r>
            <a:endParaRPr lang="en-US" sz="2400" dirty="0">
              <a:solidFill>
                <a:srgbClr val="0070C0"/>
              </a:solidFill>
            </a:endParaRPr>
          </a:p>
        </p:txBody>
      </p:sp>
      <p:grpSp>
        <p:nvGrpSpPr>
          <p:cNvPr id="3" name="Google Shape;2356;p30"/>
          <p:cNvGrpSpPr/>
          <p:nvPr/>
        </p:nvGrpSpPr>
        <p:grpSpPr>
          <a:xfrm>
            <a:off x="755576" y="943910"/>
            <a:ext cx="7272807" cy="3499776"/>
            <a:chOff x="623255" y="927125"/>
            <a:chExt cx="7691377" cy="3871900"/>
          </a:xfrm>
        </p:grpSpPr>
        <p:sp>
          <p:nvSpPr>
            <p:cNvPr id="4" name="Google Shape;2357;p30"/>
            <p:cNvSpPr/>
            <p:nvPr/>
          </p:nvSpPr>
          <p:spPr>
            <a:xfrm>
              <a:off x="2977025" y="927125"/>
              <a:ext cx="3134100" cy="1481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 name="Google Shape;2358;p30"/>
            <p:cNvGrpSpPr/>
            <p:nvPr/>
          </p:nvGrpSpPr>
          <p:grpSpPr>
            <a:xfrm>
              <a:off x="623255" y="973375"/>
              <a:ext cx="7691377" cy="3825650"/>
              <a:chOff x="623255" y="973375"/>
              <a:chExt cx="7691377" cy="3825650"/>
            </a:xfrm>
          </p:grpSpPr>
          <p:sp>
            <p:nvSpPr>
              <p:cNvPr id="6" name="Google Shape;2359;p30"/>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360;p30"/>
              <p:cNvSpPr/>
              <p:nvPr/>
            </p:nvSpPr>
            <p:spPr>
              <a:xfrm>
                <a:off x="1878425" y="1185100"/>
                <a:ext cx="2028300" cy="1403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361;p30"/>
              <p:cNvSpPr/>
              <p:nvPr/>
            </p:nvSpPr>
            <p:spPr>
              <a:xfrm>
                <a:off x="5585525" y="3231300"/>
                <a:ext cx="2028300" cy="1403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 name="Rectangle 14"/>
          <p:cNvSpPr/>
          <p:nvPr/>
        </p:nvSpPr>
        <p:spPr>
          <a:xfrm>
            <a:off x="1787255" y="1317779"/>
            <a:ext cx="5546462" cy="2793842"/>
          </a:xfrm>
          <a:prstGeom prst="rect">
            <a:avLst/>
          </a:prstGeom>
        </p:spPr>
        <p:txBody>
          <a:bodyPr wrap="square">
            <a:spAutoFit/>
          </a:bodyPr>
          <a:lstStyle/>
          <a:p>
            <a:pPr algn="just" fontAlgn="base">
              <a:lnSpc>
                <a:spcPct val="150000"/>
              </a:lnSpc>
            </a:pPr>
            <a:r>
              <a:rPr lang="en-US" sz="2400" dirty="0"/>
              <a:t>- L</a:t>
            </a:r>
            <a:r>
              <a:rPr lang="vi-VN" sz="2400" dirty="0"/>
              <a:t>à những dự kiến về mục tiêu, </a:t>
            </a:r>
            <a:br>
              <a:rPr lang="en-US" sz="2400" dirty="0"/>
            </a:br>
            <a:r>
              <a:rPr lang="vi-VN" sz="2400" dirty="0"/>
              <a:t>nội dung giáo dục, </a:t>
            </a:r>
            <a:r>
              <a:rPr lang="en-US" sz="2400" dirty="0" err="1"/>
              <a:t>dự</a:t>
            </a:r>
            <a:r>
              <a:rPr lang="en-US" sz="2400" dirty="0"/>
              <a:t> </a:t>
            </a:r>
            <a:r>
              <a:rPr lang="en-US" sz="2400" dirty="0" err="1"/>
              <a:t>kiến</a:t>
            </a:r>
            <a:r>
              <a:rPr lang="en-US" sz="2400" dirty="0"/>
              <a:t> </a:t>
            </a:r>
            <a:r>
              <a:rPr lang="vi-VN" sz="2400" dirty="0"/>
              <a:t>các chủ đề giáo dục trong một năm học của cơ sở giáo dục mầm non, nhằm đạt được mục tiêu của Chương trình Giáo dục.</a:t>
            </a:r>
            <a:endParaRPr lang="en-US" sz="2400" dirty="0"/>
          </a:p>
        </p:txBody>
      </p:sp>
      <p:grpSp>
        <p:nvGrpSpPr>
          <p:cNvPr id="16" name="Group 15"/>
          <p:cNvGrpSpPr/>
          <p:nvPr/>
        </p:nvGrpSpPr>
        <p:grpSpPr>
          <a:xfrm>
            <a:off x="6055131" y="3736293"/>
            <a:ext cx="1121687" cy="813319"/>
            <a:chOff x="2791210" y="1447635"/>
            <a:chExt cx="1121687" cy="813319"/>
          </a:xfrm>
        </p:grpSpPr>
        <p:sp>
          <p:nvSpPr>
            <p:cNvPr id="17" name="Google Shape;2363;p30"/>
            <p:cNvSpPr/>
            <p:nvPr/>
          </p:nvSpPr>
          <p:spPr>
            <a:xfrm>
              <a:off x="3268043" y="1564070"/>
              <a:ext cx="136477" cy="360786"/>
            </a:xfrm>
            <a:custGeom>
              <a:avLst/>
              <a:gdLst/>
              <a:ahLst/>
              <a:cxnLst/>
              <a:rect l="l" t="t" r="r" b="b"/>
              <a:pathLst>
                <a:path w="8021" h="21204" extrusionOk="0">
                  <a:moveTo>
                    <a:pt x="1" y="151"/>
                  </a:moveTo>
                  <a:cubicBezTo>
                    <a:pt x="978" y="1880"/>
                    <a:pt x="1856" y="3710"/>
                    <a:pt x="2658" y="5539"/>
                  </a:cubicBezTo>
                  <a:lnTo>
                    <a:pt x="2658" y="5539"/>
                  </a:lnTo>
                  <a:cubicBezTo>
                    <a:pt x="3460" y="7369"/>
                    <a:pt x="4186" y="9249"/>
                    <a:pt x="4838" y="11128"/>
                  </a:cubicBezTo>
                  <a:lnTo>
                    <a:pt x="4838" y="11128"/>
                  </a:lnTo>
                  <a:cubicBezTo>
                    <a:pt x="5465" y="13033"/>
                    <a:pt x="5991" y="14963"/>
                    <a:pt x="6417" y="16918"/>
                  </a:cubicBezTo>
                  <a:lnTo>
                    <a:pt x="6417" y="16918"/>
                  </a:lnTo>
                  <a:cubicBezTo>
                    <a:pt x="6718" y="18321"/>
                    <a:pt x="6918" y="19750"/>
                    <a:pt x="7069" y="21203"/>
                  </a:cubicBezTo>
                  <a:lnTo>
                    <a:pt x="7069" y="21203"/>
                  </a:lnTo>
                  <a:lnTo>
                    <a:pt x="8021" y="21203"/>
                  </a:lnTo>
                  <a:cubicBezTo>
                    <a:pt x="7820" y="19700"/>
                    <a:pt x="7570" y="18196"/>
                    <a:pt x="7194" y="16742"/>
                  </a:cubicBezTo>
                  <a:lnTo>
                    <a:pt x="7194" y="16742"/>
                  </a:lnTo>
                  <a:cubicBezTo>
                    <a:pt x="6718" y="14762"/>
                    <a:pt x="6141" y="12833"/>
                    <a:pt x="5414" y="10928"/>
                  </a:cubicBezTo>
                  <a:lnTo>
                    <a:pt x="5414" y="10928"/>
                  </a:lnTo>
                  <a:cubicBezTo>
                    <a:pt x="4713" y="9023"/>
                    <a:pt x="3936" y="7168"/>
                    <a:pt x="3059" y="5339"/>
                  </a:cubicBezTo>
                  <a:lnTo>
                    <a:pt x="3059" y="5339"/>
                  </a:lnTo>
                  <a:cubicBezTo>
                    <a:pt x="2206" y="3534"/>
                    <a:pt x="1279" y="1730"/>
                    <a:pt x="226" y="0"/>
                  </a:cubicBezTo>
                  <a:lnTo>
                    <a:pt x="226" y="0"/>
                  </a:lnTo>
                  <a:close/>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434;p30"/>
            <p:cNvSpPr/>
            <p:nvPr/>
          </p:nvSpPr>
          <p:spPr>
            <a:xfrm>
              <a:off x="2794205" y="1592642"/>
              <a:ext cx="229873" cy="190636"/>
            </a:xfrm>
            <a:custGeom>
              <a:avLst/>
              <a:gdLst/>
              <a:ahLst/>
              <a:cxnLst/>
              <a:rect l="l" t="t" r="r" b="b"/>
              <a:pathLst>
                <a:path w="13510" h="11204" extrusionOk="0">
                  <a:moveTo>
                    <a:pt x="10000" y="752"/>
                  </a:moveTo>
                  <a:cubicBezTo>
                    <a:pt x="7770" y="1153"/>
                    <a:pt x="8271" y="4211"/>
                    <a:pt x="8496" y="5239"/>
                  </a:cubicBezTo>
                  <a:lnTo>
                    <a:pt x="8496" y="5239"/>
                  </a:lnTo>
                  <a:cubicBezTo>
                    <a:pt x="8747" y="6341"/>
                    <a:pt x="8221" y="7494"/>
                    <a:pt x="6918" y="7369"/>
                  </a:cubicBezTo>
                  <a:lnTo>
                    <a:pt x="6918" y="7369"/>
                  </a:lnTo>
                  <a:cubicBezTo>
                    <a:pt x="5840" y="7294"/>
                    <a:pt x="4587" y="7394"/>
                    <a:pt x="3735" y="7570"/>
                  </a:cubicBezTo>
                  <a:lnTo>
                    <a:pt x="3735" y="7570"/>
                  </a:lnTo>
                  <a:cubicBezTo>
                    <a:pt x="3334" y="7670"/>
                    <a:pt x="2882" y="7444"/>
                    <a:pt x="2732" y="7043"/>
                  </a:cubicBezTo>
                  <a:lnTo>
                    <a:pt x="2732" y="7043"/>
                  </a:lnTo>
                  <a:cubicBezTo>
                    <a:pt x="2682" y="6918"/>
                    <a:pt x="2632" y="6768"/>
                    <a:pt x="2607" y="6592"/>
                  </a:cubicBezTo>
                  <a:lnTo>
                    <a:pt x="2607" y="6592"/>
                  </a:lnTo>
                  <a:cubicBezTo>
                    <a:pt x="2582" y="6492"/>
                    <a:pt x="2481" y="6442"/>
                    <a:pt x="2381" y="6492"/>
                  </a:cubicBezTo>
                  <a:lnTo>
                    <a:pt x="2381" y="6492"/>
                  </a:lnTo>
                  <a:cubicBezTo>
                    <a:pt x="1755" y="6893"/>
                    <a:pt x="0" y="8346"/>
                    <a:pt x="1855" y="11204"/>
                  </a:cubicBezTo>
                  <a:lnTo>
                    <a:pt x="1855" y="11204"/>
                  </a:lnTo>
                  <a:lnTo>
                    <a:pt x="12356" y="11204"/>
                  </a:lnTo>
                  <a:cubicBezTo>
                    <a:pt x="12507" y="10276"/>
                    <a:pt x="12356" y="9299"/>
                    <a:pt x="11930" y="8447"/>
                  </a:cubicBezTo>
                  <a:lnTo>
                    <a:pt x="11930" y="8447"/>
                  </a:lnTo>
                  <a:cubicBezTo>
                    <a:pt x="11755" y="8121"/>
                    <a:pt x="11554" y="7820"/>
                    <a:pt x="11354" y="7494"/>
                  </a:cubicBezTo>
                  <a:lnTo>
                    <a:pt x="11354" y="7494"/>
                  </a:lnTo>
                  <a:cubicBezTo>
                    <a:pt x="11178" y="7169"/>
                    <a:pt x="11028" y="6818"/>
                    <a:pt x="11003" y="6442"/>
                  </a:cubicBezTo>
                  <a:lnTo>
                    <a:pt x="11003" y="6442"/>
                  </a:lnTo>
                  <a:cubicBezTo>
                    <a:pt x="10953" y="6066"/>
                    <a:pt x="11053" y="5665"/>
                    <a:pt x="11304" y="5389"/>
                  </a:cubicBezTo>
                  <a:lnTo>
                    <a:pt x="11304" y="5389"/>
                  </a:lnTo>
                  <a:cubicBezTo>
                    <a:pt x="11529" y="5189"/>
                    <a:pt x="11830" y="5063"/>
                    <a:pt x="12080" y="4888"/>
                  </a:cubicBezTo>
                  <a:lnTo>
                    <a:pt x="12080" y="4888"/>
                  </a:lnTo>
                  <a:cubicBezTo>
                    <a:pt x="12256" y="4762"/>
                    <a:pt x="12807" y="4462"/>
                    <a:pt x="13058" y="4186"/>
                  </a:cubicBezTo>
                  <a:lnTo>
                    <a:pt x="13058" y="4186"/>
                  </a:lnTo>
                  <a:cubicBezTo>
                    <a:pt x="13133" y="4086"/>
                    <a:pt x="13183" y="3986"/>
                    <a:pt x="13183" y="3910"/>
                  </a:cubicBezTo>
                  <a:lnTo>
                    <a:pt x="13183" y="3910"/>
                  </a:lnTo>
                  <a:cubicBezTo>
                    <a:pt x="13509" y="3710"/>
                    <a:pt x="13133" y="3685"/>
                    <a:pt x="13309" y="3334"/>
                  </a:cubicBezTo>
                  <a:lnTo>
                    <a:pt x="13309" y="3334"/>
                  </a:lnTo>
                  <a:lnTo>
                    <a:pt x="13359" y="3058"/>
                  </a:lnTo>
                  <a:cubicBezTo>
                    <a:pt x="13359" y="3058"/>
                    <a:pt x="13158" y="1003"/>
                    <a:pt x="11028" y="752"/>
                  </a:cubicBezTo>
                  <a:lnTo>
                    <a:pt x="11028" y="752"/>
                  </a:lnTo>
                  <a:lnTo>
                    <a:pt x="11529" y="326"/>
                  </a:lnTo>
                  <a:cubicBezTo>
                    <a:pt x="11078" y="402"/>
                    <a:pt x="10827" y="477"/>
                    <a:pt x="10827" y="477"/>
                  </a:cubicBezTo>
                  <a:lnTo>
                    <a:pt x="10827" y="477"/>
                  </a:lnTo>
                  <a:lnTo>
                    <a:pt x="10978" y="1"/>
                  </a:lnTo>
                  <a:cubicBezTo>
                    <a:pt x="10677" y="126"/>
                    <a:pt x="10226" y="552"/>
                    <a:pt x="10000" y="752"/>
                  </a:cubicBezTo>
                </a:path>
              </a:pathLst>
            </a:custGeom>
            <a:solidFill>
              <a:srgbClr val="FFD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441;p30"/>
            <p:cNvSpPr/>
            <p:nvPr/>
          </p:nvSpPr>
          <p:spPr>
            <a:xfrm>
              <a:off x="2791210" y="1447635"/>
              <a:ext cx="991498" cy="630729"/>
            </a:xfrm>
            <a:custGeom>
              <a:avLst/>
              <a:gdLst/>
              <a:ahLst/>
              <a:cxnLst/>
              <a:rect l="l" t="t" r="r" b="b"/>
              <a:pathLst>
                <a:path w="58272" h="37069" extrusionOk="0">
                  <a:moveTo>
                    <a:pt x="46743" y="1429"/>
                  </a:moveTo>
                  <a:cubicBezTo>
                    <a:pt x="45264" y="2506"/>
                    <a:pt x="44236" y="4111"/>
                    <a:pt x="43610" y="5815"/>
                  </a:cubicBezTo>
                  <a:lnTo>
                    <a:pt x="43610" y="5815"/>
                  </a:lnTo>
                  <a:cubicBezTo>
                    <a:pt x="42983" y="7519"/>
                    <a:pt x="42708" y="9324"/>
                    <a:pt x="42557" y="11153"/>
                  </a:cubicBezTo>
                  <a:lnTo>
                    <a:pt x="42557" y="11153"/>
                  </a:lnTo>
                  <a:cubicBezTo>
                    <a:pt x="42332" y="13910"/>
                    <a:pt x="42332" y="16767"/>
                    <a:pt x="43334" y="19349"/>
                  </a:cubicBezTo>
                  <a:lnTo>
                    <a:pt x="43334" y="19349"/>
                  </a:lnTo>
                  <a:cubicBezTo>
                    <a:pt x="44362" y="21955"/>
                    <a:pt x="46342" y="24261"/>
                    <a:pt x="46517" y="27043"/>
                  </a:cubicBezTo>
                  <a:lnTo>
                    <a:pt x="46517" y="27043"/>
                  </a:lnTo>
                  <a:cubicBezTo>
                    <a:pt x="46592" y="28371"/>
                    <a:pt x="46166" y="29825"/>
                    <a:pt x="45064" y="30602"/>
                  </a:cubicBezTo>
                  <a:lnTo>
                    <a:pt x="45064" y="30602"/>
                  </a:lnTo>
                  <a:cubicBezTo>
                    <a:pt x="44111" y="31254"/>
                    <a:pt x="42632" y="31128"/>
                    <a:pt x="41906" y="30276"/>
                  </a:cubicBezTo>
                  <a:lnTo>
                    <a:pt x="41906" y="30276"/>
                  </a:lnTo>
                  <a:cubicBezTo>
                    <a:pt x="41931" y="30201"/>
                    <a:pt x="41956" y="30101"/>
                    <a:pt x="41956" y="29975"/>
                  </a:cubicBezTo>
                  <a:lnTo>
                    <a:pt x="41956" y="29975"/>
                  </a:lnTo>
                  <a:cubicBezTo>
                    <a:pt x="41931" y="28597"/>
                    <a:pt x="39299" y="25113"/>
                    <a:pt x="38447" y="24286"/>
                  </a:cubicBezTo>
                  <a:lnTo>
                    <a:pt x="38447" y="24286"/>
                  </a:lnTo>
                  <a:cubicBezTo>
                    <a:pt x="33635" y="19624"/>
                    <a:pt x="26918" y="17319"/>
                    <a:pt x="20251" y="17970"/>
                  </a:cubicBezTo>
                  <a:lnTo>
                    <a:pt x="20251" y="17970"/>
                  </a:lnTo>
                  <a:cubicBezTo>
                    <a:pt x="15189" y="18446"/>
                    <a:pt x="9224" y="20727"/>
                    <a:pt x="8096" y="26216"/>
                  </a:cubicBezTo>
                  <a:lnTo>
                    <a:pt x="8096" y="26216"/>
                  </a:lnTo>
                  <a:cubicBezTo>
                    <a:pt x="8071" y="26241"/>
                    <a:pt x="8021" y="26291"/>
                    <a:pt x="7996" y="26341"/>
                  </a:cubicBezTo>
                  <a:lnTo>
                    <a:pt x="7996" y="26341"/>
                  </a:lnTo>
                  <a:cubicBezTo>
                    <a:pt x="7419" y="26968"/>
                    <a:pt x="6968" y="27594"/>
                    <a:pt x="6592" y="28221"/>
                  </a:cubicBezTo>
                  <a:lnTo>
                    <a:pt x="6592" y="28221"/>
                  </a:lnTo>
                  <a:cubicBezTo>
                    <a:pt x="5114" y="30577"/>
                    <a:pt x="4913" y="32507"/>
                    <a:pt x="4913" y="32507"/>
                  </a:cubicBezTo>
                  <a:lnTo>
                    <a:pt x="4913" y="32507"/>
                  </a:lnTo>
                  <a:cubicBezTo>
                    <a:pt x="4913" y="32507"/>
                    <a:pt x="2357" y="32431"/>
                    <a:pt x="1028" y="31329"/>
                  </a:cubicBezTo>
                  <a:lnTo>
                    <a:pt x="1028" y="31329"/>
                  </a:lnTo>
                  <a:cubicBezTo>
                    <a:pt x="778" y="31103"/>
                    <a:pt x="377" y="31254"/>
                    <a:pt x="302" y="31579"/>
                  </a:cubicBezTo>
                  <a:lnTo>
                    <a:pt x="302" y="31579"/>
                  </a:lnTo>
                  <a:cubicBezTo>
                    <a:pt x="26" y="32883"/>
                    <a:pt x="1" y="35414"/>
                    <a:pt x="3560" y="37068"/>
                  </a:cubicBezTo>
                  <a:lnTo>
                    <a:pt x="3560" y="37068"/>
                  </a:lnTo>
                  <a:lnTo>
                    <a:pt x="52457" y="37068"/>
                  </a:lnTo>
                  <a:cubicBezTo>
                    <a:pt x="54688" y="34913"/>
                    <a:pt x="55214" y="31604"/>
                    <a:pt x="54738" y="28522"/>
                  </a:cubicBezTo>
                  <a:lnTo>
                    <a:pt x="54738" y="28522"/>
                  </a:lnTo>
                  <a:cubicBezTo>
                    <a:pt x="54262" y="25439"/>
                    <a:pt x="52883" y="22607"/>
                    <a:pt x="51630" y="19750"/>
                  </a:cubicBezTo>
                  <a:lnTo>
                    <a:pt x="51630" y="19750"/>
                  </a:lnTo>
                  <a:cubicBezTo>
                    <a:pt x="50402" y="16867"/>
                    <a:pt x="49299" y="13860"/>
                    <a:pt x="49424" y="10752"/>
                  </a:cubicBezTo>
                  <a:lnTo>
                    <a:pt x="49424" y="10752"/>
                  </a:lnTo>
                  <a:cubicBezTo>
                    <a:pt x="49475" y="9800"/>
                    <a:pt x="49700" y="8747"/>
                    <a:pt x="50352" y="8095"/>
                  </a:cubicBezTo>
                  <a:lnTo>
                    <a:pt x="50352" y="8095"/>
                  </a:lnTo>
                  <a:cubicBezTo>
                    <a:pt x="50477" y="7995"/>
                    <a:pt x="50627" y="7895"/>
                    <a:pt x="50778" y="7795"/>
                  </a:cubicBezTo>
                  <a:lnTo>
                    <a:pt x="50778" y="7795"/>
                  </a:lnTo>
                  <a:cubicBezTo>
                    <a:pt x="51805" y="8797"/>
                    <a:pt x="53033" y="9674"/>
                    <a:pt x="54512" y="9524"/>
                  </a:cubicBezTo>
                  <a:lnTo>
                    <a:pt x="54512" y="9524"/>
                  </a:lnTo>
                  <a:cubicBezTo>
                    <a:pt x="55139" y="9449"/>
                    <a:pt x="55715" y="9198"/>
                    <a:pt x="56191" y="8797"/>
                  </a:cubicBezTo>
                  <a:lnTo>
                    <a:pt x="56191" y="8797"/>
                  </a:lnTo>
                  <a:cubicBezTo>
                    <a:pt x="57344" y="7870"/>
                    <a:pt x="57745" y="7243"/>
                    <a:pt x="58272" y="5940"/>
                  </a:cubicBezTo>
                  <a:lnTo>
                    <a:pt x="58272" y="5940"/>
                  </a:lnTo>
                  <a:cubicBezTo>
                    <a:pt x="57545" y="3710"/>
                    <a:pt x="55640" y="1078"/>
                    <a:pt x="53409" y="351"/>
                  </a:cubicBezTo>
                  <a:lnTo>
                    <a:pt x="53409" y="351"/>
                  </a:lnTo>
                  <a:cubicBezTo>
                    <a:pt x="52683" y="126"/>
                    <a:pt x="51931" y="0"/>
                    <a:pt x="51154" y="0"/>
                  </a:cubicBezTo>
                  <a:lnTo>
                    <a:pt x="51154" y="0"/>
                  </a:lnTo>
                  <a:cubicBezTo>
                    <a:pt x="49575" y="0"/>
                    <a:pt x="47996" y="501"/>
                    <a:pt x="46743" y="1429"/>
                  </a:cubicBezTo>
                </a:path>
              </a:pathLst>
            </a:custGeom>
            <a:solidFill>
              <a:srgbClr val="FF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451;p30"/>
            <p:cNvSpPr/>
            <p:nvPr/>
          </p:nvSpPr>
          <p:spPr>
            <a:xfrm>
              <a:off x="3606268" y="1585393"/>
              <a:ext cx="124533" cy="492993"/>
            </a:xfrm>
            <a:custGeom>
              <a:avLst/>
              <a:gdLst/>
              <a:ahLst/>
              <a:cxnLst/>
              <a:rect l="l" t="t" r="r" b="b"/>
              <a:pathLst>
                <a:path w="7319" h="28974" extrusionOk="0">
                  <a:moveTo>
                    <a:pt x="4562" y="28973"/>
                  </a:moveTo>
                  <a:lnTo>
                    <a:pt x="2407" y="28973"/>
                  </a:lnTo>
                  <a:cubicBezTo>
                    <a:pt x="3284" y="28121"/>
                    <a:pt x="3961" y="27068"/>
                    <a:pt x="4336" y="25915"/>
                  </a:cubicBezTo>
                  <a:cubicBezTo>
                    <a:pt x="4963" y="23986"/>
                    <a:pt x="4788" y="21880"/>
                    <a:pt x="4261" y="19900"/>
                  </a:cubicBezTo>
                  <a:cubicBezTo>
                    <a:pt x="3760" y="17945"/>
                    <a:pt x="2908" y="16066"/>
                    <a:pt x="2231" y="14161"/>
                  </a:cubicBezTo>
                  <a:cubicBezTo>
                    <a:pt x="803" y="10251"/>
                    <a:pt x="1" y="5991"/>
                    <a:pt x="878" y="1905"/>
                  </a:cubicBezTo>
                  <a:cubicBezTo>
                    <a:pt x="1003" y="1354"/>
                    <a:pt x="1154" y="803"/>
                    <a:pt x="1555" y="402"/>
                  </a:cubicBezTo>
                  <a:cubicBezTo>
                    <a:pt x="1805" y="176"/>
                    <a:pt x="2131" y="0"/>
                    <a:pt x="2457" y="0"/>
                  </a:cubicBezTo>
                  <a:cubicBezTo>
                    <a:pt x="1805" y="652"/>
                    <a:pt x="1580" y="1705"/>
                    <a:pt x="1529" y="2657"/>
                  </a:cubicBezTo>
                  <a:cubicBezTo>
                    <a:pt x="1404" y="5765"/>
                    <a:pt x="2507" y="8772"/>
                    <a:pt x="3735" y="11655"/>
                  </a:cubicBezTo>
                  <a:cubicBezTo>
                    <a:pt x="4988" y="14512"/>
                    <a:pt x="6367" y="17344"/>
                    <a:pt x="6843" y="20427"/>
                  </a:cubicBezTo>
                  <a:cubicBezTo>
                    <a:pt x="7319" y="23509"/>
                    <a:pt x="6793" y="26818"/>
                    <a:pt x="4562" y="28973"/>
                  </a:cubicBezTo>
                </a:path>
              </a:pathLst>
            </a:custGeom>
            <a:solidFill>
              <a:srgbClr val="FF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452;p30"/>
            <p:cNvSpPr/>
            <p:nvPr/>
          </p:nvSpPr>
          <p:spPr>
            <a:xfrm>
              <a:off x="2954562" y="1773913"/>
              <a:ext cx="467827" cy="251618"/>
            </a:xfrm>
            <a:custGeom>
              <a:avLst/>
              <a:gdLst/>
              <a:ahLst/>
              <a:cxnLst/>
              <a:rect l="l" t="t" r="r" b="b"/>
              <a:pathLst>
                <a:path w="27495" h="14788" extrusionOk="0">
                  <a:moveTo>
                    <a:pt x="23159" y="2532"/>
                  </a:moveTo>
                  <a:cubicBezTo>
                    <a:pt x="26893" y="4136"/>
                    <a:pt x="27495" y="9223"/>
                    <a:pt x="24236" y="11629"/>
                  </a:cubicBezTo>
                  <a:cubicBezTo>
                    <a:pt x="24236" y="11654"/>
                    <a:pt x="24211" y="11654"/>
                    <a:pt x="24186" y="11680"/>
                  </a:cubicBezTo>
                  <a:cubicBezTo>
                    <a:pt x="21655" y="13509"/>
                    <a:pt x="18422" y="14161"/>
                    <a:pt x="15364" y="14512"/>
                  </a:cubicBezTo>
                  <a:cubicBezTo>
                    <a:pt x="13209" y="14762"/>
                    <a:pt x="11053" y="14787"/>
                    <a:pt x="8898" y="14637"/>
                  </a:cubicBezTo>
                  <a:cubicBezTo>
                    <a:pt x="8196" y="14587"/>
                    <a:pt x="7495" y="14512"/>
                    <a:pt x="6893" y="14186"/>
                  </a:cubicBezTo>
                  <a:cubicBezTo>
                    <a:pt x="6317" y="13860"/>
                    <a:pt x="5941" y="13284"/>
                    <a:pt x="5966" y="12632"/>
                  </a:cubicBezTo>
                  <a:cubicBezTo>
                    <a:pt x="5515" y="12532"/>
                    <a:pt x="5089" y="12231"/>
                    <a:pt x="4813" y="11830"/>
                  </a:cubicBezTo>
                  <a:cubicBezTo>
                    <a:pt x="4562" y="11429"/>
                    <a:pt x="4462" y="10928"/>
                    <a:pt x="4562" y="10477"/>
                  </a:cubicBezTo>
                  <a:cubicBezTo>
                    <a:pt x="4637" y="10075"/>
                    <a:pt x="4938" y="9674"/>
                    <a:pt x="5139" y="9324"/>
                  </a:cubicBezTo>
                  <a:cubicBezTo>
                    <a:pt x="4337" y="9649"/>
                    <a:pt x="3359" y="9524"/>
                    <a:pt x="2657" y="8998"/>
                  </a:cubicBezTo>
                  <a:cubicBezTo>
                    <a:pt x="1981" y="8471"/>
                    <a:pt x="1630" y="7669"/>
                    <a:pt x="1780" y="6817"/>
                  </a:cubicBezTo>
                  <a:cubicBezTo>
                    <a:pt x="1254" y="6792"/>
                    <a:pt x="678" y="6742"/>
                    <a:pt x="327" y="6341"/>
                  </a:cubicBezTo>
                  <a:cubicBezTo>
                    <a:pt x="76" y="6065"/>
                    <a:pt x="1" y="5614"/>
                    <a:pt x="101" y="5238"/>
                  </a:cubicBezTo>
                  <a:cubicBezTo>
                    <a:pt x="201" y="4862"/>
                    <a:pt x="402" y="4537"/>
                    <a:pt x="678" y="4236"/>
                  </a:cubicBezTo>
                  <a:cubicBezTo>
                    <a:pt x="1780" y="2908"/>
                    <a:pt x="3459" y="1880"/>
                    <a:pt x="5063" y="1253"/>
                  </a:cubicBezTo>
                  <a:cubicBezTo>
                    <a:pt x="6667" y="652"/>
                    <a:pt x="8397" y="376"/>
                    <a:pt x="10126" y="276"/>
                  </a:cubicBezTo>
                  <a:cubicBezTo>
                    <a:pt x="14562" y="0"/>
                    <a:pt x="19099" y="752"/>
                    <a:pt x="23159" y="2532"/>
                  </a:cubicBezTo>
                </a:path>
              </a:pathLst>
            </a:custGeom>
            <a:solidFill>
              <a:srgbClr val="FF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58;p30"/>
            <p:cNvSpPr/>
            <p:nvPr/>
          </p:nvSpPr>
          <p:spPr>
            <a:xfrm>
              <a:off x="3619065" y="2017452"/>
              <a:ext cx="293832" cy="243502"/>
            </a:xfrm>
            <a:custGeom>
              <a:avLst/>
              <a:gdLst/>
              <a:ahLst/>
              <a:cxnLst/>
              <a:rect l="l" t="t" r="r" b="b"/>
              <a:pathLst>
                <a:path w="17269" h="14311" extrusionOk="0">
                  <a:moveTo>
                    <a:pt x="12782" y="952"/>
                  </a:moveTo>
                  <a:cubicBezTo>
                    <a:pt x="9950" y="1479"/>
                    <a:pt x="10577" y="5364"/>
                    <a:pt x="10853" y="6692"/>
                  </a:cubicBezTo>
                  <a:lnTo>
                    <a:pt x="10853" y="6692"/>
                  </a:lnTo>
                  <a:cubicBezTo>
                    <a:pt x="11178" y="8095"/>
                    <a:pt x="10502" y="9549"/>
                    <a:pt x="8823" y="9424"/>
                  </a:cubicBezTo>
                  <a:lnTo>
                    <a:pt x="8823" y="9424"/>
                  </a:lnTo>
                  <a:cubicBezTo>
                    <a:pt x="7444" y="9298"/>
                    <a:pt x="5865" y="9449"/>
                    <a:pt x="4787" y="9674"/>
                  </a:cubicBezTo>
                  <a:lnTo>
                    <a:pt x="4787" y="9674"/>
                  </a:lnTo>
                  <a:cubicBezTo>
                    <a:pt x="4236" y="9775"/>
                    <a:pt x="3685" y="9499"/>
                    <a:pt x="3484" y="8998"/>
                  </a:cubicBezTo>
                  <a:lnTo>
                    <a:pt x="3484" y="8998"/>
                  </a:lnTo>
                  <a:cubicBezTo>
                    <a:pt x="3434" y="8822"/>
                    <a:pt x="3384" y="8647"/>
                    <a:pt x="3334" y="8421"/>
                  </a:cubicBezTo>
                  <a:lnTo>
                    <a:pt x="3334" y="8421"/>
                  </a:lnTo>
                  <a:cubicBezTo>
                    <a:pt x="3309" y="8271"/>
                    <a:pt x="3158" y="8196"/>
                    <a:pt x="3033" y="8271"/>
                  </a:cubicBezTo>
                  <a:lnTo>
                    <a:pt x="3033" y="8271"/>
                  </a:lnTo>
                  <a:cubicBezTo>
                    <a:pt x="2256" y="8797"/>
                    <a:pt x="1" y="10677"/>
                    <a:pt x="2381" y="14311"/>
                  </a:cubicBezTo>
                  <a:lnTo>
                    <a:pt x="2381" y="14311"/>
                  </a:lnTo>
                  <a:lnTo>
                    <a:pt x="15790" y="14311"/>
                  </a:lnTo>
                  <a:cubicBezTo>
                    <a:pt x="15991" y="13108"/>
                    <a:pt x="15790" y="11855"/>
                    <a:pt x="15239" y="10802"/>
                  </a:cubicBezTo>
                  <a:lnTo>
                    <a:pt x="15239" y="10802"/>
                  </a:lnTo>
                  <a:cubicBezTo>
                    <a:pt x="15038" y="10376"/>
                    <a:pt x="14762" y="9975"/>
                    <a:pt x="14512" y="9574"/>
                  </a:cubicBezTo>
                  <a:lnTo>
                    <a:pt x="14512" y="9574"/>
                  </a:lnTo>
                  <a:cubicBezTo>
                    <a:pt x="14286" y="9148"/>
                    <a:pt x="14086" y="8697"/>
                    <a:pt x="14061" y="8221"/>
                  </a:cubicBezTo>
                  <a:lnTo>
                    <a:pt x="14061" y="8221"/>
                  </a:lnTo>
                  <a:cubicBezTo>
                    <a:pt x="14011" y="7745"/>
                    <a:pt x="14136" y="7243"/>
                    <a:pt x="14462" y="6892"/>
                  </a:cubicBezTo>
                  <a:lnTo>
                    <a:pt x="14462" y="6892"/>
                  </a:lnTo>
                  <a:cubicBezTo>
                    <a:pt x="14737" y="6617"/>
                    <a:pt x="15113" y="6466"/>
                    <a:pt x="15439" y="6241"/>
                  </a:cubicBezTo>
                  <a:lnTo>
                    <a:pt x="15439" y="6241"/>
                  </a:lnTo>
                  <a:cubicBezTo>
                    <a:pt x="15665" y="6065"/>
                    <a:pt x="16366" y="5689"/>
                    <a:pt x="16667" y="5338"/>
                  </a:cubicBezTo>
                  <a:lnTo>
                    <a:pt x="16667" y="5338"/>
                  </a:lnTo>
                  <a:cubicBezTo>
                    <a:pt x="16793" y="5213"/>
                    <a:pt x="16868" y="5088"/>
                    <a:pt x="16843" y="4988"/>
                  </a:cubicBezTo>
                  <a:lnTo>
                    <a:pt x="16843" y="4988"/>
                  </a:lnTo>
                  <a:cubicBezTo>
                    <a:pt x="17269" y="4712"/>
                    <a:pt x="16767" y="4712"/>
                    <a:pt x="16993" y="4261"/>
                  </a:cubicBezTo>
                  <a:lnTo>
                    <a:pt x="16993" y="4261"/>
                  </a:lnTo>
                  <a:lnTo>
                    <a:pt x="17068" y="3885"/>
                  </a:lnTo>
                  <a:cubicBezTo>
                    <a:pt x="17068" y="3885"/>
                    <a:pt x="16818" y="1278"/>
                    <a:pt x="14086" y="927"/>
                  </a:cubicBezTo>
                  <a:lnTo>
                    <a:pt x="14086" y="927"/>
                  </a:lnTo>
                  <a:lnTo>
                    <a:pt x="14737" y="401"/>
                  </a:lnTo>
                  <a:cubicBezTo>
                    <a:pt x="14161" y="501"/>
                    <a:pt x="13835" y="577"/>
                    <a:pt x="13835" y="577"/>
                  </a:cubicBezTo>
                  <a:lnTo>
                    <a:pt x="13835" y="577"/>
                  </a:lnTo>
                  <a:lnTo>
                    <a:pt x="14011" y="0"/>
                  </a:lnTo>
                  <a:cubicBezTo>
                    <a:pt x="13635" y="176"/>
                    <a:pt x="13058" y="677"/>
                    <a:pt x="12782" y="952"/>
                  </a:cubicBezTo>
                </a:path>
              </a:pathLst>
            </a:custGeom>
            <a:solidFill>
              <a:srgbClr val="FFD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roup 22"/>
          <p:cNvGrpSpPr/>
          <p:nvPr/>
        </p:nvGrpSpPr>
        <p:grpSpPr>
          <a:xfrm>
            <a:off x="820752" y="2445612"/>
            <a:ext cx="1121687" cy="813319"/>
            <a:chOff x="2791210" y="1447635"/>
            <a:chExt cx="1121687" cy="813319"/>
          </a:xfrm>
        </p:grpSpPr>
        <p:sp>
          <p:nvSpPr>
            <p:cNvPr id="24" name="Google Shape;2363;p30"/>
            <p:cNvSpPr/>
            <p:nvPr/>
          </p:nvSpPr>
          <p:spPr>
            <a:xfrm>
              <a:off x="3268043" y="1564070"/>
              <a:ext cx="136477" cy="360786"/>
            </a:xfrm>
            <a:custGeom>
              <a:avLst/>
              <a:gdLst/>
              <a:ahLst/>
              <a:cxnLst/>
              <a:rect l="l" t="t" r="r" b="b"/>
              <a:pathLst>
                <a:path w="8021" h="21204" extrusionOk="0">
                  <a:moveTo>
                    <a:pt x="1" y="151"/>
                  </a:moveTo>
                  <a:cubicBezTo>
                    <a:pt x="978" y="1880"/>
                    <a:pt x="1856" y="3710"/>
                    <a:pt x="2658" y="5539"/>
                  </a:cubicBezTo>
                  <a:lnTo>
                    <a:pt x="2658" y="5539"/>
                  </a:lnTo>
                  <a:cubicBezTo>
                    <a:pt x="3460" y="7369"/>
                    <a:pt x="4186" y="9249"/>
                    <a:pt x="4838" y="11128"/>
                  </a:cubicBezTo>
                  <a:lnTo>
                    <a:pt x="4838" y="11128"/>
                  </a:lnTo>
                  <a:cubicBezTo>
                    <a:pt x="5465" y="13033"/>
                    <a:pt x="5991" y="14963"/>
                    <a:pt x="6417" y="16918"/>
                  </a:cubicBezTo>
                  <a:lnTo>
                    <a:pt x="6417" y="16918"/>
                  </a:lnTo>
                  <a:cubicBezTo>
                    <a:pt x="6718" y="18321"/>
                    <a:pt x="6918" y="19750"/>
                    <a:pt x="7069" y="21203"/>
                  </a:cubicBezTo>
                  <a:lnTo>
                    <a:pt x="7069" y="21203"/>
                  </a:lnTo>
                  <a:lnTo>
                    <a:pt x="8021" y="21203"/>
                  </a:lnTo>
                  <a:cubicBezTo>
                    <a:pt x="7820" y="19700"/>
                    <a:pt x="7570" y="18196"/>
                    <a:pt x="7194" y="16742"/>
                  </a:cubicBezTo>
                  <a:lnTo>
                    <a:pt x="7194" y="16742"/>
                  </a:lnTo>
                  <a:cubicBezTo>
                    <a:pt x="6718" y="14762"/>
                    <a:pt x="6141" y="12833"/>
                    <a:pt x="5414" y="10928"/>
                  </a:cubicBezTo>
                  <a:lnTo>
                    <a:pt x="5414" y="10928"/>
                  </a:lnTo>
                  <a:cubicBezTo>
                    <a:pt x="4713" y="9023"/>
                    <a:pt x="3936" y="7168"/>
                    <a:pt x="3059" y="5339"/>
                  </a:cubicBezTo>
                  <a:lnTo>
                    <a:pt x="3059" y="5339"/>
                  </a:lnTo>
                  <a:cubicBezTo>
                    <a:pt x="2206" y="3534"/>
                    <a:pt x="1279" y="1730"/>
                    <a:pt x="226" y="0"/>
                  </a:cubicBezTo>
                  <a:lnTo>
                    <a:pt x="226" y="0"/>
                  </a:lnTo>
                  <a:close/>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434;p30"/>
            <p:cNvSpPr/>
            <p:nvPr/>
          </p:nvSpPr>
          <p:spPr>
            <a:xfrm>
              <a:off x="2794205" y="1592642"/>
              <a:ext cx="229873" cy="190636"/>
            </a:xfrm>
            <a:custGeom>
              <a:avLst/>
              <a:gdLst/>
              <a:ahLst/>
              <a:cxnLst/>
              <a:rect l="l" t="t" r="r" b="b"/>
              <a:pathLst>
                <a:path w="13510" h="11204" extrusionOk="0">
                  <a:moveTo>
                    <a:pt x="10000" y="752"/>
                  </a:moveTo>
                  <a:cubicBezTo>
                    <a:pt x="7770" y="1153"/>
                    <a:pt x="8271" y="4211"/>
                    <a:pt x="8496" y="5239"/>
                  </a:cubicBezTo>
                  <a:lnTo>
                    <a:pt x="8496" y="5239"/>
                  </a:lnTo>
                  <a:cubicBezTo>
                    <a:pt x="8747" y="6341"/>
                    <a:pt x="8221" y="7494"/>
                    <a:pt x="6918" y="7369"/>
                  </a:cubicBezTo>
                  <a:lnTo>
                    <a:pt x="6918" y="7369"/>
                  </a:lnTo>
                  <a:cubicBezTo>
                    <a:pt x="5840" y="7294"/>
                    <a:pt x="4587" y="7394"/>
                    <a:pt x="3735" y="7570"/>
                  </a:cubicBezTo>
                  <a:lnTo>
                    <a:pt x="3735" y="7570"/>
                  </a:lnTo>
                  <a:cubicBezTo>
                    <a:pt x="3334" y="7670"/>
                    <a:pt x="2882" y="7444"/>
                    <a:pt x="2732" y="7043"/>
                  </a:cubicBezTo>
                  <a:lnTo>
                    <a:pt x="2732" y="7043"/>
                  </a:lnTo>
                  <a:cubicBezTo>
                    <a:pt x="2682" y="6918"/>
                    <a:pt x="2632" y="6768"/>
                    <a:pt x="2607" y="6592"/>
                  </a:cubicBezTo>
                  <a:lnTo>
                    <a:pt x="2607" y="6592"/>
                  </a:lnTo>
                  <a:cubicBezTo>
                    <a:pt x="2582" y="6492"/>
                    <a:pt x="2481" y="6442"/>
                    <a:pt x="2381" y="6492"/>
                  </a:cubicBezTo>
                  <a:lnTo>
                    <a:pt x="2381" y="6492"/>
                  </a:lnTo>
                  <a:cubicBezTo>
                    <a:pt x="1755" y="6893"/>
                    <a:pt x="0" y="8346"/>
                    <a:pt x="1855" y="11204"/>
                  </a:cubicBezTo>
                  <a:lnTo>
                    <a:pt x="1855" y="11204"/>
                  </a:lnTo>
                  <a:lnTo>
                    <a:pt x="12356" y="11204"/>
                  </a:lnTo>
                  <a:cubicBezTo>
                    <a:pt x="12507" y="10276"/>
                    <a:pt x="12356" y="9299"/>
                    <a:pt x="11930" y="8447"/>
                  </a:cubicBezTo>
                  <a:lnTo>
                    <a:pt x="11930" y="8447"/>
                  </a:lnTo>
                  <a:cubicBezTo>
                    <a:pt x="11755" y="8121"/>
                    <a:pt x="11554" y="7820"/>
                    <a:pt x="11354" y="7494"/>
                  </a:cubicBezTo>
                  <a:lnTo>
                    <a:pt x="11354" y="7494"/>
                  </a:lnTo>
                  <a:cubicBezTo>
                    <a:pt x="11178" y="7169"/>
                    <a:pt x="11028" y="6818"/>
                    <a:pt x="11003" y="6442"/>
                  </a:cubicBezTo>
                  <a:lnTo>
                    <a:pt x="11003" y="6442"/>
                  </a:lnTo>
                  <a:cubicBezTo>
                    <a:pt x="10953" y="6066"/>
                    <a:pt x="11053" y="5665"/>
                    <a:pt x="11304" y="5389"/>
                  </a:cubicBezTo>
                  <a:lnTo>
                    <a:pt x="11304" y="5389"/>
                  </a:lnTo>
                  <a:cubicBezTo>
                    <a:pt x="11529" y="5189"/>
                    <a:pt x="11830" y="5063"/>
                    <a:pt x="12080" y="4888"/>
                  </a:cubicBezTo>
                  <a:lnTo>
                    <a:pt x="12080" y="4888"/>
                  </a:lnTo>
                  <a:cubicBezTo>
                    <a:pt x="12256" y="4762"/>
                    <a:pt x="12807" y="4462"/>
                    <a:pt x="13058" y="4186"/>
                  </a:cubicBezTo>
                  <a:lnTo>
                    <a:pt x="13058" y="4186"/>
                  </a:lnTo>
                  <a:cubicBezTo>
                    <a:pt x="13133" y="4086"/>
                    <a:pt x="13183" y="3986"/>
                    <a:pt x="13183" y="3910"/>
                  </a:cubicBezTo>
                  <a:lnTo>
                    <a:pt x="13183" y="3910"/>
                  </a:lnTo>
                  <a:cubicBezTo>
                    <a:pt x="13509" y="3710"/>
                    <a:pt x="13133" y="3685"/>
                    <a:pt x="13309" y="3334"/>
                  </a:cubicBezTo>
                  <a:lnTo>
                    <a:pt x="13309" y="3334"/>
                  </a:lnTo>
                  <a:lnTo>
                    <a:pt x="13359" y="3058"/>
                  </a:lnTo>
                  <a:cubicBezTo>
                    <a:pt x="13359" y="3058"/>
                    <a:pt x="13158" y="1003"/>
                    <a:pt x="11028" y="752"/>
                  </a:cubicBezTo>
                  <a:lnTo>
                    <a:pt x="11028" y="752"/>
                  </a:lnTo>
                  <a:lnTo>
                    <a:pt x="11529" y="326"/>
                  </a:lnTo>
                  <a:cubicBezTo>
                    <a:pt x="11078" y="402"/>
                    <a:pt x="10827" y="477"/>
                    <a:pt x="10827" y="477"/>
                  </a:cubicBezTo>
                  <a:lnTo>
                    <a:pt x="10827" y="477"/>
                  </a:lnTo>
                  <a:lnTo>
                    <a:pt x="10978" y="1"/>
                  </a:lnTo>
                  <a:cubicBezTo>
                    <a:pt x="10677" y="126"/>
                    <a:pt x="10226" y="552"/>
                    <a:pt x="10000" y="752"/>
                  </a:cubicBezTo>
                </a:path>
              </a:pathLst>
            </a:custGeom>
            <a:solidFill>
              <a:srgbClr val="FFD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441;p30"/>
            <p:cNvSpPr/>
            <p:nvPr/>
          </p:nvSpPr>
          <p:spPr>
            <a:xfrm>
              <a:off x="2791210" y="1447635"/>
              <a:ext cx="991498" cy="630729"/>
            </a:xfrm>
            <a:custGeom>
              <a:avLst/>
              <a:gdLst/>
              <a:ahLst/>
              <a:cxnLst/>
              <a:rect l="l" t="t" r="r" b="b"/>
              <a:pathLst>
                <a:path w="58272" h="37069" extrusionOk="0">
                  <a:moveTo>
                    <a:pt x="46743" y="1429"/>
                  </a:moveTo>
                  <a:cubicBezTo>
                    <a:pt x="45264" y="2506"/>
                    <a:pt x="44236" y="4111"/>
                    <a:pt x="43610" y="5815"/>
                  </a:cubicBezTo>
                  <a:lnTo>
                    <a:pt x="43610" y="5815"/>
                  </a:lnTo>
                  <a:cubicBezTo>
                    <a:pt x="42983" y="7519"/>
                    <a:pt x="42708" y="9324"/>
                    <a:pt x="42557" y="11153"/>
                  </a:cubicBezTo>
                  <a:lnTo>
                    <a:pt x="42557" y="11153"/>
                  </a:lnTo>
                  <a:cubicBezTo>
                    <a:pt x="42332" y="13910"/>
                    <a:pt x="42332" y="16767"/>
                    <a:pt x="43334" y="19349"/>
                  </a:cubicBezTo>
                  <a:lnTo>
                    <a:pt x="43334" y="19349"/>
                  </a:lnTo>
                  <a:cubicBezTo>
                    <a:pt x="44362" y="21955"/>
                    <a:pt x="46342" y="24261"/>
                    <a:pt x="46517" y="27043"/>
                  </a:cubicBezTo>
                  <a:lnTo>
                    <a:pt x="46517" y="27043"/>
                  </a:lnTo>
                  <a:cubicBezTo>
                    <a:pt x="46592" y="28371"/>
                    <a:pt x="46166" y="29825"/>
                    <a:pt x="45064" y="30602"/>
                  </a:cubicBezTo>
                  <a:lnTo>
                    <a:pt x="45064" y="30602"/>
                  </a:lnTo>
                  <a:cubicBezTo>
                    <a:pt x="44111" y="31254"/>
                    <a:pt x="42632" y="31128"/>
                    <a:pt x="41906" y="30276"/>
                  </a:cubicBezTo>
                  <a:lnTo>
                    <a:pt x="41906" y="30276"/>
                  </a:lnTo>
                  <a:cubicBezTo>
                    <a:pt x="41931" y="30201"/>
                    <a:pt x="41956" y="30101"/>
                    <a:pt x="41956" y="29975"/>
                  </a:cubicBezTo>
                  <a:lnTo>
                    <a:pt x="41956" y="29975"/>
                  </a:lnTo>
                  <a:cubicBezTo>
                    <a:pt x="41931" y="28597"/>
                    <a:pt x="39299" y="25113"/>
                    <a:pt x="38447" y="24286"/>
                  </a:cubicBezTo>
                  <a:lnTo>
                    <a:pt x="38447" y="24286"/>
                  </a:lnTo>
                  <a:cubicBezTo>
                    <a:pt x="33635" y="19624"/>
                    <a:pt x="26918" y="17319"/>
                    <a:pt x="20251" y="17970"/>
                  </a:cubicBezTo>
                  <a:lnTo>
                    <a:pt x="20251" y="17970"/>
                  </a:lnTo>
                  <a:cubicBezTo>
                    <a:pt x="15189" y="18446"/>
                    <a:pt x="9224" y="20727"/>
                    <a:pt x="8096" y="26216"/>
                  </a:cubicBezTo>
                  <a:lnTo>
                    <a:pt x="8096" y="26216"/>
                  </a:lnTo>
                  <a:cubicBezTo>
                    <a:pt x="8071" y="26241"/>
                    <a:pt x="8021" y="26291"/>
                    <a:pt x="7996" y="26341"/>
                  </a:cubicBezTo>
                  <a:lnTo>
                    <a:pt x="7996" y="26341"/>
                  </a:lnTo>
                  <a:cubicBezTo>
                    <a:pt x="7419" y="26968"/>
                    <a:pt x="6968" y="27594"/>
                    <a:pt x="6592" y="28221"/>
                  </a:cubicBezTo>
                  <a:lnTo>
                    <a:pt x="6592" y="28221"/>
                  </a:lnTo>
                  <a:cubicBezTo>
                    <a:pt x="5114" y="30577"/>
                    <a:pt x="4913" y="32507"/>
                    <a:pt x="4913" y="32507"/>
                  </a:cubicBezTo>
                  <a:lnTo>
                    <a:pt x="4913" y="32507"/>
                  </a:lnTo>
                  <a:cubicBezTo>
                    <a:pt x="4913" y="32507"/>
                    <a:pt x="2357" y="32431"/>
                    <a:pt x="1028" y="31329"/>
                  </a:cubicBezTo>
                  <a:lnTo>
                    <a:pt x="1028" y="31329"/>
                  </a:lnTo>
                  <a:cubicBezTo>
                    <a:pt x="778" y="31103"/>
                    <a:pt x="377" y="31254"/>
                    <a:pt x="302" y="31579"/>
                  </a:cubicBezTo>
                  <a:lnTo>
                    <a:pt x="302" y="31579"/>
                  </a:lnTo>
                  <a:cubicBezTo>
                    <a:pt x="26" y="32883"/>
                    <a:pt x="1" y="35414"/>
                    <a:pt x="3560" y="37068"/>
                  </a:cubicBezTo>
                  <a:lnTo>
                    <a:pt x="3560" y="37068"/>
                  </a:lnTo>
                  <a:lnTo>
                    <a:pt x="52457" y="37068"/>
                  </a:lnTo>
                  <a:cubicBezTo>
                    <a:pt x="54688" y="34913"/>
                    <a:pt x="55214" y="31604"/>
                    <a:pt x="54738" y="28522"/>
                  </a:cubicBezTo>
                  <a:lnTo>
                    <a:pt x="54738" y="28522"/>
                  </a:lnTo>
                  <a:cubicBezTo>
                    <a:pt x="54262" y="25439"/>
                    <a:pt x="52883" y="22607"/>
                    <a:pt x="51630" y="19750"/>
                  </a:cubicBezTo>
                  <a:lnTo>
                    <a:pt x="51630" y="19750"/>
                  </a:lnTo>
                  <a:cubicBezTo>
                    <a:pt x="50402" y="16867"/>
                    <a:pt x="49299" y="13860"/>
                    <a:pt x="49424" y="10752"/>
                  </a:cubicBezTo>
                  <a:lnTo>
                    <a:pt x="49424" y="10752"/>
                  </a:lnTo>
                  <a:cubicBezTo>
                    <a:pt x="49475" y="9800"/>
                    <a:pt x="49700" y="8747"/>
                    <a:pt x="50352" y="8095"/>
                  </a:cubicBezTo>
                  <a:lnTo>
                    <a:pt x="50352" y="8095"/>
                  </a:lnTo>
                  <a:cubicBezTo>
                    <a:pt x="50477" y="7995"/>
                    <a:pt x="50627" y="7895"/>
                    <a:pt x="50778" y="7795"/>
                  </a:cubicBezTo>
                  <a:lnTo>
                    <a:pt x="50778" y="7795"/>
                  </a:lnTo>
                  <a:cubicBezTo>
                    <a:pt x="51805" y="8797"/>
                    <a:pt x="53033" y="9674"/>
                    <a:pt x="54512" y="9524"/>
                  </a:cubicBezTo>
                  <a:lnTo>
                    <a:pt x="54512" y="9524"/>
                  </a:lnTo>
                  <a:cubicBezTo>
                    <a:pt x="55139" y="9449"/>
                    <a:pt x="55715" y="9198"/>
                    <a:pt x="56191" y="8797"/>
                  </a:cubicBezTo>
                  <a:lnTo>
                    <a:pt x="56191" y="8797"/>
                  </a:lnTo>
                  <a:cubicBezTo>
                    <a:pt x="57344" y="7870"/>
                    <a:pt x="57745" y="7243"/>
                    <a:pt x="58272" y="5940"/>
                  </a:cubicBezTo>
                  <a:lnTo>
                    <a:pt x="58272" y="5940"/>
                  </a:lnTo>
                  <a:cubicBezTo>
                    <a:pt x="57545" y="3710"/>
                    <a:pt x="55640" y="1078"/>
                    <a:pt x="53409" y="351"/>
                  </a:cubicBezTo>
                  <a:lnTo>
                    <a:pt x="53409" y="351"/>
                  </a:lnTo>
                  <a:cubicBezTo>
                    <a:pt x="52683" y="126"/>
                    <a:pt x="51931" y="0"/>
                    <a:pt x="51154" y="0"/>
                  </a:cubicBezTo>
                  <a:lnTo>
                    <a:pt x="51154" y="0"/>
                  </a:lnTo>
                  <a:cubicBezTo>
                    <a:pt x="49575" y="0"/>
                    <a:pt x="47996" y="501"/>
                    <a:pt x="46743" y="1429"/>
                  </a:cubicBezTo>
                </a:path>
              </a:pathLst>
            </a:custGeom>
            <a:solidFill>
              <a:srgbClr val="FF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451;p30"/>
            <p:cNvSpPr/>
            <p:nvPr/>
          </p:nvSpPr>
          <p:spPr>
            <a:xfrm>
              <a:off x="3606268" y="1585393"/>
              <a:ext cx="124533" cy="492993"/>
            </a:xfrm>
            <a:custGeom>
              <a:avLst/>
              <a:gdLst/>
              <a:ahLst/>
              <a:cxnLst/>
              <a:rect l="l" t="t" r="r" b="b"/>
              <a:pathLst>
                <a:path w="7319" h="28974" extrusionOk="0">
                  <a:moveTo>
                    <a:pt x="4562" y="28973"/>
                  </a:moveTo>
                  <a:lnTo>
                    <a:pt x="2407" y="28973"/>
                  </a:lnTo>
                  <a:cubicBezTo>
                    <a:pt x="3284" y="28121"/>
                    <a:pt x="3961" y="27068"/>
                    <a:pt x="4336" y="25915"/>
                  </a:cubicBezTo>
                  <a:cubicBezTo>
                    <a:pt x="4963" y="23986"/>
                    <a:pt x="4788" y="21880"/>
                    <a:pt x="4261" y="19900"/>
                  </a:cubicBezTo>
                  <a:cubicBezTo>
                    <a:pt x="3760" y="17945"/>
                    <a:pt x="2908" y="16066"/>
                    <a:pt x="2231" y="14161"/>
                  </a:cubicBezTo>
                  <a:cubicBezTo>
                    <a:pt x="803" y="10251"/>
                    <a:pt x="1" y="5991"/>
                    <a:pt x="878" y="1905"/>
                  </a:cubicBezTo>
                  <a:cubicBezTo>
                    <a:pt x="1003" y="1354"/>
                    <a:pt x="1154" y="803"/>
                    <a:pt x="1555" y="402"/>
                  </a:cubicBezTo>
                  <a:cubicBezTo>
                    <a:pt x="1805" y="176"/>
                    <a:pt x="2131" y="0"/>
                    <a:pt x="2457" y="0"/>
                  </a:cubicBezTo>
                  <a:cubicBezTo>
                    <a:pt x="1805" y="652"/>
                    <a:pt x="1580" y="1705"/>
                    <a:pt x="1529" y="2657"/>
                  </a:cubicBezTo>
                  <a:cubicBezTo>
                    <a:pt x="1404" y="5765"/>
                    <a:pt x="2507" y="8772"/>
                    <a:pt x="3735" y="11655"/>
                  </a:cubicBezTo>
                  <a:cubicBezTo>
                    <a:pt x="4988" y="14512"/>
                    <a:pt x="6367" y="17344"/>
                    <a:pt x="6843" y="20427"/>
                  </a:cubicBezTo>
                  <a:cubicBezTo>
                    <a:pt x="7319" y="23509"/>
                    <a:pt x="6793" y="26818"/>
                    <a:pt x="4562" y="28973"/>
                  </a:cubicBezTo>
                </a:path>
              </a:pathLst>
            </a:custGeom>
            <a:solidFill>
              <a:srgbClr val="FF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452;p30"/>
            <p:cNvSpPr/>
            <p:nvPr/>
          </p:nvSpPr>
          <p:spPr>
            <a:xfrm>
              <a:off x="2954562" y="1773913"/>
              <a:ext cx="467827" cy="251618"/>
            </a:xfrm>
            <a:custGeom>
              <a:avLst/>
              <a:gdLst/>
              <a:ahLst/>
              <a:cxnLst/>
              <a:rect l="l" t="t" r="r" b="b"/>
              <a:pathLst>
                <a:path w="27495" h="14788" extrusionOk="0">
                  <a:moveTo>
                    <a:pt x="23159" y="2532"/>
                  </a:moveTo>
                  <a:cubicBezTo>
                    <a:pt x="26893" y="4136"/>
                    <a:pt x="27495" y="9223"/>
                    <a:pt x="24236" y="11629"/>
                  </a:cubicBezTo>
                  <a:cubicBezTo>
                    <a:pt x="24236" y="11654"/>
                    <a:pt x="24211" y="11654"/>
                    <a:pt x="24186" y="11680"/>
                  </a:cubicBezTo>
                  <a:cubicBezTo>
                    <a:pt x="21655" y="13509"/>
                    <a:pt x="18422" y="14161"/>
                    <a:pt x="15364" y="14512"/>
                  </a:cubicBezTo>
                  <a:cubicBezTo>
                    <a:pt x="13209" y="14762"/>
                    <a:pt x="11053" y="14787"/>
                    <a:pt x="8898" y="14637"/>
                  </a:cubicBezTo>
                  <a:cubicBezTo>
                    <a:pt x="8196" y="14587"/>
                    <a:pt x="7495" y="14512"/>
                    <a:pt x="6893" y="14186"/>
                  </a:cubicBezTo>
                  <a:cubicBezTo>
                    <a:pt x="6317" y="13860"/>
                    <a:pt x="5941" y="13284"/>
                    <a:pt x="5966" y="12632"/>
                  </a:cubicBezTo>
                  <a:cubicBezTo>
                    <a:pt x="5515" y="12532"/>
                    <a:pt x="5089" y="12231"/>
                    <a:pt x="4813" y="11830"/>
                  </a:cubicBezTo>
                  <a:cubicBezTo>
                    <a:pt x="4562" y="11429"/>
                    <a:pt x="4462" y="10928"/>
                    <a:pt x="4562" y="10477"/>
                  </a:cubicBezTo>
                  <a:cubicBezTo>
                    <a:pt x="4637" y="10075"/>
                    <a:pt x="4938" y="9674"/>
                    <a:pt x="5139" y="9324"/>
                  </a:cubicBezTo>
                  <a:cubicBezTo>
                    <a:pt x="4337" y="9649"/>
                    <a:pt x="3359" y="9524"/>
                    <a:pt x="2657" y="8998"/>
                  </a:cubicBezTo>
                  <a:cubicBezTo>
                    <a:pt x="1981" y="8471"/>
                    <a:pt x="1630" y="7669"/>
                    <a:pt x="1780" y="6817"/>
                  </a:cubicBezTo>
                  <a:cubicBezTo>
                    <a:pt x="1254" y="6792"/>
                    <a:pt x="678" y="6742"/>
                    <a:pt x="327" y="6341"/>
                  </a:cubicBezTo>
                  <a:cubicBezTo>
                    <a:pt x="76" y="6065"/>
                    <a:pt x="1" y="5614"/>
                    <a:pt x="101" y="5238"/>
                  </a:cubicBezTo>
                  <a:cubicBezTo>
                    <a:pt x="201" y="4862"/>
                    <a:pt x="402" y="4537"/>
                    <a:pt x="678" y="4236"/>
                  </a:cubicBezTo>
                  <a:cubicBezTo>
                    <a:pt x="1780" y="2908"/>
                    <a:pt x="3459" y="1880"/>
                    <a:pt x="5063" y="1253"/>
                  </a:cubicBezTo>
                  <a:cubicBezTo>
                    <a:pt x="6667" y="652"/>
                    <a:pt x="8397" y="376"/>
                    <a:pt x="10126" y="276"/>
                  </a:cubicBezTo>
                  <a:cubicBezTo>
                    <a:pt x="14562" y="0"/>
                    <a:pt x="19099" y="752"/>
                    <a:pt x="23159" y="2532"/>
                  </a:cubicBezTo>
                </a:path>
              </a:pathLst>
            </a:custGeom>
            <a:solidFill>
              <a:srgbClr val="FF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458;p30"/>
            <p:cNvSpPr/>
            <p:nvPr/>
          </p:nvSpPr>
          <p:spPr>
            <a:xfrm>
              <a:off x="3619065" y="2017452"/>
              <a:ext cx="293832" cy="243502"/>
            </a:xfrm>
            <a:custGeom>
              <a:avLst/>
              <a:gdLst/>
              <a:ahLst/>
              <a:cxnLst/>
              <a:rect l="l" t="t" r="r" b="b"/>
              <a:pathLst>
                <a:path w="17269" h="14311" extrusionOk="0">
                  <a:moveTo>
                    <a:pt x="12782" y="952"/>
                  </a:moveTo>
                  <a:cubicBezTo>
                    <a:pt x="9950" y="1479"/>
                    <a:pt x="10577" y="5364"/>
                    <a:pt x="10853" y="6692"/>
                  </a:cubicBezTo>
                  <a:lnTo>
                    <a:pt x="10853" y="6692"/>
                  </a:lnTo>
                  <a:cubicBezTo>
                    <a:pt x="11178" y="8095"/>
                    <a:pt x="10502" y="9549"/>
                    <a:pt x="8823" y="9424"/>
                  </a:cubicBezTo>
                  <a:lnTo>
                    <a:pt x="8823" y="9424"/>
                  </a:lnTo>
                  <a:cubicBezTo>
                    <a:pt x="7444" y="9298"/>
                    <a:pt x="5865" y="9449"/>
                    <a:pt x="4787" y="9674"/>
                  </a:cubicBezTo>
                  <a:lnTo>
                    <a:pt x="4787" y="9674"/>
                  </a:lnTo>
                  <a:cubicBezTo>
                    <a:pt x="4236" y="9775"/>
                    <a:pt x="3685" y="9499"/>
                    <a:pt x="3484" y="8998"/>
                  </a:cubicBezTo>
                  <a:lnTo>
                    <a:pt x="3484" y="8998"/>
                  </a:lnTo>
                  <a:cubicBezTo>
                    <a:pt x="3434" y="8822"/>
                    <a:pt x="3384" y="8647"/>
                    <a:pt x="3334" y="8421"/>
                  </a:cubicBezTo>
                  <a:lnTo>
                    <a:pt x="3334" y="8421"/>
                  </a:lnTo>
                  <a:cubicBezTo>
                    <a:pt x="3309" y="8271"/>
                    <a:pt x="3158" y="8196"/>
                    <a:pt x="3033" y="8271"/>
                  </a:cubicBezTo>
                  <a:lnTo>
                    <a:pt x="3033" y="8271"/>
                  </a:lnTo>
                  <a:cubicBezTo>
                    <a:pt x="2256" y="8797"/>
                    <a:pt x="1" y="10677"/>
                    <a:pt x="2381" y="14311"/>
                  </a:cubicBezTo>
                  <a:lnTo>
                    <a:pt x="2381" y="14311"/>
                  </a:lnTo>
                  <a:lnTo>
                    <a:pt x="15790" y="14311"/>
                  </a:lnTo>
                  <a:cubicBezTo>
                    <a:pt x="15991" y="13108"/>
                    <a:pt x="15790" y="11855"/>
                    <a:pt x="15239" y="10802"/>
                  </a:cubicBezTo>
                  <a:lnTo>
                    <a:pt x="15239" y="10802"/>
                  </a:lnTo>
                  <a:cubicBezTo>
                    <a:pt x="15038" y="10376"/>
                    <a:pt x="14762" y="9975"/>
                    <a:pt x="14512" y="9574"/>
                  </a:cubicBezTo>
                  <a:lnTo>
                    <a:pt x="14512" y="9574"/>
                  </a:lnTo>
                  <a:cubicBezTo>
                    <a:pt x="14286" y="9148"/>
                    <a:pt x="14086" y="8697"/>
                    <a:pt x="14061" y="8221"/>
                  </a:cubicBezTo>
                  <a:lnTo>
                    <a:pt x="14061" y="8221"/>
                  </a:lnTo>
                  <a:cubicBezTo>
                    <a:pt x="14011" y="7745"/>
                    <a:pt x="14136" y="7243"/>
                    <a:pt x="14462" y="6892"/>
                  </a:cubicBezTo>
                  <a:lnTo>
                    <a:pt x="14462" y="6892"/>
                  </a:lnTo>
                  <a:cubicBezTo>
                    <a:pt x="14737" y="6617"/>
                    <a:pt x="15113" y="6466"/>
                    <a:pt x="15439" y="6241"/>
                  </a:cubicBezTo>
                  <a:lnTo>
                    <a:pt x="15439" y="6241"/>
                  </a:lnTo>
                  <a:cubicBezTo>
                    <a:pt x="15665" y="6065"/>
                    <a:pt x="16366" y="5689"/>
                    <a:pt x="16667" y="5338"/>
                  </a:cubicBezTo>
                  <a:lnTo>
                    <a:pt x="16667" y="5338"/>
                  </a:lnTo>
                  <a:cubicBezTo>
                    <a:pt x="16793" y="5213"/>
                    <a:pt x="16868" y="5088"/>
                    <a:pt x="16843" y="4988"/>
                  </a:cubicBezTo>
                  <a:lnTo>
                    <a:pt x="16843" y="4988"/>
                  </a:lnTo>
                  <a:cubicBezTo>
                    <a:pt x="17269" y="4712"/>
                    <a:pt x="16767" y="4712"/>
                    <a:pt x="16993" y="4261"/>
                  </a:cubicBezTo>
                  <a:lnTo>
                    <a:pt x="16993" y="4261"/>
                  </a:lnTo>
                  <a:lnTo>
                    <a:pt x="17068" y="3885"/>
                  </a:lnTo>
                  <a:cubicBezTo>
                    <a:pt x="17068" y="3885"/>
                    <a:pt x="16818" y="1278"/>
                    <a:pt x="14086" y="927"/>
                  </a:cubicBezTo>
                  <a:lnTo>
                    <a:pt x="14086" y="927"/>
                  </a:lnTo>
                  <a:lnTo>
                    <a:pt x="14737" y="401"/>
                  </a:lnTo>
                  <a:cubicBezTo>
                    <a:pt x="14161" y="501"/>
                    <a:pt x="13835" y="577"/>
                    <a:pt x="13835" y="577"/>
                  </a:cubicBezTo>
                  <a:lnTo>
                    <a:pt x="13835" y="577"/>
                  </a:lnTo>
                  <a:lnTo>
                    <a:pt x="14011" y="0"/>
                  </a:lnTo>
                  <a:cubicBezTo>
                    <a:pt x="13635" y="176"/>
                    <a:pt x="13058" y="677"/>
                    <a:pt x="12782" y="952"/>
                  </a:cubicBezTo>
                </a:path>
              </a:pathLst>
            </a:custGeom>
            <a:solidFill>
              <a:srgbClr val="FFD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r="19036"/>
          <a:stretch/>
        </p:blipFill>
        <p:spPr>
          <a:xfrm>
            <a:off x="415945" y="3307561"/>
            <a:ext cx="1402871" cy="1608119"/>
          </a:xfrm>
          <a:prstGeom prst="rect">
            <a:avLst/>
          </a:prstGeom>
          <a:ln>
            <a:noFill/>
          </a:ln>
          <a:effectLst>
            <a:softEdge rad="112500"/>
          </a:effectLst>
        </p:spPr>
      </p:pic>
    </p:spTree>
    <p:extLst>
      <p:ext uri="{BB962C8B-B14F-4D97-AF65-F5344CB8AC3E}">
        <p14:creationId xmlns:p14="http://schemas.microsoft.com/office/powerpoint/2010/main" val="844369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ature Activities Binder by Slidesgo">
  <a:themeElements>
    <a:clrScheme name="Simple Light">
      <a:dk1>
        <a:srgbClr val="000000"/>
      </a:dk1>
      <a:lt1>
        <a:srgbClr val="FFFFFF"/>
      </a:lt1>
      <a:dk2>
        <a:srgbClr val="D9D9D9"/>
      </a:dk2>
      <a:lt2>
        <a:srgbClr val="FEC9A1"/>
      </a:lt2>
      <a:accent1>
        <a:srgbClr val="FD9E66"/>
      </a:accent1>
      <a:accent2>
        <a:srgbClr val="B7E1E0"/>
      </a:accent2>
      <a:accent3>
        <a:srgbClr val="FAE39D"/>
      </a:accent3>
      <a:accent4>
        <a:srgbClr val="F9C357"/>
      </a:accent4>
      <a:accent5>
        <a:srgbClr val="92CAD6"/>
      </a:accent5>
      <a:accent6>
        <a:srgbClr val="85A8CE"/>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1897</TotalTime>
  <Words>3072</Words>
  <Application>Microsoft Office PowerPoint</Application>
  <PresentationFormat>Trình chiếu Trên màn hình (16:9)</PresentationFormat>
  <Paragraphs>219</Paragraphs>
  <Slides>50</Slides>
  <Notes>12</Notes>
  <HiddenSlides>0</HiddenSlides>
  <MMClips>0</MMClips>
  <ScaleCrop>false</ScaleCrop>
  <HeadingPairs>
    <vt:vector size="6" baseType="variant">
      <vt:variant>
        <vt:lpstr>Phông được Dùng</vt:lpstr>
      </vt:variant>
      <vt:variant>
        <vt:i4>7</vt:i4>
      </vt:variant>
      <vt:variant>
        <vt:lpstr>Chủ đề</vt:lpstr>
      </vt:variant>
      <vt:variant>
        <vt:i4>1</vt:i4>
      </vt:variant>
      <vt:variant>
        <vt:lpstr>Tiêu đề Bản chiếu</vt:lpstr>
      </vt:variant>
      <vt:variant>
        <vt:i4>50</vt:i4>
      </vt:variant>
    </vt:vector>
  </HeadingPairs>
  <TitlesOfParts>
    <vt:vector size="58" baseType="lpstr">
      <vt:lpstr>Arial</vt:lpstr>
      <vt:lpstr>Times New Roman</vt:lpstr>
      <vt:lpstr>Quicksand Medium</vt:lpstr>
      <vt:lpstr>Calibri</vt:lpstr>
      <vt:lpstr>Playfair Display ExtraBold</vt:lpstr>
      <vt:lpstr>Wingdings</vt:lpstr>
      <vt:lpstr>Jua</vt:lpstr>
      <vt:lpstr>Nature Activities Binder by Slidesgo</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Van Thanh Thao</cp:lastModifiedBy>
  <cp:revision>115</cp:revision>
  <cp:lastPrinted>2022-08-17T09:27:38Z</cp:lastPrinted>
  <dcterms:modified xsi:type="dcterms:W3CDTF">2022-08-19T04:07:23Z</dcterms:modified>
</cp:coreProperties>
</file>